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7" r:id="rId2"/>
    <p:sldId id="283" r:id="rId3"/>
    <p:sldId id="285" r:id="rId4"/>
    <p:sldId id="510" r:id="rId5"/>
    <p:sldId id="452" r:id="rId6"/>
    <p:sldId id="308" r:id="rId7"/>
    <p:sldId id="309" r:id="rId8"/>
    <p:sldId id="564" r:id="rId9"/>
    <p:sldId id="581" r:id="rId10"/>
    <p:sldId id="582" r:id="rId11"/>
    <p:sldId id="366" r:id="rId12"/>
    <p:sldId id="583" r:id="rId13"/>
    <p:sldId id="584" r:id="rId14"/>
    <p:sldId id="585" r:id="rId15"/>
    <p:sldId id="586" r:id="rId16"/>
    <p:sldId id="600" r:id="rId17"/>
    <p:sldId id="597" r:id="rId18"/>
    <p:sldId id="598" r:id="rId19"/>
    <p:sldId id="599" r:id="rId20"/>
    <p:sldId id="587" r:id="rId21"/>
    <p:sldId id="588" r:id="rId22"/>
    <p:sldId id="589" r:id="rId23"/>
    <p:sldId id="590" r:id="rId24"/>
    <p:sldId id="591" r:id="rId25"/>
    <p:sldId id="592" r:id="rId26"/>
    <p:sldId id="384" r:id="rId27"/>
    <p:sldId id="561" r:id="rId28"/>
    <p:sldId id="562" r:id="rId29"/>
    <p:sldId id="595" r:id="rId30"/>
    <p:sldId id="415" r:id="rId31"/>
    <p:sldId id="436" r:id="rId32"/>
    <p:sldId id="438" r:id="rId33"/>
    <p:sldId id="442" r:id="rId34"/>
    <p:sldId id="440" r:id="rId35"/>
    <p:sldId id="437" r:id="rId36"/>
    <p:sldId id="554" r:id="rId37"/>
    <p:sldId id="566" r:id="rId38"/>
    <p:sldId id="444" r:id="rId39"/>
    <p:sldId id="435" r:id="rId40"/>
    <p:sldId id="445" r:id="rId41"/>
    <p:sldId id="446" r:id="rId42"/>
    <p:sldId id="450"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E35"/>
    <a:srgbClr val="C5AD7C"/>
    <a:srgbClr val="0352A4"/>
    <a:srgbClr val="08EFDA"/>
    <a:srgbClr val="02A9F2"/>
    <a:srgbClr val="D4FC7C"/>
    <a:srgbClr val="5B9BD5"/>
    <a:srgbClr val="265196"/>
    <a:srgbClr val="007DC0"/>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4" d="100"/>
          <a:sy n="84" d="100"/>
        </p:scale>
        <p:origin x="538" y="48"/>
      </p:cViewPr>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zh-CN"/>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占比</c:v>
                </c:pt>
              </c:strCache>
            </c:strRef>
          </c:tx>
          <c:dPt>
            <c:idx val="0"/>
            <c:bubble3D val="0"/>
            <c:explosion val="27"/>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4-70FA-4BC4-B79D-2566A091F0EC}"/>
              </c:ext>
            </c:extLst>
          </c:dPt>
          <c:dPt>
            <c:idx val="1"/>
            <c:bubble3D val="0"/>
            <c:explosion val="16"/>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70FA-4BC4-B79D-2566A091F0EC}"/>
              </c:ext>
            </c:extLst>
          </c:dPt>
          <c:dPt>
            <c:idx val="2"/>
            <c:bubble3D val="0"/>
            <c:explosion val="19"/>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0FA-4BC4-B79D-2566A091F0EC}"/>
              </c:ext>
            </c:extLst>
          </c:dPt>
          <c:dPt>
            <c:idx val="3"/>
            <c:bubble3D val="0"/>
            <c:explosion val="39"/>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70FA-4BC4-B79D-2566A091F0EC}"/>
              </c:ext>
            </c:extLst>
          </c:dPt>
          <c:dLbls>
            <c:dLbl>
              <c:idx val="0"/>
              <c:layout/>
              <c:tx>
                <c:rich>
                  <a:bodyPr/>
                  <a:lstStyle/>
                  <a:p>
                    <a:r>
                      <a:rPr lang="en-US" altLang="zh-CN" smtClean="0"/>
                      <a:t>10%</a:t>
                    </a:r>
                    <a:endParaRPr lang="en-US" altLang="zh-CN" dirty="0"/>
                  </a:p>
                </c:rich>
              </c:tx>
              <c:dLblPos val="ct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70FA-4BC4-B79D-2566A091F0EC}"/>
                </c:ext>
              </c:extLst>
            </c:dLbl>
            <c:dLbl>
              <c:idx val="3"/>
              <c:layout/>
              <c:tx>
                <c:rich>
                  <a:bodyPr/>
                  <a:lstStyle/>
                  <a:p>
                    <a:r>
                      <a:rPr lang="en-US" altLang="zh-CN" smtClean="0"/>
                      <a:t>15%</a:t>
                    </a:r>
                    <a:endParaRPr lang="en-US" altLang="zh-CN" dirty="0"/>
                  </a:p>
                </c:rich>
              </c:tx>
              <c:dLblPos val="ct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0FA-4BC4-B79D-2566A091F0E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zh-CN"/>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Sheet1!$A$2:$A$5</c:f>
              <c:strCache>
                <c:ptCount val="4"/>
                <c:pt idx="0">
                  <c:v>研究生</c:v>
                </c:pt>
                <c:pt idx="1">
                  <c:v>本科</c:v>
                </c:pt>
                <c:pt idx="2">
                  <c:v>大专</c:v>
                </c:pt>
                <c:pt idx="3">
                  <c:v>其他</c:v>
                </c:pt>
              </c:strCache>
            </c:strRef>
          </c:cat>
          <c:val>
            <c:numRef>
              <c:f>Sheet1!$B$2:$B$5</c:f>
              <c:numCache>
                <c:formatCode>General</c:formatCode>
                <c:ptCount val="4"/>
                <c:pt idx="0">
                  <c:v>4</c:v>
                </c:pt>
                <c:pt idx="1">
                  <c:v>30</c:v>
                </c:pt>
                <c:pt idx="2">
                  <c:v>45</c:v>
                </c:pt>
                <c:pt idx="3">
                  <c:v>21</c:v>
                </c:pt>
              </c:numCache>
            </c:numRef>
          </c:val>
          <c:extLst>
            <c:ext xmlns:c16="http://schemas.microsoft.com/office/drawing/2014/chart" uri="{C3380CC4-5D6E-409C-BE32-E72D297353CC}">
              <c16:uniqueId val="{00000000-70FA-4BC4-B79D-2566A091F0EC}"/>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zh-CN"/>
        </a:p>
      </c:txPr>
    </c:legend>
    <c:plotVisOnly val="1"/>
    <c:dispBlanksAs val="gap"/>
    <c:showDLblsOverMax val="0"/>
  </c:chart>
  <c:spPr>
    <a:noFill/>
    <a:ln w="9525" cap="flat" cmpd="sng" algn="ctr">
      <a:no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DEEAA2-7B66-4DBF-9B2F-F615235A3F77}"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zh-CN" altLang="en-US"/>
        </a:p>
      </dgm:t>
    </dgm:pt>
    <dgm:pt modelId="{885508BF-BADC-489E-85D6-069D4508D815}">
      <dgm:prSet phldrT="[文本]"/>
      <dgm:spPr/>
      <dgm:t>
        <a:bodyPr/>
        <a:lstStyle/>
        <a:p>
          <a:r>
            <a:rPr lang="zh-CN" altLang="en-US" dirty="0" smtClean="0"/>
            <a:t>湖南河豚机电设备有限公司</a:t>
          </a:r>
          <a:endParaRPr lang="zh-CN" altLang="en-US" dirty="0"/>
        </a:p>
      </dgm:t>
    </dgm:pt>
    <dgm:pt modelId="{3653B448-786E-48E6-AB01-1B047A18695C}" type="parTrans" cxnId="{B96E7C07-435B-4B8F-80D1-343B3AB20FE0}">
      <dgm:prSet/>
      <dgm:spPr/>
      <dgm:t>
        <a:bodyPr/>
        <a:lstStyle/>
        <a:p>
          <a:endParaRPr lang="zh-CN" altLang="en-US"/>
        </a:p>
      </dgm:t>
    </dgm:pt>
    <dgm:pt modelId="{C989A0B5-9554-4344-91AC-082DB4FFC48D}" type="sibTrans" cxnId="{B96E7C07-435B-4B8F-80D1-343B3AB20FE0}">
      <dgm:prSet/>
      <dgm:spPr/>
      <dgm:t>
        <a:bodyPr/>
        <a:lstStyle/>
        <a:p>
          <a:endParaRPr lang="zh-CN" altLang="en-US"/>
        </a:p>
      </dgm:t>
    </dgm:pt>
    <dgm:pt modelId="{4988AD30-FB48-4638-80CD-56DC5994C925}">
      <dgm:prSet phldrT="[文本]"/>
      <dgm:spPr/>
      <dgm:t>
        <a:bodyPr/>
        <a:lstStyle/>
        <a:p>
          <a:r>
            <a:rPr lang="zh-CN" altLang="en-US" dirty="0" smtClean="0"/>
            <a:t>广东河豚科技有限公司</a:t>
          </a:r>
          <a:endParaRPr lang="zh-CN" altLang="en-US" dirty="0"/>
        </a:p>
      </dgm:t>
    </dgm:pt>
    <dgm:pt modelId="{E7636C27-B924-4845-AF24-21A910921C8E}" type="parTrans" cxnId="{D0192BF4-5F1D-40EF-A543-A5A972D1A5FD}">
      <dgm:prSet/>
      <dgm:spPr/>
      <dgm:t>
        <a:bodyPr/>
        <a:lstStyle/>
        <a:p>
          <a:endParaRPr lang="zh-CN" altLang="en-US"/>
        </a:p>
      </dgm:t>
    </dgm:pt>
    <dgm:pt modelId="{CA2B378B-BBD8-4585-9D11-D7898AA932E8}" type="sibTrans" cxnId="{D0192BF4-5F1D-40EF-A543-A5A972D1A5FD}">
      <dgm:prSet/>
      <dgm:spPr/>
      <dgm:t>
        <a:bodyPr/>
        <a:lstStyle/>
        <a:p>
          <a:endParaRPr lang="zh-CN" altLang="en-US"/>
        </a:p>
      </dgm:t>
    </dgm:pt>
    <dgm:pt modelId="{ECC33AD1-1A20-44C0-A5B2-A2A2DE1C4B85}">
      <dgm:prSet phldrT="[文本]"/>
      <dgm:spPr/>
      <dgm:t>
        <a:bodyPr/>
        <a:lstStyle/>
        <a:p>
          <a:r>
            <a:rPr lang="zh-CN" altLang="en-US" dirty="0" smtClean="0"/>
            <a:t>苏州博沃智能工业科技有限公司</a:t>
          </a:r>
          <a:endParaRPr lang="zh-CN" altLang="en-US" dirty="0"/>
        </a:p>
      </dgm:t>
    </dgm:pt>
    <dgm:pt modelId="{B5346FA6-4EF9-413F-B1D6-BFACB5DA1791}" type="parTrans" cxnId="{E307AA40-81AE-405E-8DE7-1C9AC0AC9221}">
      <dgm:prSet/>
      <dgm:spPr/>
      <dgm:t>
        <a:bodyPr/>
        <a:lstStyle/>
        <a:p>
          <a:endParaRPr lang="zh-CN" altLang="en-US"/>
        </a:p>
      </dgm:t>
    </dgm:pt>
    <dgm:pt modelId="{F7A8CE1C-4A43-4CF1-97C5-39E78495A111}" type="sibTrans" cxnId="{E307AA40-81AE-405E-8DE7-1C9AC0AC9221}">
      <dgm:prSet/>
      <dgm:spPr/>
      <dgm:t>
        <a:bodyPr/>
        <a:lstStyle/>
        <a:p>
          <a:endParaRPr lang="zh-CN" altLang="en-US"/>
        </a:p>
      </dgm:t>
    </dgm:pt>
    <dgm:pt modelId="{0A99C0AC-FD4F-417F-AE0A-1E3510A1F0EF}" type="pres">
      <dgm:prSet presAssocID="{8ADEEAA2-7B66-4DBF-9B2F-F615235A3F77}" presName="hierChild1" presStyleCnt="0">
        <dgm:presLayoutVars>
          <dgm:orgChart val="1"/>
          <dgm:chPref val="1"/>
          <dgm:dir/>
          <dgm:animOne val="branch"/>
          <dgm:animLvl val="lvl"/>
          <dgm:resizeHandles/>
        </dgm:presLayoutVars>
      </dgm:prSet>
      <dgm:spPr/>
      <dgm:t>
        <a:bodyPr/>
        <a:lstStyle/>
        <a:p>
          <a:endParaRPr lang="zh-CN" altLang="en-US"/>
        </a:p>
      </dgm:t>
    </dgm:pt>
    <dgm:pt modelId="{19B3C784-2631-459B-A965-F6C780F6C1DC}" type="pres">
      <dgm:prSet presAssocID="{885508BF-BADC-489E-85D6-069D4508D815}" presName="hierRoot1" presStyleCnt="0">
        <dgm:presLayoutVars>
          <dgm:hierBranch val="init"/>
        </dgm:presLayoutVars>
      </dgm:prSet>
      <dgm:spPr/>
      <dgm:t>
        <a:bodyPr/>
        <a:lstStyle/>
        <a:p>
          <a:endParaRPr lang="zh-CN" altLang="en-US"/>
        </a:p>
      </dgm:t>
    </dgm:pt>
    <dgm:pt modelId="{552BC589-2BD4-40A7-ACFA-F4DEDAAB28B3}" type="pres">
      <dgm:prSet presAssocID="{885508BF-BADC-489E-85D6-069D4508D815}" presName="rootComposite1" presStyleCnt="0"/>
      <dgm:spPr/>
      <dgm:t>
        <a:bodyPr/>
        <a:lstStyle/>
        <a:p>
          <a:endParaRPr lang="zh-CN" altLang="en-US"/>
        </a:p>
      </dgm:t>
    </dgm:pt>
    <dgm:pt modelId="{118A21AE-102E-4976-9AAC-2919A432F5BD}" type="pres">
      <dgm:prSet presAssocID="{885508BF-BADC-489E-85D6-069D4508D815}" presName="rootText1" presStyleLbl="node0" presStyleIdx="0" presStyleCnt="1">
        <dgm:presLayoutVars>
          <dgm:chPref val="3"/>
        </dgm:presLayoutVars>
      </dgm:prSet>
      <dgm:spPr/>
      <dgm:t>
        <a:bodyPr/>
        <a:lstStyle/>
        <a:p>
          <a:endParaRPr lang="zh-CN" altLang="en-US"/>
        </a:p>
      </dgm:t>
    </dgm:pt>
    <dgm:pt modelId="{EA99981E-7437-45F2-ACED-2E623A28F15B}" type="pres">
      <dgm:prSet presAssocID="{885508BF-BADC-489E-85D6-069D4508D815}" presName="rootConnector1" presStyleLbl="node1" presStyleIdx="0" presStyleCnt="0"/>
      <dgm:spPr/>
      <dgm:t>
        <a:bodyPr/>
        <a:lstStyle/>
        <a:p>
          <a:endParaRPr lang="zh-CN" altLang="en-US"/>
        </a:p>
      </dgm:t>
    </dgm:pt>
    <dgm:pt modelId="{90B411CA-A193-4A5B-9BC0-6B5B2BD58A4F}" type="pres">
      <dgm:prSet presAssocID="{885508BF-BADC-489E-85D6-069D4508D815}" presName="hierChild2" presStyleCnt="0"/>
      <dgm:spPr/>
      <dgm:t>
        <a:bodyPr/>
        <a:lstStyle/>
        <a:p>
          <a:endParaRPr lang="zh-CN" altLang="en-US"/>
        </a:p>
      </dgm:t>
    </dgm:pt>
    <dgm:pt modelId="{C9EB1515-E1BA-4ADC-B86B-7A4DDD1588F8}" type="pres">
      <dgm:prSet presAssocID="{E7636C27-B924-4845-AF24-21A910921C8E}" presName="Name37" presStyleLbl="parChTrans1D2" presStyleIdx="0" presStyleCnt="2"/>
      <dgm:spPr/>
      <dgm:t>
        <a:bodyPr/>
        <a:lstStyle/>
        <a:p>
          <a:endParaRPr lang="zh-CN" altLang="en-US"/>
        </a:p>
      </dgm:t>
    </dgm:pt>
    <dgm:pt modelId="{72BFFFD6-083A-41A3-B062-F7A602E872AF}" type="pres">
      <dgm:prSet presAssocID="{4988AD30-FB48-4638-80CD-56DC5994C925}" presName="hierRoot2" presStyleCnt="0">
        <dgm:presLayoutVars>
          <dgm:hierBranch val="init"/>
        </dgm:presLayoutVars>
      </dgm:prSet>
      <dgm:spPr/>
      <dgm:t>
        <a:bodyPr/>
        <a:lstStyle/>
        <a:p>
          <a:endParaRPr lang="zh-CN" altLang="en-US"/>
        </a:p>
      </dgm:t>
    </dgm:pt>
    <dgm:pt modelId="{6BDF7437-33FF-4D1A-8FEB-9A33E1E903D2}" type="pres">
      <dgm:prSet presAssocID="{4988AD30-FB48-4638-80CD-56DC5994C925}" presName="rootComposite" presStyleCnt="0"/>
      <dgm:spPr/>
      <dgm:t>
        <a:bodyPr/>
        <a:lstStyle/>
        <a:p>
          <a:endParaRPr lang="zh-CN" altLang="en-US"/>
        </a:p>
      </dgm:t>
    </dgm:pt>
    <dgm:pt modelId="{015FF63F-58FA-44E9-A8B2-A7A9ED8401F0}" type="pres">
      <dgm:prSet presAssocID="{4988AD30-FB48-4638-80CD-56DC5994C925}" presName="rootText" presStyleLbl="node2" presStyleIdx="0" presStyleCnt="2">
        <dgm:presLayoutVars>
          <dgm:chPref val="3"/>
        </dgm:presLayoutVars>
      </dgm:prSet>
      <dgm:spPr/>
      <dgm:t>
        <a:bodyPr/>
        <a:lstStyle/>
        <a:p>
          <a:endParaRPr lang="zh-CN" altLang="en-US"/>
        </a:p>
      </dgm:t>
    </dgm:pt>
    <dgm:pt modelId="{6D646B9D-E7D9-4D1A-B65C-B16B86EF586E}" type="pres">
      <dgm:prSet presAssocID="{4988AD30-FB48-4638-80CD-56DC5994C925}" presName="rootConnector" presStyleLbl="node2" presStyleIdx="0" presStyleCnt="2"/>
      <dgm:spPr/>
      <dgm:t>
        <a:bodyPr/>
        <a:lstStyle/>
        <a:p>
          <a:endParaRPr lang="zh-CN" altLang="en-US"/>
        </a:p>
      </dgm:t>
    </dgm:pt>
    <dgm:pt modelId="{671FAC67-A73A-4801-8793-D7F5C4B64BE2}" type="pres">
      <dgm:prSet presAssocID="{4988AD30-FB48-4638-80CD-56DC5994C925}" presName="hierChild4" presStyleCnt="0"/>
      <dgm:spPr/>
      <dgm:t>
        <a:bodyPr/>
        <a:lstStyle/>
        <a:p>
          <a:endParaRPr lang="zh-CN" altLang="en-US"/>
        </a:p>
      </dgm:t>
    </dgm:pt>
    <dgm:pt modelId="{3A385B1C-FD80-4E82-95AB-E8A50574B4E5}" type="pres">
      <dgm:prSet presAssocID="{4988AD30-FB48-4638-80CD-56DC5994C925}" presName="hierChild5" presStyleCnt="0"/>
      <dgm:spPr/>
      <dgm:t>
        <a:bodyPr/>
        <a:lstStyle/>
        <a:p>
          <a:endParaRPr lang="zh-CN" altLang="en-US"/>
        </a:p>
      </dgm:t>
    </dgm:pt>
    <dgm:pt modelId="{60EC3056-F32C-4FF7-AC04-59BFE24A580D}" type="pres">
      <dgm:prSet presAssocID="{B5346FA6-4EF9-413F-B1D6-BFACB5DA1791}" presName="Name37" presStyleLbl="parChTrans1D2" presStyleIdx="1" presStyleCnt="2"/>
      <dgm:spPr/>
      <dgm:t>
        <a:bodyPr/>
        <a:lstStyle/>
        <a:p>
          <a:endParaRPr lang="zh-CN" altLang="en-US"/>
        </a:p>
      </dgm:t>
    </dgm:pt>
    <dgm:pt modelId="{00D14B12-ACA3-4B02-A05C-4C531635DF40}" type="pres">
      <dgm:prSet presAssocID="{ECC33AD1-1A20-44C0-A5B2-A2A2DE1C4B85}" presName="hierRoot2" presStyleCnt="0">
        <dgm:presLayoutVars>
          <dgm:hierBranch val="init"/>
        </dgm:presLayoutVars>
      </dgm:prSet>
      <dgm:spPr/>
      <dgm:t>
        <a:bodyPr/>
        <a:lstStyle/>
        <a:p>
          <a:endParaRPr lang="zh-CN" altLang="en-US"/>
        </a:p>
      </dgm:t>
    </dgm:pt>
    <dgm:pt modelId="{CAEDA0C4-3024-42B2-9BDD-8134600FE38E}" type="pres">
      <dgm:prSet presAssocID="{ECC33AD1-1A20-44C0-A5B2-A2A2DE1C4B85}" presName="rootComposite" presStyleCnt="0"/>
      <dgm:spPr/>
      <dgm:t>
        <a:bodyPr/>
        <a:lstStyle/>
        <a:p>
          <a:endParaRPr lang="zh-CN" altLang="en-US"/>
        </a:p>
      </dgm:t>
    </dgm:pt>
    <dgm:pt modelId="{BEE44A4E-F442-4821-933B-2FDCFBA0795B}" type="pres">
      <dgm:prSet presAssocID="{ECC33AD1-1A20-44C0-A5B2-A2A2DE1C4B85}" presName="rootText" presStyleLbl="node2" presStyleIdx="1" presStyleCnt="2">
        <dgm:presLayoutVars>
          <dgm:chPref val="3"/>
        </dgm:presLayoutVars>
      </dgm:prSet>
      <dgm:spPr/>
      <dgm:t>
        <a:bodyPr/>
        <a:lstStyle/>
        <a:p>
          <a:endParaRPr lang="zh-CN" altLang="en-US"/>
        </a:p>
      </dgm:t>
    </dgm:pt>
    <dgm:pt modelId="{AD3D66A6-026F-420E-9595-98AD4D994B48}" type="pres">
      <dgm:prSet presAssocID="{ECC33AD1-1A20-44C0-A5B2-A2A2DE1C4B85}" presName="rootConnector" presStyleLbl="node2" presStyleIdx="1" presStyleCnt="2"/>
      <dgm:spPr/>
      <dgm:t>
        <a:bodyPr/>
        <a:lstStyle/>
        <a:p>
          <a:endParaRPr lang="zh-CN" altLang="en-US"/>
        </a:p>
      </dgm:t>
    </dgm:pt>
    <dgm:pt modelId="{10770ED5-46F3-40D3-A50B-E6B559CB041C}" type="pres">
      <dgm:prSet presAssocID="{ECC33AD1-1A20-44C0-A5B2-A2A2DE1C4B85}" presName="hierChild4" presStyleCnt="0"/>
      <dgm:spPr/>
      <dgm:t>
        <a:bodyPr/>
        <a:lstStyle/>
        <a:p>
          <a:endParaRPr lang="zh-CN" altLang="en-US"/>
        </a:p>
      </dgm:t>
    </dgm:pt>
    <dgm:pt modelId="{BEA42160-8335-44B4-A0A7-4A975CB99C8F}" type="pres">
      <dgm:prSet presAssocID="{ECC33AD1-1A20-44C0-A5B2-A2A2DE1C4B85}" presName="hierChild5" presStyleCnt="0"/>
      <dgm:spPr/>
      <dgm:t>
        <a:bodyPr/>
        <a:lstStyle/>
        <a:p>
          <a:endParaRPr lang="zh-CN" altLang="en-US"/>
        </a:p>
      </dgm:t>
    </dgm:pt>
    <dgm:pt modelId="{4BAF00B2-5985-40EC-A300-4A52AB571136}" type="pres">
      <dgm:prSet presAssocID="{885508BF-BADC-489E-85D6-069D4508D815}" presName="hierChild3" presStyleCnt="0"/>
      <dgm:spPr/>
      <dgm:t>
        <a:bodyPr/>
        <a:lstStyle/>
        <a:p>
          <a:endParaRPr lang="zh-CN" altLang="en-US"/>
        </a:p>
      </dgm:t>
    </dgm:pt>
  </dgm:ptLst>
  <dgm:cxnLst>
    <dgm:cxn modelId="{03A474B9-5F69-4523-89D8-2EE52FF06BC3}" type="presOf" srcId="{ECC33AD1-1A20-44C0-A5B2-A2A2DE1C4B85}" destId="{BEE44A4E-F442-4821-933B-2FDCFBA0795B}" srcOrd="0" destOrd="0" presId="urn:microsoft.com/office/officeart/2005/8/layout/orgChart1"/>
    <dgm:cxn modelId="{53211607-4BAE-45D7-A628-B0495E578DFA}" type="presOf" srcId="{8ADEEAA2-7B66-4DBF-9B2F-F615235A3F77}" destId="{0A99C0AC-FD4F-417F-AE0A-1E3510A1F0EF}" srcOrd="0" destOrd="0" presId="urn:microsoft.com/office/officeart/2005/8/layout/orgChart1"/>
    <dgm:cxn modelId="{E30FFEC9-2911-43EE-B1FE-4B69488A9EFF}" type="presOf" srcId="{E7636C27-B924-4845-AF24-21A910921C8E}" destId="{C9EB1515-E1BA-4ADC-B86B-7A4DDD1588F8}" srcOrd="0" destOrd="0" presId="urn:microsoft.com/office/officeart/2005/8/layout/orgChart1"/>
    <dgm:cxn modelId="{D32AB0E4-09AA-4945-B9F6-AB0AF86BA41E}" type="presOf" srcId="{885508BF-BADC-489E-85D6-069D4508D815}" destId="{EA99981E-7437-45F2-ACED-2E623A28F15B}" srcOrd="1" destOrd="0" presId="urn:microsoft.com/office/officeart/2005/8/layout/orgChart1"/>
    <dgm:cxn modelId="{D0192BF4-5F1D-40EF-A543-A5A972D1A5FD}" srcId="{885508BF-BADC-489E-85D6-069D4508D815}" destId="{4988AD30-FB48-4638-80CD-56DC5994C925}" srcOrd="0" destOrd="0" parTransId="{E7636C27-B924-4845-AF24-21A910921C8E}" sibTransId="{CA2B378B-BBD8-4585-9D11-D7898AA932E8}"/>
    <dgm:cxn modelId="{B96E7C07-435B-4B8F-80D1-343B3AB20FE0}" srcId="{8ADEEAA2-7B66-4DBF-9B2F-F615235A3F77}" destId="{885508BF-BADC-489E-85D6-069D4508D815}" srcOrd="0" destOrd="0" parTransId="{3653B448-786E-48E6-AB01-1B047A18695C}" sibTransId="{C989A0B5-9554-4344-91AC-082DB4FFC48D}"/>
    <dgm:cxn modelId="{B18C6FA3-979B-4D6E-813F-FEDF002A38BB}" type="presOf" srcId="{4988AD30-FB48-4638-80CD-56DC5994C925}" destId="{6D646B9D-E7D9-4D1A-B65C-B16B86EF586E}" srcOrd="1" destOrd="0" presId="urn:microsoft.com/office/officeart/2005/8/layout/orgChart1"/>
    <dgm:cxn modelId="{85AE590D-7F75-47AD-9374-9EB5AF1CB08E}" type="presOf" srcId="{4988AD30-FB48-4638-80CD-56DC5994C925}" destId="{015FF63F-58FA-44E9-A8B2-A7A9ED8401F0}" srcOrd="0" destOrd="0" presId="urn:microsoft.com/office/officeart/2005/8/layout/orgChart1"/>
    <dgm:cxn modelId="{E307AA40-81AE-405E-8DE7-1C9AC0AC9221}" srcId="{885508BF-BADC-489E-85D6-069D4508D815}" destId="{ECC33AD1-1A20-44C0-A5B2-A2A2DE1C4B85}" srcOrd="1" destOrd="0" parTransId="{B5346FA6-4EF9-413F-B1D6-BFACB5DA1791}" sibTransId="{F7A8CE1C-4A43-4CF1-97C5-39E78495A111}"/>
    <dgm:cxn modelId="{0EC6309E-CE05-446C-B35B-180AE9D99503}" type="presOf" srcId="{B5346FA6-4EF9-413F-B1D6-BFACB5DA1791}" destId="{60EC3056-F32C-4FF7-AC04-59BFE24A580D}" srcOrd="0" destOrd="0" presId="urn:microsoft.com/office/officeart/2005/8/layout/orgChart1"/>
    <dgm:cxn modelId="{534BB1D2-6B78-4639-960C-B6E0831EF5BB}" type="presOf" srcId="{885508BF-BADC-489E-85D6-069D4508D815}" destId="{118A21AE-102E-4976-9AAC-2919A432F5BD}" srcOrd="0" destOrd="0" presId="urn:microsoft.com/office/officeart/2005/8/layout/orgChart1"/>
    <dgm:cxn modelId="{49EB1B1A-C3F6-4C23-BA76-2F000F5ABA91}" type="presOf" srcId="{ECC33AD1-1A20-44C0-A5B2-A2A2DE1C4B85}" destId="{AD3D66A6-026F-420E-9595-98AD4D994B48}" srcOrd="1" destOrd="0" presId="urn:microsoft.com/office/officeart/2005/8/layout/orgChart1"/>
    <dgm:cxn modelId="{A2CC5F23-8706-4BFB-800D-4A4668183ECE}" type="presParOf" srcId="{0A99C0AC-FD4F-417F-AE0A-1E3510A1F0EF}" destId="{19B3C784-2631-459B-A965-F6C780F6C1DC}" srcOrd="0" destOrd="0" presId="urn:microsoft.com/office/officeart/2005/8/layout/orgChart1"/>
    <dgm:cxn modelId="{C576B49F-CC80-464D-8C4E-CDA35D245E93}" type="presParOf" srcId="{19B3C784-2631-459B-A965-F6C780F6C1DC}" destId="{552BC589-2BD4-40A7-ACFA-F4DEDAAB28B3}" srcOrd="0" destOrd="0" presId="urn:microsoft.com/office/officeart/2005/8/layout/orgChart1"/>
    <dgm:cxn modelId="{55FC5F3B-5A2B-4C3F-A312-63D88A14A8A5}" type="presParOf" srcId="{552BC589-2BD4-40A7-ACFA-F4DEDAAB28B3}" destId="{118A21AE-102E-4976-9AAC-2919A432F5BD}" srcOrd="0" destOrd="0" presId="urn:microsoft.com/office/officeart/2005/8/layout/orgChart1"/>
    <dgm:cxn modelId="{68485627-7C43-4273-8119-64171FC4F025}" type="presParOf" srcId="{552BC589-2BD4-40A7-ACFA-F4DEDAAB28B3}" destId="{EA99981E-7437-45F2-ACED-2E623A28F15B}" srcOrd="1" destOrd="0" presId="urn:microsoft.com/office/officeart/2005/8/layout/orgChart1"/>
    <dgm:cxn modelId="{12D1B256-EDDD-4CE1-8297-63698435AA7B}" type="presParOf" srcId="{19B3C784-2631-459B-A965-F6C780F6C1DC}" destId="{90B411CA-A193-4A5B-9BC0-6B5B2BD58A4F}" srcOrd="1" destOrd="0" presId="urn:microsoft.com/office/officeart/2005/8/layout/orgChart1"/>
    <dgm:cxn modelId="{05753578-774E-41BA-8934-876FFE405171}" type="presParOf" srcId="{90B411CA-A193-4A5B-9BC0-6B5B2BD58A4F}" destId="{C9EB1515-E1BA-4ADC-B86B-7A4DDD1588F8}" srcOrd="0" destOrd="0" presId="urn:microsoft.com/office/officeart/2005/8/layout/orgChart1"/>
    <dgm:cxn modelId="{8AB82A1D-6B6C-42D4-9345-84FD1C836499}" type="presParOf" srcId="{90B411CA-A193-4A5B-9BC0-6B5B2BD58A4F}" destId="{72BFFFD6-083A-41A3-B062-F7A602E872AF}" srcOrd="1" destOrd="0" presId="urn:microsoft.com/office/officeart/2005/8/layout/orgChart1"/>
    <dgm:cxn modelId="{EB7D9DC3-97E6-4422-811B-2C79E53C10EB}" type="presParOf" srcId="{72BFFFD6-083A-41A3-B062-F7A602E872AF}" destId="{6BDF7437-33FF-4D1A-8FEB-9A33E1E903D2}" srcOrd="0" destOrd="0" presId="urn:microsoft.com/office/officeart/2005/8/layout/orgChart1"/>
    <dgm:cxn modelId="{187C96E8-1097-46A5-AA92-6CC86F6CF959}" type="presParOf" srcId="{6BDF7437-33FF-4D1A-8FEB-9A33E1E903D2}" destId="{015FF63F-58FA-44E9-A8B2-A7A9ED8401F0}" srcOrd="0" destOrd="0" presId="urn:microsoft.com/office/officeart/2005/8/layout/orgChart1"/>
    <dgm:cxn modelId="{8B67F35A-1845-464A-A6FD-DA8359FE6F8D}" type="presParOf" srcId="{6BDF7437-33FF-4D1A-8FEB-9A33E1E903D2}" destId="{6D646B9D-E7D9-4D1A-B65C-B16B86EF586E}" srcOrd="1" destOrd="0" presId="urn:microsoft.com/office/officeart/2005/8/layout/orgChart1"/>
    <dgm:cxn modelId="{D3516F08-951A-45EE-B5EE-59A166B81C65}" type="presParOf" srcId="{72BFFFD6-083A-41A3-B062-F7A602E872AF}" destId="{671FAC67-A73A-4801-8793-D7F5C4B64BE2}" srcOrd="1" destOrd="0" presId="urn:microsoft.com/office/officeart/2005/8/layout/orgChart1"/>
    <dgm:cxn modelId="{FC48DCF8-ECEE-4C82-B627-BE0BB7688D5C}" type="presParOf" srcId="{72BFFFD6-083A-41A3-B062-F7A602E872AF}" destId="{3A385B1C-FD80-4E82-95AB-E8A50574B4E5}" srcOrd="2" destOrd="0" presId="urn:microsoft.com/office/officeart/2005/8/layout/orgChart1"/>
    <dgm:cxn modelId="{5F86DDBB-74D5-4AB2-B89D-E1E26BE2A2D1}" type="presParOf" srcId="{90B411CA-A193-4A5B-9BC0-6B5B2BD58A4F}" destId="{60EC3056-F32C-4FF7-AC04-59BFE24A580D}" srcOrd="2" destOrd="0" presId="urn:microsoft.com/office/officeart/2005/8/layout/orgChart1"/>
    <dgm:cxn modelId="{07BF95D1-0E18-4CDB-9180-7C8BF2A26A78}" type="presParOf" srcId="{90B411CA-A193-4A5B-9BC0-6B5B2BD58A4F}" destId="{00D14B12-ACA3-4B02-A05C-4C531635DF40}" srcOrd="3" destOrd="0" presId="urn:microsoft.com/office/officeart/2005/8/layout/orgChart1"/>
    <dgm:cxn modelId="{0E009D74-90DB-423D-9C81-367C75D85D86}" type="presParOf" srcId="{00D14B12-ACA3-4B02-A05C-4C531635DF40}" destId="{CAEDA0C4-3024-42B2-9BDD-8134600FE38E}" srcOrd="0" destOrd="0" presId="urn:microsoft.com/office/officeart/2005/8/layout/orgChart1"/>
    <dgm:cxn modelId="{6E7C3871-7537-413E-BAF8-D315DCBBBF41}" type="presParOf" srcId="{CAEDA0C4-3024-42B2-9BDD-8134600FE38E}" destId="{BEE44A4E-F442-4821-933B-2FDCFBA0795B}" srcOrd="0" destOrd="0" presId="urn:microsoft.com/office/officeart/2005/8/layout/orgChart1"/>
    <dgm:cxn modelId="{D0BBF1F1-EC25-43BB-974A-BC8F551F498D}" type="presParOf" srcId="{CAEDA0C4-3024-42B2-9BDD-8134600FE38E}" destId="{AD3D66A6-026F-420E-9595-98AD4D994B48}" srcOrd="1" destOrd="0" presId="urn:microsoft.com/office/officeart/2005/8/layout/orgChart1"/>
    <dgm:cxn modelId="{A49B9BD8-C772-41B4-A708-A444E471B727}" type="presParOf" srcId="{00D14B12-ACA3-4B02-A05C-4C531635DF40}" destId="{10770ED5-46F3-40D3-A50B-E6B559CB041C}" srcOrd="1" destOrd="0" presId="urn:microsoft.com/office/officeart/2005/8/layout/orgChart1"/>
    <dgm:cxn modelId="{7EB61018-9D84-477B-8922-F1AF5D18BE87}" type="presParOf" srcId="{00D14B12-ACA3-4B02-A05C-4C531635DF40}" destId="{BEA42160-8335-44B4-A0A7-4A975CB99C8F}" srcOrd="2" destOrd="0" presId="urn:microsoft.com/office/officeart/2005/8/layout/orgChart1"/>
    <dgm:cxn modelId="{F3F3AF05-A89C-4BB9-9131-709DEC8310B2}" type="presParOf" srcId="{19B3C784-2631-459B-A965-F6C780F6C1DC}" destId="{4BAF00B2-5985-40EC-A300-4A52AB57113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E8A9448-D16C-4768-866E-1B2FCF43626D}"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zh-CN" altLang="en-US"/>
        </a:p>
      </dgm:t>
    </dgm:pt>
    <dgm:pt modelId="{62EE9CE1-E704-43AB-B579-75FA6B30C65E}">
      <dgm:prSet phldrT="[文本]"/>
      <dgm:spPr/>
      <dgm:t>
        <a:bodyPr/>
        <a:lstStyle/>
        <a:p>
          <a:r>
            <a:rPr lang="zh-CN" altLang="en-US" dirty="0" smtClean="0"/>
            <a:t>总经理</a:t>
          </a:r>
          <a:endParaRPr lang="zh-CN" altLang="en-US" dirty="0"/>
        </a:p>
      </dgm:t>
    </dgm:pt>
    <dgm:pt modelId="{5DF53A4F-C271-47AB-B76A-D2D63130E3B6}" type="parTrans" cxnId="{85202627-9C33-4A31-91F2-6A6E09CABD5D}">
      <dgm:prSet/>
      <dgm:spPr/>
      <dgm:t>
        <a:bodyPr/>
        <a:lstStyle/>
        <a:p>
          <a:endParaRPr lang="zh-CN" altLang="en-US"/>
        </a:p>
      </dgm:t>
    </dgm:pt>
    <dgm:pt modelId="{64379AD3-6C1B-419B-A388-0B111F767421}" type="sibTrans" cxnId="{85202627-9C33-4A31-91F2-6A6E09CABD5D}">
      <dgm:prSet/>
      <dgm:spPr/>
      <dgm:t>
        <a:bodyPr/>
        <a:lstStyle/>
        <a:p>
          <a:endParaRPr lang="zh-CN" altLang="en-US"/>
        </a:p>
      </dgm:t>
    </dgm:pt>
    <dgm:pt modelId="{9AF40211-CD1E-4C37-BCC0-488D0E6DDD71}">
      <dgm:prSet phldrT="[文本]"/>
      <dgm:spPr>
        <a:solidFill>
          <a:schemeClr val="accent1"/>
        </a:solidFill>
      </dgm:spPr>
      <dgm:t>
        <a:bodyPr/>
        <a:lstStyle/>
        <a:p>
          <a:r>
            <a:rPr lang="zh-CN" altLang="en-US" dirty="0" smtClean="0"/>
            <a:t>销售中心</a:t>
          </a:r>
          <a:endParaRPr lang="zh-CN" altLang="en-US" dirty="0"/>
        </a:p>
      </dgm:t>
    </dgm:pt>
    <dgm:pt modelId="{5DF79DAA-001A-4867-BD10-D8B9D27CE1D1}" type="parTrans" cxnId="{EF9DF42A-1B84-462B-A21E-1E72524DB520}">
      <dgm:prSet/>
      <dgm:spPr/>
      <dgm:t>
        <a:bodyPr/>
        <a:lstStyle/>
        <a:p>
          <a:endParaRPr lang="zh-CN" altLang="en-US"/>
        </a:p>
      </dgm:t>
    </dgm:pt>
    <dgm:pt modelId="{3FC90742-257F-43DA-9D89-83B7D2BC0CAC}" type="sibTrans" cxnId="{EF9DF42A-1B84-462B-A21E-1E72524DB520}">
      <dgm:prSet/>
      <dgm:spPr/>
      <dgm:t>
        <a:bodyPr/>
        <a:lstStyle/>
        <a:p>
          <a:endParaRPr lang="zh-CN" altLang="en-US"/>
        </a:p>
      </dgm:t>
    </dgm:pt>
    <dgm:pt modelId="{1AFA185B-6233-4E71-BAC8-E87F42791454}">
      <dgm:prSet phldrT="[文本]">
        <dgm:style>
          <a:lnRef idx="2">
            <a:schemeClr val="accent3">
              <a:shade val="50000"/>
            </a:schemeClr>
          </a:lnRef>
          <a:fillRef idx="1">
            <a:schemeClr val="accent3"/>
          </a:fillRef>
          <a:effectRef idx="0">
            <a:schemeClr val="accent3"/>
          </a:effectRef>
          <a:fontRef idx="minor">
            <a:schemeClr val="lt1"/>
          </a:fontRef>
        </dgm:style>
      </dgm:prSet>
      <dgm:spPr>
        <a:solidFill>
          <a:schemeClr val="accent1"/>
        </a:solidFill>
      </dgm:spPr>
      <dgm:t>
        <a:bodyPr/>
        <a:lstStyle/>
        <a:p>
          <a:r>
            <a:rPr lang="zh-CN" altLang="en-US" dirty="0" smtClean="0"/>
            <a:t>研发中心</a:t>
          </a:r>
          <a:endParaRPr lang="zh-CN" altLang="en-US" dirty="0"/>
        </a:p>
      </dgm:t>
    </dgm:pt>
    <dgm:pt modelId="{DECA7B55-C583-427D-A5F5-6B24C1324D37}" type="parTrans" cxnId="{B3F832EC-5DFA-4F56-8871-C477C730B52D}">
      <dgm:prSet/>
      <dgm:spPr/>
      <dgm:t>
        <a:bodyPr/>
        <a:lstStyle/>
        <a:p>
          <a:endParaRPr lang="zh-CN" altLang="en-US"/>
        </a:p>
      </dgm:t>
    </dgm:pt>
    <dgm:pt modelId="{82F69184-47CE-4AD4-8EFA-58B3C06D54E1}" type="sibTrans" cxnId="{B3F832EC-5DFA-4F56-8871-C477C730B52D}">
      <dgm:prSet/>
      <dgm:spPr/>
      <dgm:t>
        <a:bodyPr/>
        <a:lstStyle/>
        <a:p>
          <a:endParaRPr lang="zh-CN" altLang="en-US"/>
        </a:p>
      </dgm:t>
    </dgm:pt>
    <dgm:pt modelId="{A4980DD4-EA59-4FB0-B4DE-D15C970012E4}">
      <dgm:prSet phldrT="[文本]"/>
      <dgm:spPr>
        <a:solidFill>
          <a:schemeClr val="accent1"/>
        </a:solidFill>
      </dgm:spPr>
      <dgm:t>
        <a:bodyPr/>
        <a:lstStyle/>
        <a:p>
          <a:r>
            <a:rPr lang="zh-CN" altLang="en-US" dirty="0" smtClean="0"/>
            <a:t>机械设计中心</a:t>
          </a:r>
          <a:endParaRPr lang="zh-CN" altLang="en-US" dirty="0"/>
        </a:p>
      </dgm:t>
    </dgm:pt>
    <dgm:pt modelId="{16C2D52B-3019-4475-B83E-106AFA552E09}" type="parTrans" cxnId="{AA2D0743-7457-4147-B0D0-0CDBA5EFBF60}">
      <dgm:prSet/>
      <dgm:spPr/>
      <dgm:t>
        <a:bodyPr/>
        <a:lstStyle/>
        <a:p>
          <a:endParaRPr lang="zh-CN" altLang="en-US"/>
        </a:p>
      </dgm:t>
    </dgm:pt>
    <dgm:pt modelId="{FEC19D63-9DEB-4616-9F30-06EE69409A00}" type="sibTrans" cxnId="{AA2D0743-7457-4147-B0D0-0CDBA5EFBF60}">
      <dgm:prSet/>
      <dgm:spPr/>
      <dgm:t>
        <a:bodyPr/>
        <a:lstStyle/>
        <a:p>
          <a:endParaRPr lang="zh-CN" altLang="en-US"/>
        </a:p>
      </dgm:t>
    </dgm:pt>
    <dgm:pt modelId="{BEE302E6-E16F-4565-BDC4-12B350892EA6}">
      <dgm:prSet/>
      <dgm:spPr>
        <a:solidFill>
          <a:schemeClr val="accent1"/>
        </a:solidFill>
      </dgm:spPr>
      <dgm:t>
        <a:bodyPr/>
        <a:lstStyle/>
        <a:p>
          <a:r>
            <a:rPr lang="zh-CN" altLang="en-US" dirty="0" smtClean="0"/>
            <a:t>电气控制中心</a:t>
          </a:r>
          <a:endParaRPr lang="zh-CN" altLang="en-US" dirty="0"/>
        </a:p>
      </dgm:t>
    </dgm:pt>
    <dgm:pt modelId="{8D784ABC-AFF0-4427-819C-E071DA3B541E}" type="parTrans" cxnId="{62EC9C36-D2BF-446B-8AA5-1650044A8C02}">
      <dgm:prSet/>
      <dgm:spPr/>
      <dgm:t>
        <a:bodyPr/>
        <a:lstStyle/>
        <a:p>
          <a:endParaRPr lang="zh-CN" altLang="en-US"/>
        </a:p>
      </dgm:t>
    </dgm:pt>
    <dgm:pt modelId="{0E5C1045-441B-4AA0-ABC4-0DD7A4498F9F}" type="sibTrans" cxnId="{62EC9C36-D2BF-446B-8AA5-1650044A8C02}">
      <dgm:prSet/>
      <dgm:spPr/>
      <dgm:t>
        <a:bodyPr/>
        <a:lstStyle/>
        <a:p>
          <a:endParaRPr lang="zh-CN" altLang="en-US"/>
        </a:p>
      </dgm:t>
    </dgm:pt>
    <dgm:pt modelId="{4EF87496-A7DC-41BD-84ED-5E5545032C3E}">
      <dgm:prSet/>
      <dgm:spPr>
        <a:solidFill>
          <a:schemeClr val="accent1"/>
        </a:solidFill>
      </dgm:spPr>
      <dgm:t>
        <a:bodyPr/>
        <a:lstStyle/>
        <a:p>
          <a:r>
            <a:rPr lang="zh-CN" altLang="en-US" dirty="0" smtClean="0"/>
            <a:t>制造中心</a:t>
          </a:r>
          <a:endParaRPr lang="zh-CN" altLang="en-US" dirty="0"/>
        </a:p>
      </dgm:t>
    </dgm:pt>
    <dgm:pt modelId="{48A16444-8D3A-4E6F-A950-55E027549DE2}" type="parTrans" cxnId="{53A37D4F-2060-42DE-B94E-7EEA468CFB42}">
      <dgm:prSet/>
      <dgm:spPr/>
      <dgm:t>
        <a:bodyPr/>
        <a:lstStyle/>
        <a:p>
          <a:endParaRPr lang="zh-CN" altLang="en-US"/>
        </a:p>
      </dgm:t>
    </dgm:pt>
    <dgm:pt modelId="{8842EB06-504F-4EE5-92FD-C9A965C0CB99}" type="sibTrans" cxnId="{53A37D4F-2060-42DE-B94E-7EEA468CFB42}">
      <dgm:prSet/>
      <dgm:spPr/>
      <dgm:t>
        <a:bodyPr/>
        <a:lstStyle/>
        <a:p>
          <a:endParaRPr lang="zh-CN" altLang="en-US"/>
        </a:p>
      </dgm:t>
    </dgm:pt>
    <dgm:pt modelId="{712C3C24-167F-4842-BB1D-33441DDD54B0}">
      <dgm:prSet/>
      <dgm:spPr>
        <a:solidFill>
          <a:schemeClr val="accent1"/>
        </a:solidFill>
      </dgm:spPr>
      <dgm:t>
        <a:bodyPr/>
        <a:lstStyle/>
        <a:p>
          <a:r>
            <a:rPr lang="zh-CN" altLang="en-US" dirty="0" smtClean="0"/>
            <a:t>综合管理中心</a:t>
          </a:r>
          <a:endParaRPr lang="zh-CN" altLang="en-US" dirty="0"/>
        </a:p>
      </dgm:t>
    </dgm:pt>
    <dgm:pt modelId="{6E819B37-470F-46D7-A7F1-70ADC2B79DE5}" type="parTrans" cxnId="{FB452350-9BCD-4AC8-AD69-13C340F18D55}">
      <dgm:prSet/>
      <dgm:spPr/>
      <dgm:t>
        <a:bodyPr/>
        <a:lstStyle/>
        <a:p>
          <a:endParaRPr lang="zh-CN" altLang="en-US"/>
        </a:p>
      </dgm:t>
    </dgm:pt>
    <dgm:pt modelId="{2A11B735-AA3E-42AB-945F-BA7AEE33A5D1}" type="sibTrans" cxnId="{FB452350-9BCD-4AC8-AD69-13C340F18D55}">
      <dgm:prSet/>
      <dgm:spPr/>
      <dgm:t>
        <a:bodyPr/>
        <a:lstStyle/>
        <a:p>
          <a:endParaRPr lang="zh-CN" altLang="en-US"/>
        </a:p>
      </dgm:t>
    </dgm:pt>
    <dgm:pt modelId="{7CA59F2C-7FD2-4F83-96C5-7E3E4C0A203A}">
      <dgm:prSet/>
      <dgm:spPr>
        <a:solidFill>
          <a:schemeClr val="accent1"/>
        </a:solidFill>
      </dgm:spPr>
      <dgm:t>
        <a:bodyPr/>
        <a:lstStyle/>
        <a:p>
          <a:r>
            <a:rPr lang="zh-CN" altLang="en-US" dirty="0" smtClean="0"/>
            <a:t>设计一部</a:t>
          </a:r>
          <a:endParaRPr lang="zh-CN" altLang="en-US" dirty="0"/>
        </a:p>
      </dgm:t>
    </dgm:pt>
    <dgm:pt modelId="{09E3EC33-0EA8-4294-BFE4-DDC10F0DA304}" type="parTrans" cxnId="{C51CFE7A-EAF5-40E2-8D88-F69F0A5CFC76}">
      <dgm:prSet/>
      <dgm:spPr/>
      <dgm:t>
        <a:bodyPr/>
        <a:lstStyle/>
        <a:p>
          <a:endParaRPr lang="zh-CN" altLang="en-US"/>
        </a:p>
      </dgm:t>
    </dgm:pt>
    <dgm:pt modelId="{AA0207AA-5DFC-4DC9-8638-98EE9EE7C917}" type="sibTrans" cxnId="{C51CFE7A-EAF5-40E2-8D88-F69F0A5CFC76}">
      <dgm:prSet/>
      <dgm:spPr/>
      <dgm:t>
        <a:bodyPr/>
        <a:lstStyle/>
        <a:p>
          <a:endParaRPr lang="zh-CN" altLang="en-US"/>
        </a:p>
      </dgm:t>
    </dgm:pt>
    <dgm:pt modelId="{1843CFC7-2B29-462E-8826-FC0D159C39D1}">
      <dgm:prSet/>
      <dgm:spPr>
        <a:solidFill>
          <a:schemeClr val="accent1"/>
        </a:solidFill>
      </dgm:spPr>
      <dgm:t>
        <a:bodyPr/>
        <a:lstStyle/>
        <a:p>
          <a:r>
            <a:rPr lang="zh-CN" altLang="en-US" dirty="0" smtClean="0"/>
            <a:t>设计二部</a:t>
          </a:r>
          <a:endParaRPr lang="zh-CN" altLang="en-US" dirty="0"/>
        </a:p>
      </dgm:t>
    </dgm:pt>
    <dgm:pt modelId="{C1609BA7-E954-404F-8777-03EAA239B7DF}" type="parTrans" cxnId="{787DAA0E-7D1D-444D-A9FA-3023FC721413}">
      <dgm:prSet/>
      <dgm:spPr/>
      <dgm:t>
        <a:bodyPr/>
        <a:lstStyle/>
        <a:p>
          <a:endParaRPr lang="zh-CN" altLang="en-US"/>
        </a:p>
      </dgm:t>
    </dgm:pt>
    <dgm:pt modelId="{ABFE8FBF-558D-4D2E-9D2B-D3FCD086636E}" type="sibTrans" cxnId="{787DAA0E-7D1D-444D-A9FA-3023FC721413}">
      <dgm:prSet/>
      <dgm:spPr/>
      <dgm:t>
        <a:bodyPr/>
        <a:lstStyle/>
        <a:p>
          <a:endParaRPr lang="zh-CN" altLang="en-US"/>
        </a:p>
      </dgm:t>
    </dgm:pt>
    <dgm:pt modelId="{1680F567-6C4B-43FC-B52D-C05460FDBA6E}">
      <dgm:prSet/>
      <dgm:spPr>
        <a:solidFill>
          <a:schemeClr val="accent1"/>
        </a:solidFill>
      </dgm:spPr>
      <dgm:t>
        <a:bodyPr/>
        <a:lstStyle/>
        <a:p>
          <a:r>
            <a:rPr lang="zh-CN" altLang="en-US" dirty="0" smtClean="0"/>
            <a:t>设计三部</a:t>
          </a:r>
          <a:endParaRPr lang="zh-CN" altLang="en-US" dirty="0"/>
        </a:p>
      </dgm:t>
    </dgm:pt>
    <dgm:pt modelId="{37CCD755-216A-440F-A523-23B3FBE9C3AA}" type="parTrans" cxnId="{306B1DCE-D53F-4396-B6F9-56C1D728E2D1}">
      <dgm:prSet/>
      <dgm:spPr/>
      <dgm:t>
        <a:bodyPr/>
        <a:lstStyle/>
        <a:p>
          <a:endParaRPr lang="zh-CN" altLang="en-US"/>
        </a:p>
      </dgm:t>
    </dgm:pt>
    <dgm:pt modelId="{4E0FF02C-4735-4842-B0C7-66FCB2258337}" type="sibTrans" cxnId="{306B1DCE-D53F-4396-B6F9-56C1D728E2D1}">
      <dgm:prSet/>
      <dgm:spPr/>
      <dgm:t>
        <a:bodyPr/>
        <a:lstStyle/>
        <a:p>
          <a:endParaRPr lang="zh-CN" altLang="en-US"/>
        </a:p>
      </dgm:t>
    </dgm:pt>
    <dgm:pt modelId="{5C0E043E-0700-44ED-A268-D08B999D93DC}">
      <dgm:prSet/>
      <dgm:spPr>
        <a:solidFill>
          <a:schemeClr val="accent1"/>
        </a:solidFill>
      </dgm:spPr>
      <dgm:t>
        <a:bodyPr/>
        <a:lstStyle/>
        <a:p>
          <a:r>
            <a:rPr lang="zh-CN" altLang="en-US" dirty="0" smtClean="0"/>
            <a:t>电控软件</a:t>
          </a:r>
          <a:endParaRPr lang="zh-CN" altLang="en-US" dirty="0"/>
        </a:p>
      </dgm:t>
    </dgm:pt>
    <dgm:pt modelId="{0A231047-64A4-4F7F-A184-A93C7F5634CA}" type="parTrans" cxnId="{F7C93708-C965-44B0-B4E7-A0EAD91F361D}">
      <dgm:prSet/>
      <dgm:spPr/>
      <dgm:t>
        <a:bodyPr/>
        <a:lstStyle/>
        <a:p>
          <a:endParaRPr lang="zh-CN" altLang="en-US"/>
        </a:p>
      </dgm:t>
    </dgm:pt>
    <dgm:pt modelId="{C640B7D1-24BE-4CFB-85ED-849C370057BB}" type="sibTrans" cxnId="{F7C93708-C965-44B0-B4E7-A0EAD91F361D}">
      <dgm:prSet/>
      <dgm:spPr/>
      <dgm:t>
        <a:bodyPr/>
        <a:lstStyle/>
        <a:p>
          <a:endParaRPr lang="zh-CN" altLang="en-US"/>
        </a:p>
      </dgm:t>
    </dgm:pt>
    <dgm:pt modelId="{35ED8DAE-DB29-4970-85BE-C33B759626AD}">
      <dgm:prSet/>
      <dgm:spPr>
        <a:solidFill>
          <a:schemeClr val="accent1"/>
        </a:solidFill>
      </dgm:spPr>
      <dgm:t>
        <a:bodyPr/>
        <a:lstStyle/>
        <a:p>
          <a:r>
            <a:rPr lang="zh-CN" altLang="en-US" dirty="0" smtClean="0"/>
            <a:t>信息化部</a:t>
          </a:r>
          <a:endParaRPr lang="zh-CN" altLang="en-US" dirty="0"/>
        </a:p>
      </dgm:t>
    </dgm:pt>
    <dgm:pt modelId="{99A09917-E981-4325-AB40-E3671F861DF0}" type="parTrans" cxnId="{C1608FD8-06EC-4885-BA14-C31B379324A3}">
      <dgm:prSet/>
      <dgm:spPr/>
      <dgm:t>
        <a:bodyPr/>
        <a:lstStyle/>
        <a:p>
          <a:endParaRPr lang="zh-CN" altLang="en-US"/>
        </a:p>
      </dgm:t>
    </dgm:pt>
    <dgm:pt modelId="{6E0F2829-4466-4AEE-B786-383AE9E42BD9}" type="sibTrans" cxnId="{C1608FD8-06EC-4885-BA14-C31B379324A3}">
      <dgm:prSet/>
      <dgm:spPr/>
      <dgm:t>
        <a:bodyPr/>
        <a:lstStyle/>
        <a:p>
          <a:endParaRPr lang="zh-CN" altLang="en-US"/>
        </a:p>
      </dgm:t>
    </dgm:pt>
    <dgm:pt modelId="{ADDBC8E7-0B20-4516-AA50-5A2EB2516A9E}">
      <dgm:prSet/>
      <dgm:spPr>
        <a:solidFill>
          <a:schemeClr val="accent1"/>
        </a:solidFill>
      </dgm:spPr>
      <dgm:t>
        <a:bodyPr/>
        <a:lstStyle/>
        <a:p>
          <a:r>
            <a:rPr lang="zh-CN" altLang="en-US" dirty="0" smtClean="0"/>
            <a:t>采购部</a:t>
          </a:r>
          <a:endParaRPr lang="zh-CN" altLang="en-US" dirty="0"/>
        </a:p>
      </dgm:t>
    </dgm:pt>
    <dgm:pt modelId="{F4655F52-2ED2-4880-8233-EDC6C019A8C5}" type="parTrans" cxnId="{8D48DE7B-B94F-4D55-8AFD-6F6515653551}">
      <dgm:prSet/>
      <dgm:spPr/>
      <dgm:t>
        <a:bodyPr/>
        <a:lstStyle/>
        <a:p>
          <a:endParaRPr lang="zh-CN" altLang="en-US"/>
        </a:p>
      </dgm:t>
    </dgm:pt>
    <dgm:pt modelId="{80EEC433-0EA7-434C-AD95-AAA062702AC8}" type="sibTrans" cxnId="{8D48DE7B-B94F-4D55-8AFD-6F6515653551}">
      <dgm:prSet/>
      <dgm:spPr/>
      <dgm:t>
        <a:bodyPr/>
        <a:lstStyle/>
        <a:p>
          <a:endParaRPr lang="zh-CN" altLang="en-US"/>
        </a:p>
      </dgm:t>
    </dgm:pt>
    <dgm:pt modelId="{7DF08690-06F6-42B4-8DE1-C2446957F1E3}">
      <dgm:prSet/>
      <dgm:spPr>
        <a:solidFill>
          <a:schemeClr val="accent1"/>
        </a:solidFill>
      </dgm:spPr>
      <dgm:t>
        <a:bodyPr/>
        <a:lstStyle/>
        <a:p>
          <a:r>
            <a:rPr lang="zh-CN" altLang="en-US" dirty="0" smtClean="0"/>
            <a:t>机加部</a:t>
          </a:r>
          <a:endParaRPr lang="zh-CN" altLang="en-US" dirty="0"/>
        </a:p>
      </dgm:t>
    </dgm:pt>
    <dgm:pt modelId="{3D33B731-C980-4B87-A856-1ACD7DE88EE2}" type="parTrans" cxnId="{B30DCA68-E1D7-4110-B420-2DB1AE9CEFCA}">
      <dgm:prSet/>
      <dgm:spPr/>
      <dgm:t>
        <a:bodyPr/>
        <a:lstStyle/>
        <a:p>
          <a:endParaRPr lang="zh-CN" altLang="en-US"/>
        </a:p>
      </dgm:t>
    </dgm:pt>
    <dgm:pt modelId="{D248F02F-3323-4A20-8BC7-0F38AB02BDF1}" type="sibTrans" cxnId="{B30DCA68-E1D7-4110-B420-2DB1AE9CEFCA}">
      <dgm:prSet/>
      <dgm:spPr/>
      <dgm:t>
        <a:bodyPr/>
        <a:lstStyle/>
        <a:p>
          <a:endParaRPr lang="zh-CN" altLang="en-US"/>
        </a:p>
      </dgm:t>
    </dgm:pt>
    <dgm:pt modelId="{041C8131-AF66-4A44-84AE-EA0B4451A670}">
      <dgm:prSet/>
      <dgm:spPr>
        <a:solidFill>
          <a:schemeClr val="accent1"/>
        </a:solidFill>
      </dgm:spPr>
      <dgm:t>
        <a:bodyPr/>
        <a:lstStyle/>
        <a:p>
          <a:r>
            <a:rPr lang="zh-CN" altLang="en-US" dirty="0" smtClean="0"/>
            <a:t>装配部</a:t>
          </a:r>
          <a:endParaRPr lang="zh-CN" altLang="en-US" dirty="0"/>
        </a:p>
      </dgm:t>
    </dgm:pt>
    <dgm:pt modelId="{9726457C-C43A-4F85-9575-4DA1013CB9CE}" type="parTrans" cxnId="{B92667A1-8C2F-458A-B5E0-66AC46FB2CD4}">
      <dgm:prSet/>
      <dgm:spPr/>
      <dgm:t>
        <a:bodyPr/>
        <a:lstStyle/>
        <a:p>
          <a:endParaRPr lang="zh-CN" altLang="en-US"/>
        </a:p>
      </dgm:t>
    </dgm:pt>
    <dgm:pt modelId="{E0E2ADB6-9A43-44E8-A229-B86C5E6D830A}" type="sibTrans" cxnId="{B92667A1-8C2F-458A-B5E0-66AC46FB2CD4}">
      <dgm:prSet/>
      <dgm:spPr/>
      <dgm:t>
        <a:bodyPr/>
        <a:lstStyle/>
        <a:p>
          <a:endParaRPr lang="zh-CN" altLang="en-US"/>
        </a:p>
      </dgm:t>
    </dgm:pt>
    <dgm:pt modelId="{6C6FB900-F572-49D1-8BA0-58DBF14CF4F2}">
      <dgm:prSet/>
      <dgm:spPr>
        <a:solidFill>
          <a:schemeClr val="accent1"/>
        </a:solidFill>
      </dgm:spPr>
      <dgm:t>
        <a:bodyPr/>
        <a:lstStyle/>
        <a:p>
          <a:r>
            <a:rPr lang="zh-CN" altLang="en-US" dirty="0" smtClean="0"/>
            <a:t>人事行政部</a:t>
          </a:r>
          <a:endParaRPr lang="zh-CN" altLang="en-US" dirty="0"/>
        </a:p>
      </dgm:t>
    </dgm:pt>
    <dgm:pt modelId="{1A64224C-C988-4C74-9576-72E063C5417F}" type="parTrans" cxnId="{6E26A389-E88D-42A5-B8C8-52F9C0162505}">
      <dgm:prSet/>
      <dgm:spPr/>
      <dgm:t>
        <a:bodyPr/>
        <a:lstStyle/>
        <a:p>
          <a:endParaRPr lang="zh-CN" altLang="en-US"/>
        </a:p>
      </dgm:t>
    </dgm:pt>
    <dgm:pt modelId="{DF3DAF61-2F3A-4CDC-AD50-17804DE66A73}" type="sibTrans" cxnId="{6E26A389-E88D-42A5-B8C8-52F9C0162505}">
      <dgm:prSet/>
      <dgm:spPr/>
      <dgm:t>
        <a:bodyPr/>
        <a:lstStyle/>
        <a:p>
          <a:endParaRPr lang="zh-CN" altLang="en-US"/>
        </a:p>
      </dgm:t>
    </dgm:pt>
    <dgm:pt modelId="{F2C8430D-13A8-4C6A-AA2D-A56406ABAFC8}">
      <dgm:prSet phldrT="[文本]"/>
      <dgm:spPr>
        <a:solidFill>
          <a:schemeClr val="accent1"/>
        </a:solidFill>
      </dgm:spPr>
      <dgm:t>
        <a:bodyPr/>
        <a:lstStyle/>
        <a:p>
          <a:r>
            <a:rPr lang="zh-CN" altLang="en-US" dirty="0" smtClean="0"/>
            <a:t> 售后部                              </a:t>
          </a:r>
          <a:endParaRPr lang="zh-CN" altLang="en-US" dirty="0"/>
        </a:p>
      </dgm:t>
    </dgm:pt>
    <dgm:pt modelId="{AAF266B7-47A4-4685-A078-E7E7F0FA838A}" type="parTrans" cxnId="{9DCA7BAB-ED0E-4645-8AA7-B9B090316536}">
      <dgm:prSet/>
      <dgm:spPr/>
      <dgm:t>
        <a:bodyPr/>
        <a:lstStyle/>
        <a:p>
          <a:endParaRPr lang="zh-CN" altLang="en-US"/>
        </a:p>
      </dgm:t>
    </dgm:pt>
    <dgm:pt modelId="{3031B81F-075F-4399-BC00-5468B3138C46}" type="sibTrans" cxnId="{9DCA7BAB-ED0E-4645-8AA7-B9B090316536}">
      <dgm:prSet/>
      <dgm:spPr/>
      <dgm:t>
        <a:bodyPr/>
        <a:lstStyle/>
        <a:p>
          <a:endParaRPr lang="zh-CN" altLang="en-US"/>
        </a:p>
      </dgm:t>
    </dgm:pt>
    <dgm:pt modelId="{0E53FB79-7DBB-4AF6-8425-CD863CA45AE4}">
      <dgm:prSet phldrT="[文本]">
        <dgm:style>
          <a:lnRef idx="2">
            <a:schemeClr val="accent3">
              <a:shade val="50000"/>
            </a:schemeClr>
          </a:lnRef>
          <a:fillRef idx="1">
            <a:schemeClr val="accent3"/>
          </a:fillRef>
          <a:effectRef idx="0">
            <a:schemeClr val="accent3"/>
          </a:effectRef>
          <a:fontRef idx="minor">
            <a:schemeClr val="lt1"/>
          </a:fontRef>
        </dgm:style>
      </dgm:prSet>
      <dgm:spPr>
        <a:solidFill>
          <a:schemeClr val="accent1"/>
        </a:solidFill>
      </dgm:spPr>
      <dgm:t>
        <a:bodyPr/>
        <a:lstStyle/>
        <a:p>
          <a:r>
            <a:rPr lang="zh-CN" altLang="en-US" dirty="0" smtClean="0"/>
            <a:t>核心装备</a:t>
          </a:r>
          <a:endParaRPr lang="zh-CN" altLang="en-US" dirty="0"/>
        </a:p>
      </dgm:t>
    </dgm:pt>
    <dgm:pt modelId="{62BD3393-3E21-48D3-ADA3-F203CCC1C249}" type="parTrans" cxnId="{F534FE45-4DF6-4B65-9EE8-5BE134C2D11A}">
      <dgm:prSet/>
      <dgm:spPr/>
      <dgm:t>
        <a:bodyPr/>
        <a:lstStyle/>
        <a:p>
          <a:endParaRPr lang="zh-CN" altLang="en-US"/>
        </a:p>
      </dgm:t>
    </dgm:pt>
    <dgm:pt modelId="{59C8F121-6628-45CE-9C83-9E054AAD9A6A}" type="sibTrans" cxnId="{F534FE45-4DF6-4B65-9EE8-5BE134C2D11A}">
      <dgm:prSet/>
      <dgm:spPr/>
      <dgm:t>
        <a:bodyPr/>
        <a:lstStyle/>
        <a:p>
          <a:endParaRPr lang="zh-CN" altLang="en-US"/>
        </a:p>
      </dgm:t>
    </dgm:pt>
    <dgm:pt modelId="{ABCDF6B3-2C1D-41F9-A244-151C83A23B42}">
      <dgm:prSet phldrT="[文本]">
        <dgm:style>
          <a:lnRef idx="2">
            <a:schemeClr val="accent3">
              <a:shade val="50000"/>
            </a:schemeClr>
          </a:lnRef>
          <a:fillRef idx="1">
            <a:schemeClr val="accent3"/>
          </a:fillRef>
          <a:effectRef idx="0">
            <a:schemeClr val="accent3"/>
          </a:effectRef>
          <a:fontRef idx="minor">
            <a:schemeClr val="lt1"/>
          </a:fontRef>
        </dgm:style>
      </dgm:prSet>
      <dgm:spPr>
        <a:solidFill>
          <a:schemeClr val="accent1"/>
        </a:solidFill>
      </dgm:spPr>
      <dgm:t>
        <a:bodyPr/>
        <a:lstStyle/>
        <a:p>
          <a:r>
            <a:rPr lang="zh-CN" altLang="en-US" dirty="0" smtClean="0"/>
            <a:t>自动化技术</a:t>
          </a:r>
          <a:endParaRPr lang="zh-CN" altLang="en-US" dirty="0"/>
        </a:p>
      </dgm:t>
    </dgm:pt>
    <dgm:pt modelId="{81F7DD91-A1E9-40DB-B905-2D265F3CE6D5}" type="parTrans" cxnId="{C73712EB-9710-45FC-97DD-150616E8B64C}">
      <dgm:prSet/>
      <dgm:spPr/>
      <dgm:t>
        <a:bodyPr/>
        <a:lstStyle/>
        <a:p>
          <a:endParaRPr lang="zh-CN" altLang="en-US"/>
        </a:p>
      </dgm:t>
    </dgm:pt>
    <dgm:pt modelId="{B0950A71-84B0-4F97-A614-FEFD36055937}" type="sibTrans" cxnId="{C73712EB-9710-45FC-97DD-150616E8B64C}">
      <dgm:prSet/>
      <dgm:spPr/>
      <dgm:t>
        <a:bodyPr/>
        <a:lstStyle/>
        <a:p>
          <a:endParaRPr lang="zh-CN" altLang="en-US"/>
        </a:p>
      </dgm:t>
    </dgm:pt>
    <dgm:pt modelId="{47377604-9D71-4DD7-9A29-B4398CC3A042}">
      <dgm:prSet/>
      <dgm:spPr>
        <a:solidFill>
          <a:schemeClr val="accent1"/>
        </a:solidFill>
      </dgm:spPr>
      <dgm:t>
        <a:bodyPr/>
        <a:lstStyle/>
        <a:p>
          <a:r>
            <a:rPr lang="zh-CN" altLang="en-US" dirty="0" smtClean="0"/>
            <a:t>项目部</a:t>
          </a:r>
          <a:endParaRPr lang="zh-CN" altLang="en-US" dirty="0"/>
        </a:p>
      </dgm:t>
    </dgm:pt>
    <dgm:pt modelId="{4B4CF5A0-DF16-473E-9802-58F45F3D05C5}" type="parTrans" cxnId="{1F1D617D-7EA7-449C-A3B2-1D65D90F82FA}">
      <dgm:prSet/>
      <dgm:spPr/>
      <dgm:t>
        <a:bodyPr/>
        <a:lstStyle/>
        <a:p>
          <a:endParaRPr lang="zh-CN" altLang="en-US"/>
        </a:p>
      </dgm:t>
    </dgm:pt>
    <dgm:pt modelId="{292B5D04-5A27-4DE5-BB84-CE7C59EE5490}" type="sibTrans" cxnId="{1F1D617D-7EA7-449C-A3B2-1D65D90F82FA}">
      <dgm:prSet/>
      <dgm:spPr/>
      <dgm:t>
        <a:bodyPr/>
        <a:lstStyle/>
        <a:p>
          <a:endParaRPr lang="zh-CN" altLang="en-US"/>
        </a:p>
      </dgm:t>
    </dgm:pt>
    <dgm:pt modelId="{EFD8C214-421B-4645-BD39-D117301B576A}">
      <dgm:prSet/>
      <dgm:spPr>
        <a:solidFill>
          <a:schemeClr val="accent1"/>
        </a:solidFill>
      </dgm:spPr>
      <dgm:t>
        <a:bodyPr/>
        <a:lstStyle/>
        <a:p>
          <a:r>
            <a:rPr lang="zh-CN" altLang="en-US" dirty="0" smtClean="0"/>
            <a:t>财务部</a:t>
          </a:r>
          <a:endParaRPr lang="zh-CN" altLang="en-US" dirty="0"/>
        </a:p>
      </dgm:t>
    </dgm:pt>
    <dgm:pt modelId="{7BE8DAB2-1151-44FC-A818-57BA93D2A5AA}" type="parTrans" cxnId="{1CED9C91-5615-4D48-950F-4768E56EB52F}">
      <dgm:prSet/>
      <dgm:spPr/>
      <dgm:t>
        <a:bodyPr/>
        <a:lstStyle/>
        <a:p>
          <a:endParaRPr lang="zh-CN" altLang="en-US"/>
        </a:p>
      </dgm:t>
    </dgm:pt>
    <dgm:pt modelId="{85F24F96-7393-4353-9A24-F274646A9561}" type="sibTrans" cxnId="{1CED9C91-5615-4D48-950F-4768E56EB52F}">
      <dgm:prSet/>
      <dgm:spPr/>
      <dgm:t>
        <a:bodyPr/>
        <a:lstStyle/>
        <a:p>
          <a:endParaRPr lang="zh-CN" altLang="en-US"/>
        </a:p>
      </dgm:t>
    </dgm:pt>
    <dgm:pt modelId="{F903FE12-8F31-4F83-AB6E-E5CFFEE9830B}" type="pres">
      <dgm:prSet presAssocID="{0E8A9448-D16C-4768-866E-1B2FCF43626D}" presName="hierChild1" presStyleCnt="0">
        <dgm:presLayoutVars>
          <dgm:orgChart val="1"/>
          <dgm:chPref val="1"/>
          <dgm:dir/>
          <dgm:animOne val="branch"/>
          <dgm:animLvl val="lvl"/>
          <dgm:resizeHandles/>
        </dgm:presLayoutVars>
      </dgm:prSet>
      <dgm:spPr/>
      <dgm:t>
        <a:bodyPr/>
        <a:lstStyle/>
        <a:p>
          <a:endParaRPr lang="zh-CN" altLang="en-US"/>
        </a:p>
      </dgm:t>
    </dgm:pt>
    <dgm:pt modelId="{C9E9C2AF-B330-481C-9294-1C6E38575961}" type="pres">
      <dgm:prSet presAssocID="{62EE9CE1-E704-43AB-B579-75FA6B30C65E}" presName="hierRoot1" presStyleCnt="0">
        <dgm:presLayoutVars>
          <dgm:hierBranch val="init"/>
        </dgm:presLayoutVars>
      </dgm:prSet>
      <dgm:spPr/>
    </dgm:pt>
    <dgm:pt modelId="{B49B4CC7-BECA-4871-9ADF-649FFB798518}" type="pres">
      <dgm:prSet presAssocID="{62EE9CE1-E704-43AB-B579-75FA6B30C65E}" presName="rootComposite1" presStyleCnt="0"/>
      <dgm:spPr/>
    </dgm:pt>
    <dgm:pt modelId="{E001A43F-0F6F-4C8A-B41E-49B93E9C5DB8}" type="pres">
      <dgm:prSet presAssocID="{62EE9CE1-E704-43AB-B579-75FA6B30C65E}" presName="rootText1" presStyleLbl="node0" presStyleIdx="0" presStyleCnt="1">
        <dgm:presLayoutVars>
          <dgm:chPref val="3"/>
        </dgm:presLayoutVars>
      </dgm:prSet>
      <dgm:spPr/>
      <dgm:t>
        <a:bodyPr/>
        <a:lstStyle/>
        <a:p>
          <a:endParaRPr lang="zh-CN" altLang="en-US"/>
        </a:p>
      </dgm:t>
    </dgm:pt>
    <dgm:pt modelId="{A1C3F2A0-3867-49A6-9045-C51490B22519}" type="pres">
      <dgm:prSet presAssocID="{62EE9CE1-E704-43AB-B579-75FA6B30C65E}" presName="rootConnector1" presStyleLbl="node1" presStyleIdx="0" presStyleCnt="0"/>
      <dgm:spPr/>
      <dgm:t>
        <a:bodyPr/>
        <a:lstStyle/>
        <a:p>
          <a:endParaRPr lang="zh-CN" altLang="en-US"/>
        </a:p>
      </dgm:t>
    </dgm:pt>
    <dgm:pt modelId="{C13D887D-5E77-4105-8D8E-BBD8BBF886A8}" type="pres">
      <dgm:prSet presAssocID="{62EE9CE1-E704-43AB-B579-75FA6B30C65E}" presName="hierChild2" presStyleCnt="0"/>
      <dgm:spPr/>
    </dgm:pt>
    <dgm:pt modelId="{E1CAC0F5-6C3A-4B70-8619-7B76B96E711D}" type="pres">
      <dgm:prSet presAssocID="{5DF79DAA-001A-4867-BD10-D8B9D27CE1D1}" presName="Name37" presStyleLbl="parChTrans1D2" presStyleIdx="0" presStyleCnt="6"/>
      <dgm:spPr/>
      <dgm:t>
        <a:bodyPr/>
        <a:lstStyle/>
        <a:p>
          <a:endParaRPr lang="zh-CN" altLang="en-US"/>
        </a:p>
      </dgm:t>
    </dgm:pt>
    <dgm:pt modelId="{671A1DAE-088B-4885-8FBA-4504863D913E}" type="pres">
      <dgm:prSet presAssocID="{9AF40211-CD1E-4C37-BCC0-488D0E6DDD71}" presName="hierRoot2" presStyleCnt="0">
        <dgm:presLayoutVars>
          <dgm:hierBranch val="init"/>
        </dgm:presLayoutVars>
      </dgm:prSet>
      <dgm:spPr/>
    </dgm:pt>
    <dgm:pt modelId="{A7CC6613-8E12-4F1F-B290-0577B9040201}" type="pres">
      <dgm:prSet presAssocID="{9AF40211-CD1E-4C37-BCC0-488D0E6DDD71}" presName="rootComposite" presStyleCnt="0"/>
      <dgm:spPr/>
    </dgm:pt>
    <dgm:pt modelId="{9B27F60B-6731-4DD4-8086-71B24E3C6B9C}" type="pres">
      <dgm:prSet presAssocID="{9AF40211-CD1E-4C37-BCC0-488D0E6DDD71}" presName="rootText" presStyleLbl="node2" presStyleIdx="0" presStyleCnt="6">
        <dgm:presLayoutVars>
          <dgm:chPref val="3"/>
        </dgm:presLayoutVars>
      </dgm:prSet>
      <dgm:spPr/>
      <dgm:t>
        <a:bodyPr/>
        <a:lstStyle/>
        <a:p>
          <a:endParaRPr lang="zh-CN" altLang="en-US"/>
        </a:p>
      </dgm:t>
    </dgm:pt>
    <dgm:pt modelId="{0C5B995F-D640-4ECF-8414-311B8A1657D2}" type="pres">
      <dgm:prSet presAssocID="{9AF40211-CD1E-4C37-BCC0-488D0E6DDD71}" presName="rootConnector" presStyleLbl="node2" presStyleIdx="0" presStyleCnt="6"/>
      <dgm:spPr/>
      <dgm:t>
        <a:bodyPr/>
        <a:lstStyle/>
        <a:p>
          <a:endParaRPr lang="zh-CN" altLang="en-US"/>
        </a:p>
      </dgm:t>
    </dgm:pt>
    <dgm:pt modelId="{A869CA47-E489-4E33-B11F-7544CD3227F9}" type="pres">
      <dgm:prSet presAssocID="{9AF40211-CD1E-4C37-BCC0-488D0E6DDD71}" presName="hierChild4" presStyleCnt="0"/>
      <dgm:spPr/>
    </dgm:pt>
    <dgm:pt modelId="{39298034-7211-4842-860E-58E3ECD24D0C}" type="pres">
      <dgm:prSet presAssocID="{AAF266B7-47A4-4685-A078-E7E7F0FA838A}" presName="Name37" presStyleLbl="parChTrans1D3" presStyleIdx="0" presStyleCnt="14"/>
      <dgm:spPr/>
      <dgm:t>
        <a:bodyPr/>
        <a:lstStyle/>
        <a:p>
          <a:endParaRPr lang="zh-CN" altLang="en-US"/>
        </a:p>
      </dgm:t>
    </dgm:pt>
    <dgm:pt modelId="{746B667E-B4BA-4453-8C75-3A80FCDB1DB1}" type="pres">
      <dgm:prSet presAssocID="{F2C8430D-13A8-4C6A-AA2D-A56406ABAFC8}" presName="hierRoot2" presStyleCnt="0">
        <dgm:presLayoutVars>
          <dgm:hierBranch val="init"/>
        </dgm:presLayoutVars>
      </dgm:prSet>
      <dgm:spPr/>
    </dgm:pt>
    <dgm:pt modelId="{056A44B2-B54D-4B38-8CBB-7C0BFBC4CD2F}" type="pres">
      <dgm:prSet presAssocID="{F2C8430D-13A8-4C6A-AA2D-A56406ABAFC8}" presName="rootComposite" presStyleCnt="0"/>
      <dgm:spPr/>
    </dgm:pt>
    <dgm:pt modelId="{A2031609-59FB-4BB5-AC41-AF57492CEE26}" type="pres">
      <dgm:prSet presAssocID="{F2C8430D-13A8-4C6A-AA2D-A56406ABAFC8}" presName="rootText" presStyleLbl="node3" presStyleIdx="0" presStyleCnt="14">
        <dgm:presLayoutVars>
          <dgm:chPref val="3"/>
        </dgm:presLayoutVars>
      </dgm:prSet>
      <dgm:spPr/>
      <dgm:t>
        <a:bodyPr/>
        <a:lstStyle/>
        <a:p>
          <a:endParaRPr lang="zh-CN" altLang="en-US"/>
        </a:p>
      </dgm:t>
    </dgm:pt>
    <dgm:pt modelId="{4E1ECA94-0123-4099-A790-7094E4EF31F8}" type="pres">
      <dgm:prSet presAssocID="{F2C8430D-13A8-4C6A-AA2D-A56406ABAFC8}" presName="rootConnector" presStyleLbl="node3" presStyleIdx="0" presStyleCnt="14"/>
      <dgm:spPr/>
      <dgm:t>
        <a:bodyPr/>
        <a:lstStyle/>
        <a:p>
          <a:endParaRPr lang="zh-CN" altLang="en-US"/>
        </a:p>
      </dgm:t>
    </dgm:pt>
    <dgm:pt modelId="{83EB77E4-AD6C-48E5-B942-78D527A8890C}" type="pres">
      <dgm:prSet presAssocID="{F2C8430D-13A8-4C6A-AA2D-A56406ABAFC8}" presName="hierChild4" presStyleCnt="0"/>
      <dgm:spPr/>
    </dgm:pt>
    <dgm:pt modelId="{4E2D9B31-DCB4-4293-A134-2CAF12E7B95A}" type="pres">
      <dgm:prSet presAssocID="{F2C8430D-13A8-4C6A-AA2D-A56406ABAFC8}" presName="hierChild5" presStyleCnt="0"/>
      <dgm:spPr/>
    </dgm:pt>
    <dgm:pt modelId="{4FE7E191-948D-4829-B125-7ECA3F6CFD8B}" type="pres">
      <dgm:prSet presAssocID="{9AF40211-CD1E-4C37-BCC0-488D0E6DDD71}" presName="hierChild5" presStyleCnt="0"/>
      <dgm:spPr/>
    </dgm:pt>
    <dgm:pt modelId="{129F0896-FD1B-410D-936E-D58B7B5F5890}" type="pres">
      <dgm:prSet presAssocID="{DECA7B55-C583-427D-A5F5-6B24C1324D37}" presName="Name37" presStyleLbl="parChTrans1D2" presStyleIdx="1" presStyleCnt="6"/>
      <dgm:spPr/>
      <dgm:t>
        <a:bodyPr/>
        <a:lstStyle/>
        <a:p>
          <a:endParaRPr lang="zh-CN" altLang="en-US"/>
        </a:p>
      </dgm:t>
    </dgm:pt>
    <dgm:pt modelId="{17D29C3E-77CC-4E26-86A1-DFFBAE34029D}" type="pres">
      <dgm:prSet presAssocID="{1AFA185B-6233-4E71-BAC8-E87F42791454}" presName="hierRoot2" presStyleCnt="0">
        <dgm:presLayoutVars>
          <dgm:hierBranch val="init"/>
        </dgm:presLayoutVars>
      </dgm:prSet>
      <dgm:spPr/>
    </dgm:pt>
    <dgm:pt modelId="{73ED0C7D-5D70-4C0F-B1DD-003B63CF7ADC}" type="pres">
      <dgm:prSet presAssocID="{1AFA185B-6233-4E71-BAC8-E87F42791454}" presName="rootComposite" presStyleCnt="0"/>
      <dgm:spPr/>
    </dgm:pt>
    <dgm:pt modelId="{467AD8E9-DF23-4B3E-AB81-FB5896A1255E}" type="pres">
      <dgm:prSet presAssocID="{1AFA185B-6233-4E71-BAC8-E87F42791454}" presName="rootText" presStyleLbl="node2" presStyleIdx="1" presStyleCnt="6" custScaleX="131236">
        <dgm:presLayoutVars>
          <dgm:chPref val="3"/>
        </dgm:presLayoutVars>
      </dgm:prSet>
      <dgm:spPr/>
      <dgm:t>
        <a:bodyPr/>
        <a:lstStyle/>
        <a:p>
          <a:endParaRPr lang="zh-CN" altLang="en-US"/>
        </a:p>
      </dgm:t>
    </dgm:pt>
    <dgm:pt modelId="{051C1046-9AE1-47B1-AA37-C2085DD2345D}" type="pres">
      <dgm:prSet presAssocID="{1AFA185B-6233-4E71-BAC8-E87F42791454}" presName="rootConnector" presStyleLbl="node2" presStyleIdx="1" presStyleCnt="6"/>
      <dgm:spPr/>
      <dgm:t>
        <a:bodyPr/>
        <a:lstStyle/>
        <a:p>
          <a:endParaRPr lang="zh-CN" altLang="en-US"/>
        </a:p>
      </dgm:t>
    </dgm:pt>
    <dgm:pt modelId="{176FD7A4-6031-4ED9-9056-1C436570A1EA}" type="pres">
      <dgm:prSet presAssocID="{1AFA185B-6233-4E71-BAC8-E87F42791454}" presName="hierChild4" presStyleCnt="0"/>
      <dgm:spPr/>
    </dgm:pt>
    <dgm:pt modelId="{96E7FE57-2848-41C2-AB6C-E09D153572BC}" type="pres">
      <dgm:prSet presAssocID="{62BD3393-3E21-48D3-ADA3-F203CCC1C249}" presName="Name37" presStyleLbl="parChTrans1D3" presStyleIdx="1" presStyleCnt="14"/>
      <dgm:spPr/>
      <dgm:t>
        <a:bodyPr/>
        <a:lstStyle/>
        <a:p>
          <a:endParaRPr lang="zh-CN" altLang="en-US"/>
        </a:p>
      </dgm:t>
    </dgm:pt>
    <dgm:pt modelId="{AE48F35A-14B8-46F0-A3BF-4B8DFFC5E32B}" type="pres">
      <dgm:prSet presAssocID="{0E53FB79-7DBB-4AF6-8425-CD863CA45AE4}" presName="hierRoot2" presStyleCnt="0">
        <dgm:presLayoutVars>
          <dgm:hierBranch val="init"/>
        </dgm:presLayoutVars>
      </dgm:prSet>
      <dgm:spPr/>
    </dgm:pt>
    <dgm:pt modelId="{7485820A-A807-47D6-8D11-CDC4BCDFF660}" type="pres">
      <dgm:prSet presAssocID="{0E53FB79-7DBB-4AF6-8425-CD863CA45AE4}" presName="rootComposite" presStyleCnt="0"/>
      <dgm:spPr/>
    </dgm:pt>
    <dgm:pt modelId="{B63D1823-3700-4495-8535-248151E9997C}" type="pres">
      <dgm:prSet presAssocID="{0E53FB79-7DBB-4AF6-8425-CD863CA45AE4}" presName="rootText" presStyleLbl="node3" presStyleIdx="1" presStyleCnt="14">
        <dgm:presLayoutVars>
          <dgm:chPref val="3"/>
        </dgm:presLayoutVars>
      </dgm:prSet>
      <dgm:spPr/>
      <dgm:t>
        <a:bodyPr/>
        <a:lstStyle/>
        <a:p>
          <a:endParaRPr lang="zh-CN" altLang="en-US"/>
        </a:p>
      </dgm:t>
    </dgm:pt>
    <dgm:pt modelId="{15C89AB3-9DFE-451D-8A2A-5D76382A3068}" type="pres">
      <dgm:prSet presAssocID="{0E53FB79-7DBB-4AF6-8425-CD863CA45AE4}" presName="rootConnector" presStyleLbl="node3" presStyleIdx="1" presStyleCnt="14"/>
      <dgm:spPr/>
      <dgm:t>
        <a:bodyPr/>
        <a:lstStyle/>
        <a:p>
          <a:endParaRPr lang="zh-CN" altLang="en-US"/>
        </a:p>
      </dgm:t>
    </dgm:pt>
    <dgm:pt modelId="{91FE5A75-6F93-4EA0-A34D-D40AC9BC5950}" type="pres">
      <dgm:prSet presAssocID="{0E53FB79-7DBB-4AF6-8425-CD863CA45AE4}" presName="hierChild4" presStyleCnt="0"/>
      <dgm:spPr/>
    </dgm:pt>
    <dgm:pt modelId="{EAE54AEF-7E0E-4CA2-9493-746BD6E2DFCE}" type="pres">
      <dgm:prSet presAssocID="{0E53FB79-7DBB-4AF6-8425-CD863CA45AE4}" presName="hierChild5" presStyleCnt="0"/>
      <dgm:spPr/>
    </dgm:pt>
    <dgm:pt modelId="{55FE0C81-F728-40A5-B147-352681DEFF54}" type="pres">
      <dgm:prSet presAssocID="{81F7DD91-A1E9-40DB-B905-2D265F3CE6D5}" presName="Name37" presStyleLbl="parChTrans1D3" presStyleIdx="2" presStyleCnt="14"/>
      <dgm:spPr/>
      <dgm:t>
        <a:bodyPr/>
        <a:lstStyle/>
        <a:p>
          <a:endParaRPr lang="zh-CN" altLang="en-US"/>
        </a:p>
      </dgm:t>
    </dgm:pt>
    <dgm:pt modelId="{1EEED4E0-4099-48D8-BAAB-61E56AEBDFCC}" type="pres">
      <dgm:prSet presAssocID="{ABCDF6B3-2C1D-41F9-A244-151C83A23B42}" presName="hierRoot2" presStyleCnt="0">
        <dgm:presLayoutVars>
          <dgm:hierBranch val="init"/>
        </dgm:presLayoutVars>
      </dgm:prSet>
      <dgm:spPr/>
    </dgm:pt>
    <dgm:pt modelId="{3D4C6871-60E0-41F2-9893-AF2DC6B5A551}" type="pres">
      <dgm:prSet presAssocID="{ABCDF6B3-2C1D-41F9-A244-151C83A23B42}" presName="rootComposite" presStyleCnt="0"/>
      <dgm:spPr/>
    </dgm:pt>
    <dgm:pt modelId="{355BEE76-9A4A-4998-8A38-205957A1E36B}" type="pres">
      <dgm:prSet presAssocID="{ABCDF6B3-2C1D-41F9-A244-151C83A23B42}" presName="rootText" presStyleLbl="node3" presStyleIdx="2" presStyleCnt="14">
        <dgm:presLayoutVars>
          <dgm:chPref val="3"/>
        </dgm:presLayoutVars>
      </dgm:prSet>
      <dgm:spPr/>
      <dgm:t>
        <a:bodyPr/>
        <a:lstStyle/>
        <a:p>
          <a:endParaRPr lang="zh-CN" altLang="en-US"/>
        </a:p>
      </dgm:t>
    </dgm:pt>
    <dgm:pt modelId="{87E4DFB3-D2B4-4850-9DF2-F5A1F5CDAFE1}" type="pres">
      <dgm:prSet presAssocID="{ABCDF6B3-2C1D-41F9-A244-151C83A23B42}" presName="rootConnector" presStyleLbl="node3" presStyleIdx="2" presStyleCnt="14"/>
      <dgm:spPr/>
      <dgm:t>
        <a:bodyPr/>
        <a:lstStyle/>
        <a:p>
          <a:endParaRPr lang="zh-CN" altLang="en-US"/>
        </a:p>
      </dgm:t>
    </dgm:pt>
    <dgm:pt modelId="{4156D64A-280F-49E0-B962-45B2CE1B8581}" type="pres">
      <dgm:prSet presAssocID="{ABCDF6B3-2C1D-41F9-A244-151C83A23B42}" presName="hierChild4" presStyleCnt="0"/>
      <dgm:spPr/>
    </dgm:pt>
    <dgm:pt modelId="{9955E59C-59A8-4561-8319-5AD3881BF182}" type="pres">
      <dgm:prSet presAssocID="{ABCDF6B3-2C1D-41F9-A244-151C83A23B42}" presName="hierChild5" presStyleCnt="0"/>
      <dgm:spPr/>
    </dgm:pt>
    <dgm:pt modelId="{EC089739-064E-4835-B965-6E1D063A719F}" type="pres">
      <dgm:prSet presAssocID="{1AFA185B-6233-4E71-BAC8-E87F42791454}" presName="hierChild5" presStyleCnt="0"/>
      <dgm:spPr/>
    </dgm:pt>
    <dgm:pt modelId="{F6F9380A-F2A2-4C86-8555-C5D3192B199A}" type="pres">
      <dgm:prSet presAssocID="{16C2D52B-3019-4475-B83E-106AFA552E09}" presName="Name37" presStyleLbl="parChTrans1D2" presStyleIdx="2" presStyleCnt="6"/>
      <dgm:spPr/>
      <dgm:t>
        <a:bodyPr/>
        <a:lstStyle/>
        <a:p>
          <a:endParaRPr lang="zh-CN" altLang="en-US"/>
        </a:p>
      </dgm:t>
    </dgm:pt>
    <dgm:pt modelId="{CFED861D-B475-44E6-BA47-7A13278C13DD}" type="pres">
      <dgm:prSet presAssocID="{A4980DD4-EA59-4FB0-B4DE-D15C970012E4}" presName="hierRoot2" presStyleCnt="0">
        <dgm:presLayoutVars>
          <dgm:hierBranch val="init"/>
        </dgm:presLayoutVars>
      </dgm:prSet>
      <dgm:spPr/>
    </dgm:pt>
    <dgm:pt modelId="{C11C124C-23C1-4629-98A3-DA0E7AB2EE22}" type="pres">
      <dgm:prSet presAssocID="{A4980DD4-EA59-4FB0-B4DE-D15C970012E4}" presName="rootComposite" presStyleCnt="0"/>
      <dgm:spPr/>
    </dgm:pt>
    <dgm:pt modelId="{294015BD-2444-4671-A204-647E623D744A}" type="pres">
      <dgm:prSet presAssocID="{A4980DD4-EA59-4FB0-B4DE-D15C970012E4}" presName="rootText" presStyleLbl="node2" presStyleIdx="2" presStyleCnt="6" custScaleX="157329">
        <dgm:presLayoutVars>
          <dgm:chPref val="3"/>
        </dgm:presLayoutVars>
      </dgm:prSet>
      <dgm:spPr/>
      <dgm:t>
        <a:bodyPr/>
        <a:lstStyle/>
        <a:p>
          <a:endParaRPr lang="zh-CN" altLang="en-US"/>
        </a:p>
      </dgm:t>
    </dgm:pt>
    <dgm:pt modelId="{9C2E1DDC-4328-4177-878A-D3F502D3F4A3}" type="pres">
      <dgm:prSet presAssocID="{A4980DD4-EA59-4FB0-B4DE-D15C970012E4}" presName="rootConnector" presStyleLbl="node2" presStyleIdx="2" presStyleCnt="6"/>
      <dgm:spPr/>
      <dgm:t>
        <a:bodyPr/>
        <a:lstStyle/>
        <a:p>
          <a:endParaRPr lang="zh-CN" altLang="en-US"/>
        </a:p>
      </dgm:t>
    </dgm:pt>
    <dgm:pt modelId="{F7CBDED4-1971-4933-8227-8E3F51A0CD7E}" type="pres">
      <dgm:prSet presAssocID="{A4980DD4-EA59-4FB0-B4DE-D15C970012E4}" presName="hierChild4" presStyleCnt="0"/>
      <dgm:spPr/>
    </dgm:pt>
    <dgm:pt modelId="{1656AD27-79C7-4FEA-82B8-5E8F21EB995A}" type="pres">
      <dgm:prSet presAssocID="{09E3EC33-0EA8-4294-BFE4-DDC10F0DA304}" presName="Name37" presStyleLbl="parChTrans1D3" presStyleIdx="3" presStyleCnt="14"/>
      <dgm:spPr/>
      <dgm:t>
        <a:bodyPr/>
        <a:lstStyle/>
        <a:p>
          <a:endParaRPr lang="zh-CN" altLang="en-US"/>
        </a:p>
      </dgm:t>
    </dgm:pt>
    <dgm:pt modelId="{B69F918D-0DDA-4D42-9ABD-2D91CE140521}" type="pres">
      <dgm:prSet presAssocID="{7CA59F2C-7FD2-4F83-96C5-7E3E4C0A203A}" presName="hierRoot2" presStyleCnt="0">
        <dgm:presLayoutVars>
          <dgm:hierBranch val="init"/>
        </dgm:presLayoutVars>
      </dgm:prSet>
      <dgm:spPr/>
    </dgm:pt>
    <dgm:pt modelId="{91398CBB-5618-4B87-8D28-60B797239034}" type="pres">
      <dgm:prSet presAssocID="{7CA59F2C-7FD2-4F83-96C5-7E3E4C0A203A}" presName="rootComposite" presStyleCnt="0"/>
      <dgm:spPr/>
    </dgm:pt>
    <dgm:pt modelId="{DF4CCB01-E57A-482B-90CF-0BD4A577228F}" type="pres">
      <dgm:prSet presAssocID="{7CA59F2C-7FD2-4F83-96C5-7E3E4C0A203A}" presName="rootText" presStyleLbl="node3" presStyleIdx="3" presStyleCnt="14">
        <dgm:presLayoutVars>
          <dgm:chPref val="3"/>
        </dgm:presLayoutVars>
      </dgm:prSet>
      <dgm:spPr/>
      <dgm:t>
        <a:bodyPr/>
        <a:lstStyle/>
        <a:p>
          <a:endParaRPr lang="zh-CN" altLang="en-US"/>
        </a:p>
      </dgm:t>
    </dgm:pt>
    <dgm:pt modelId="{B97CF943-3AAB-49DE-8A83-C16729AE07A0}" type="pres">
      <dgm:prSet presAssocID="{7CA59F2C-7FD2-4F83-96C5-7E3E4C0A203A}" presName="rootConnector" presStyleLbl="node3" presStyleIdx="3" presStyleCnt="14"/>
      <dgm:spPr/>
      <dgm:t>
        <a:bodyPr/>
        <a:lstStyle/>
        <a:p>
          <a:endParaRPr lang="zh-CN" altLang="en-US"/>
        </a:p>
      </dgm:t>
    </dgm:pt>
    <dgm:pt modelId="{230B8266-4A47-48F4-8F0E-EA17F6D3110A}" type="pres">
      <dgm:prSet presAssocID="{7CA59F2C-7FD2-4F83-96C5-7E3E4C0A203A}" presName="hierChild4" presStyleCnt="0"/>
      <dgm:spPr/>
    </dgm:pt>
    <dgm:pt modelId="{C198704B-EE4F-4DAE-99F3-F9A894D1B9D5}" type="pres">
      <dgm:prSet presAssocID="{7CA59F2C-7FD2-4F83-96C5-7E3E4C0A203A}" presName="hierChild5" presStyleCnt="0"/>
      <dgm:spPr/>
    </dgm:pt>
    <dgm:pt modelId="{8F027A34-718D-4972-AE37-7FA3AF6CB185}" type="pres">
      <dgm:prSet presAssocID="{C1609BA7-E954-404F-8777-03EAA239B7DF}" presName="Name37" presStyleLbl="parChTrans1D3" presStyleIdx="4" presStyleCnt="14"/>
      <dgm:spPr/>
      <dgm:t>
        <a:bodyPr/>
        <a:lstStyle/>
        <a:p>
          <a:endParaRPr lang="zh-CN" altLang="en-US"/>
        </a:p>
      </dgm:t>
    </dgm:pt>
    <dgm:pt modelId="{951CA154-B32F-44D2-943F-EF6DC439DFB0}" type="pres">
      <dgm:prSet presAssocID="{1843CFC7-2B29-462E-8826-FC0D159C39D1}" presName="hierRoot2" presStyleCnt="0">
        <dgm:presLayoutVars>
          <dgm:hierBranch val="init"/>
        </dgm:presLayoutVars>
      </dgm:prSet>
      <dgm:spPr/>
    </dgm:pt>
    <dgm:pt modelId="{DDAA8106-A035-4667-B73C-18F5362C4BCC}" type="pres">
      <dgm:prSet presAssocID="{1843CFC7-2B29-462E-8826-FC0D159C39D1}" presName="rootComposite" presStyleCnt="0"/>
      <dgm:spPr/>
    </dgm:pt>
    <dgm:pt modelId="{9245B821-CD3A-4924-ACB6-5916A418A919}" type="pres">
      <dgm:prSet presAssocID="{1843CFC7-2B29-462E-8826-FC0D159C39D1}" presName="rootText" presStyleLbl="node3" presStyleIdx="4" presStyleCnt="14">
        <dgm:presLayoutVars>
          <dgm:chPref val="3"/>
        </dgm:presLayoutVars>
      </dgm:prSet>
      <dgm:spPr/>
      <dgm:t>
        <a:bodyPr/>
        <a:lstStyle/>
        <a:p>
          <a:endParaRPr lang="zh-CN" altLang="en-US"/>
        </a:p>
      </dgm:t>
    </dgm:pt>
    <dgm:pt modelId="{B744B520-BB87-4BAA-AE03-1CC0E40DAB49}" type="pres">
      <dgm:prSet presAssocID="{1843CFC7-2B29-462E-8826-FC0D159C39D1}" presName="rootConnector" presStyleLbl="node3" presStyleIdx="4" presStyleCnt="14"/>
      <dgm:spPr/>
      <dgm:t>
        <a:bodyPr/>
        <a:lstStyle/>
        <a:p>
          <a:endParaRPr lang="zh-CN" altLang="en-US"/>
        </a:p>
      </dgm:t>
    </dgm:pt>
    <dgm:pt modelId="{C87F464B-E995-4BC9-A401-1786EC43C7AD}" type="pres">
      <dgm:prSet presAssocID="{1843CFC7-2B29-462E-8826-FC0D159C39D1}" presName="hierChild4" presStyleCnt="0"/>
      <dgm:spPr/>
    </dgm:pt>
    <dgm:pt modelId="{1C836500-3D94-42C9-B24E-35061D74CE02}" type="pres">
      <dgm:prSet presAssocID="{1843CFC7-2B29-462E-8826-FC0D159C39D1}" presName="hierChild5" presStyleCnt="0"/>
      <dgm:spPr/>
    </dgm:pt>
    <dgm:pt modelId="{7A528591-D207-4DF2-8EC1-E35480A080AE}" type="pres">
      <dgm:prSet presAssocID="{37CCD755-216A-440F-A523-23B3FBE9C3AA}" presName="Name37" presStyleLbl="parChTrans1D3" presStyleIdx="5" presStyleCnt="14"/>
      <dgm:spPr/>
      <dgm:t>
        <a:bodyPr/>
        <a:lstStyle/>
        <a:p>
          <a:endParaRPr lang="zh-CN" altLang="en-US"/>
        </a:p>
      </dgm:t>
    </dgm:pt>
    <dgm:pt modelId="{7263553D-5045-4B38-A722-E09B35FEE5C4}" type="pres">
      <dgm:prSet presAssocID="{1680F567-6C4B-43FC-B52D-C05460FDBA6E}" presName="hierRoot2" presStyleCnt="0">
        <dgm:presLayoutVars>
          <dgm:hierBranch val="init"/>
        </dgm:presLayoutVars>
      </dgm:prSet>
      <dgm:spPr/>
    </dgm:pt>
    <dgm:pt modelId="{81D80B42-8B53-4E52-A5F3-D179A6C94BEE}" type="pres">
      <dgm:prSet presAssocID="{1680F567-6C4B-43FC-B52D-C05460FDBA6E}" presName="rootComposite" presStyleCnt="0"/>
      <dgm:spPr/>
    </dgm:pt>
    <dgm:pt modelId="{F3070FE9-A4EC-441E-8AFD-8E54A29FB0D2}" type="pres">
      <dgm:prSet presAssocID="{1680F567-6C4B-43FC-B52D-C05460FDBA6E}" presName="rootText" presStyleLbl="node3" presStyleIdx="5" presStyleCnt="14">
        <dgm:presLayoutVars>
          <dgm:chPref val="3"/>
        </dgm:presLayoutVars>
      </dgm:prSet>
      <dgm:spPr/>
      <dgm:t>
        <a:bodyPr/>
        <a:lstStyle/>
        <a:p>
          <a:endParaRPr lang="zh-CN" altLang="en-US"/>
        </a:p>
      </dgm:t>
    </dgm:pt>
    <dgm:pt modelId="{5B12CCFC-34ED-4021-A399-AC11F1470B40}" type="pres">
      <dgm:prSet presAssocID="{1680F567-6C4B-43FC-B52D-C05460FDBA6E}" presName="rootConnector" presStyleLbl="node3" presStyleIdx="5" presStyleCnt="14"/>
      <dgm:spPr/>
      <dgm:t>
        <a:bodyPr/>
        <a:lstStyle/>
        <a:p>
          <a:endParaRPr lang="zh-CN" altLang="en-US"/>
        </a:p>
      </dgm:t>
    </dgm:pt>
    <dgm:pt modelId="{2C23DA16-406D-4F8F-8521-47E33ABED2B0}" type="pres">
      <dgm:prSet presAssocID="{1680F567-6C4B-43FC-B52D-C05460FDBA6E}" presName="hierChild4" presStyleCnt="0"/>
      <dgm:spPr/>
    </dgm:pt>
    <dgm:pt modelId="{CC057A38-FEE4-407F-8B1F-A791AE99769B}" type="pres">
      <dgm:prSet presAssocID="{1680F567-6C4B-43FC-B52D-C05460FDBA6E}" presName="hierChild5" presStyleCnt="0"/>
      <dgm:spPr/>
    </dgm:pt>
    <dgm:pt modelId="{12657063-6C4F-49F5-83D6-2FDA2B3EEB0A}" type="pres">
      <dgm:prSet presAssocID="{A4980DD4-EA59-4FB0-B4DE-D15C970012E4}" presName="hierChild5" presStyleCnt="0"/>
      <dgm:spPr/>
    </dgm:pt>
    <dgm:pt modelId="{FB8CC998-F897-4E8E-BB36-3D6AFB2ACF73}" type="pres">
      <dgm:prSet presAssocID="{8D784ABC-AFF0-4427-819C-E071DA3B541E}" presName="Name37" presStyleLbl="parChTrans1D2" presStyleIdx="3" presStyleCnt="6"/>
      <dgm:spPr/>
      <dgm:t>
        <a:bodyPr/>
        <a:lstStyle/>
        <a:p>
          <a:endParaRPr lang="zh-CN" altLang="en-US"/>
        </a:p>
      </dgm:t>
    </dgm:pt>
    <dgm:pt modelId="{CBFEBF81-A736-4240-8787-66C650A637F7}" type="pres">
      <dgm:prSet presAssocID="{BEE302E6-E16F-4565-BDC4-12B350892EA6}" presName="hierRoot2" presStyleCnt="0">
        <dgm:presLayoutVars>
          <dgm:hierBranch val="init"/>
        </dgm:presLayoutVars>
      </dgm:prSet>
      <dgm:spPr/>
    </dgm:pt>
    <dgm:pt modelId="{FB33542F-AED5-48B1-890E-C00F014C2683}" type="pres">
      <dgm:prSet presAssocID="{BEE302E6-E16F-4565-BDC4-12B350892EA6}" presName="rootComposite" presStyleCnt="0"/>
      <dgm:spPr/>
    </dgm:pt>
    <dgm:pt modelId="{F0739CEB-5B35-4979-948C-EA4FA02C9922}" type="pres">
      <dgm:prSet presAssocID="{BEE302E6-E16F-4565-BDC4-12B350892EA6}" presName="rootText" presStyleLbl="node2" presStyleIdx="3" presStyleCnt="6" custScaleX="189200">
        <dgm:presLayoutVars>
          <dgm:chPref val="3"/>
        </dgm:presLayoutVars>
      </dgm:prSet>
      <dgm:spPr/>
      <dgm:t>
        <a:bodyPr/>
        <a:lstStyle/>
        <a:p>
          <a:endParaRPr lang="zh-CN" altLang="en-US"/>
        </a:p>
      </dgm:t>
    </dgm:pt>
    <dgm:pt modelId="{047B7418-B85C-4EBF-B70B-014502B941CA}" type="pres">
      <dgm:prSet presAssocID="{BEE302E6-E16F-4565-BDC4-12B350892EA6}" presName="rootConnector" presStyleLbl="node2" presStyleIdx="3" presStyleCnt="6"/>
      <dgm:spPr/>
      <dgm:t>
        <a:bodyPr/>
        <a:lstStyle/>
        <a:p>
          <a:endParaRPr lang="zh-CN" altLang="en-US"/>
        </a:p>
      </dgm:t>
    </dgm:pt>
    <dgm:pt modelId="{7A929DC2-BC27-4A9A-B80F-EBC9D2C52CFB}" type="pres">
      <dgm:prSet presAssocID="{BEE302E6-E16F-4565-BDC4-12B350892EA6}" presName="hierChild4" presStyleCnt="0"/>
      <dgm:spPr/>
    </dgm:pt>
    <dgm:pt modelId="{516B8EAD-B7FF-4F55-9D76-C7ACE666EAA6}" type="pres">
      <dgm:prSet presAssocID="{0A231047-64A4-4F7F-A184-A93C7F5634CA}" presName="Name37" presStyleLbl="parChTrans1D3" presStyleIdx="6" presStyleCnt="14"/>
      <dgm:spPr/>
      <dgm:t>
        <a:bodyPr/>
        <a:lstStyle/>
        <a:p>
          <a:endParaRPr lang="zh-CN" altLang="en-US"/>
        </a:p>
      </dgm:t>
    </dgm:pt>
    <dgm:pt modelId="{FE143F1E-15C7-46AB-BBB5-4EAB0F9A84C2}" type="pres">
      <dgm:prSet presAssocID="{5C0E043E-0700-44ED-A268-D08B999D93DC}" presName="hierRoot2" presStyleCnt="0">
        <dgm:presLayoutVars>
          <dgm:hierBranch val="init"/>
        </dgm:presLayoutVars>
      </dgm:prSet>
      <dgm:spPr/>
    </dgm:pt>
    <dgm:pt modelId="{235A7BA0-D95A-406D-9607-B4BB49C2C7C8}" type="pres">
      <dgm:prSet presAssocID="{5C0E043E-0700-44ED-A268-D08B999D93DC}" presName="rootComposite" presStyleCnt="0"/>
      <dgm:spPr/>
    </dgm:pt>
    <dgm:pt modelId="{A8B3E5D7-85BC-4DC0-949C-966D68F1CAD6}" type="pres">
      <dgm:prSet presAssocID="{5C0E043E-0700-44ED-A268-D08B999D93DC}" presName="rootText" presStyleLbl="node3" presStyleIdx="6" presStyleCnt="14">
        <dgm:presLayoutVars>
          <dgm:chPref val="3"/>
        </dgm:presLayoutVars>
      </dgm:prSet>
      <dgm:spPr/>
      <dgm:t>
        <a:bodyPr/>
        <a:lstStyle/>
        <a:p>
          <a:endParaRPr lang="zh-CN" altLang="en-US"/>
        </a:p>
      </dgm:t>
    </dgm:pt>
    <dgm:pt modelId="{86B3B8ED-8892-4C36-9F75-0A5EEDB9698B}" type="pres">
      <dgm:prSet presAssocID="{5C0E043E-0700-44ED-A268-D08B999D93DC}" presName="rootConnector" presStyleLbl="node3" presStyleIdx="6" presStyleCnt="14"/>
      <dgm:spPr/>
      <dgm:t>
        <a:bodyPr/>
        <a:lstStyle/>
        <a:p>
          <a:endParaRPr lang="zh-CN" altLang="en-US"/>
        </a:p>
      </dgm:t>
    </dgm:pt>
    <dgm:pt modelId="{0F03F9E8-F885-46C4-A1D9-3B8546BDD1EA}" type="pres">
      <dgm:prSet presAssocID="{5C0E043E-0700-44ED-A268-D08B999D93DC}" presName="hierChild4" presStyleCnt="0"/>
      <dgm:spPr/>
    </dgm:pt>
    <dgm:pt modelId="{8354D384-3D28-4FFA-8F2D-B87C92230131}" type="pres">
      <dgm:prSet presAssocID="{5C0E043E-0700-44ED-A268-D08B999D93DC}" presName="hierChild5" presStyleCnt="0"/>
      <dgm:spPr/>
    </dgm:pt>
    <dgm:pt modelId="{0E753077-EFE7-4F42-997C-FF3B58CD3E4A}" type="pres">
      <dgm:prSet presAssocID="{99A09917-E981-4325-AB40-E3671F861DF0}" presName="Name37" presStyleLbl="parChTrans1D3" presStyleIdx="7" presStyleCnt="14"/>
      <dgm:spPr/>
      <dgm:t>
        <a:bodyPr/>
        <a:lstStyle/>
        <a:p>
          <a:endParaRPr lang="zh-CN" altLang="en-US"/>
        </a:p>
      </dgm:t>
    </dgm:pt>
    <dgm:pt modelId="{69782B16-9C20-4263-985D-9C7C9D74A500}" type="pres">
      <dgm:prSet presAssocID="{35ED8DAE-DB29-4970-85BE-C33B759626AD}" presName="hierRoot2" presStyleCnt="0">
        <dgm:presLayoutVars>
          <dgm:hierBranch val="init"/>
        </dgm:presLayoutVars>
      </dgm:prSet>
      <dgm:spPr/>
    </dgm:pt>
    <dgm:pt modelId="{D85F62A2-DAA8-4AD1-9CAE-83612DA032BC}" type="pres">
      <dgm:prSet presAssocID="{35ED8DAE-DB29-4970-85BE-C33B759626AD}" presName="rootComposite" presStyleCnt="0"/>
      <dgm:spPr/>
    </dgm:pt>
    <dgm:pt modelId="{D3D0208D-F601-474A-A2D3-006BE2188B71}" type="pres">
      <dgm:prSet presAssocID="{35ED8DAE-DB29-4970-85BE-C33B759626AD}" presName="rootText" presStyleLbl="node3" presStyleIdx="7" presStyleCnt="14">
        <dgm:presLayoutVars>
          <dgm:chPref val="3"/>
        </dgm:presLayoutVars>
      </dgm:prSet>
      <dgm:spPr/>
      <dgm:t>
        <a:bodyPr/>
        <a:lstStyle/>
        <a:p>
          <a:endParaRPr lang="zh-CN" altLang="en-US"/>
        </a:p>
      </dgm:t>
    </dgm:pt>
    <dgm:pt modelId="{6FE6FB03-BA53-4758-A2DD-4A7BEB588E1A}" type="pres">
      <dgm:prSet presAssocID="{35ED8DAE-DB29-4970-85BE-C33B759626AD}" presName="rootConnector" presStyleLbl="node3" presStyleIdx="7" presStyleCnt="14"/>
      <dgm:spPr/>
      <dgm:t>
        <a:bodyPr/>
        <a:lstStyle/>
        <a:p>
          <a:endParaRPr lang="zh-CN" altLang="en-US"/>
        </a:p>
      </dgm:t>
    </dgm:pt>
    <dgm:pt modelId="{0AD7D756-07CC-4EC0-AA8E-C674091E35B3}" type="pres">
      <dgm:prSet presAssocID="{35ED8DAE-DB29-4970-85BE-C33B759626AD}" presName="hierChild4" presStyleCnt="0"/>
      <dgm:spPr/>
    </dgm:pt>
    <dgm:pt modelId="{F142DB95-8899-4D47-8753-F276EA88937B}" type="pres">
      <dgm:prSet presAssocID="{35ED8DAE-DB29-4970-85BE-C33B759626AD}" presName="hierChild5" presStyleCnt="0"/>
      <dgm:spPr/>
    </dgm:pt>
    <dgm:pt modelId="{06FDC1C8-E056-493A-A150-20B99AA0E8E1}" type="pres">
      <dgm:prSet presAssocID="{BEE302E6-E16F-4565-BDC4-12B350892EA6}" presName="hierChild5" presStyleCnt="0"/>
      <dgm:spPr/>
    </dgm:pt>
    <dgm:pt modelId="{30CFB28E-F17E-4EAE-919A-6143F306D02A}" type="pres">
      <dgm:prSet presAssocID="{48A16444-8D3A-4E6F-A950-55E027549DE2}" presName="Name37" presStyleLbl="parChTrans1D2" presStyleIdx="4" presStyleCnt="6"/>
      <dgm:spPr/>
      <dgm:t>
        <a:bodyPr/>
        <a:lstStyle/>
        <a:p>
          <a:endParaRPr lang="zh-CN" altLang="en-US"/>
        </a:p>
      </dgm:t>
    </dgm:pt>
    <dgm:pt modelId="{0E73E798-44F3-412B-BB6A-51082227EAA9}" type="pres">
      <dgm:prSet presAssocID="{4EF87496-A7DC-41BD-84ED-5E5545032C3E}" presName="hierRoot2" presStyleCnt="0">
        <dgm:presLayoutVars>
          <dgm:hierBranch val="init"/>
        </dgm:presLayoutVars>
      </dgm:prSet>
      <dgm:spPr/>
    </dgm:pt>
    <dgm:pt modelId="{0DF07711-8418-4F57-A4A5-C9A09BE928EC}" type="pres">
      <dgm:prSet presAssocID="{4EF87496-A7DC-41BD-84ED-5E5545032C3E}" presName="rootComposite" presStyleCnt="0"/>
      <dgm:spPr/>
    </dgm:pt>
    <dgm:pt modelId="{1FB9210D-4CC9-418F-A2D6-B1EB78A2623A}" type="pres">
      <dgm:prSet presAssocID="{4EF87496-A7DC-41BD-84ED-5E5545032C3E}" presName="rootText" presStyleLbl="node2" presStyleIdx="4" presStyleCnt="6">
        <dgm:presLayoutVars>
          <dgm:chPref val="3"/>
        </dgm:presLayoutVars>
      </dgm:prSet>
      <dgm:spPr/>
      <dgm:t>
        <a:bodyPr/>
        <a:lstStyle/>
        <a:p>
          <a:endParaRPr lang="zh-CN" altLang="en-US"/>
        </a:p>
      </dgm:t>
    </dgm:pt>
    <dgm:pt modelId="{73CB9CAA-FAB9-4CFF-BE43-2BE272213DEB}" type="pres">
      <dgm:prSet presAssocID="{4EF87496-A7DC-41BD-84ED-5E5545032C3E}" presName="rootConnector" presStyleLbl="node2" presStyleIdx="4" presStyleCnt="6"/>
      <dgm:spPr/>
      <dgm:t>
        <a:bodyPr/>
        <a:lstStyle/>
        <a:p>
          <a:endParaRPr lang="zh-CN" altLang="en-US"/>
        </a:p>
      </dgm:t>
    </dgm:pt>
    <dgm:pt modelId="{02FF6B85-8621-44C3-9BBE-E76526E7A383}" type="pres">
      <dgm:prSet presAssocID="{4EF87496-A7DC-41BD-84ED-5E5545032C3E}" presName="hierChild4" presStyleCnt="0"/>
      <dgm:spPr/>
    </dgm:pt>
    <dgm:pt modelId="{6E1909D3-D2B3-4E0E-A18A-FD3E61D7B789}" type="pres">
      <dgm:prSet presAssocID="{4B4CF5A0-DF16-473E-9802-58F45F3D05C5}" presName="Name37" presStyleLbl="parChTrans1D3" presStyleIdx="8" presStyleCnt="14"/>
      <dgm:spPr/>
      <dgm:t>
        <a:bodyPr/>
        <a:lstStyle/>
        <a:p>
          <a:endParaRPr lang="zh-CN" altLang="en-US"/>
        </a:p>
      </dgm:t>
    </dgm:pt>
    <dgm:pt modelId="{AA8D6326-F7AC-4F37-AE18-C09B44F9D9E2}" type="pres">
      <dgm:prSet presAssocID="{47377604-9D71-4DD7-9A29-B4398CC3A042}" presName="hierRoot2" presStyleCnt="0">
        <dgm:presLayoutVars>
          <dgm:hierBranch val="init"/>
        </dgm:presLayoutVars>
      </dgm:prSet>
      <dgm:spPr/>
    </dgm:pt>
    <dgm:pt modelId="{D99AEFA6-E070-4FFE-ACF0-2540A95D5545}" type="pres">
      <dgm:prSet presAssocID="{47377604-9D71-4DD7-9A29-B4398CC3A042}" presName="rootComposite" presStyleCnt="0"/>
      <dgm:spPr/>
    </dgm:pt>
    <dgm:pt modelId="{AFECAB42-2F50-4D7E-8AA1-B9057E68FFE3}" type="pres">
      <dgm:prSet presAssocID="{47377604-9D71-4DD7-9A29-B4398CC3A042}" presName="rootText" presStyleLbl="node3" presStyleIdx="8" presStyleCnt="14">
        <dgm:presLayoutVars>
          <dgm:chPref val="3"/>
        </dgm:presLayoutVars>
      </dgm:prSet>
      <dgm:spPr/>
      <dgm:t>
        <a:bodyPr/>
        <a:lstStyle/>
        <a:p>
          <a:endParaRPr lang="zh-CN" altLang="en-US"/>
        </a:p>
      </dgm:t>
    </dgm:pt>
    <dgm:pt modelId="{492A4835-5389-4604-9801-6E694DCBF374}" type="pres">
      <dgm:prSet presAssocID="{47377604-9D71-4DD7-9A29-B4398CC3A042}" presName="rootConnector" presStyleLbl="node3" presStyleIdx="8" presStyleCnt="14"/>
      <dgm:spPr/>
      <dgm:t>
        <a:bodyPr/>
        <a:lstStyle/>
        <a:p>
          <a:endParaRPr lang="zh-CN" altLang="en-US"/>
        </a:p>
      </dgm:t>
    </dgm:pt>
    <dgm:pt modelId="{929548A0-5CEA-46C2-BD32-DCBA0477811E}" type="pres">
      <dgm:prSet presAssocID="{47377604-9D71-4DD7-9A29-B4398CC3A042}" presName="hierChild4" presStyleCnt="0"/>
      <dgm:spPr/>
    </dgm:pt>
    <dgm:pt modelId="{1AA277AA-0EE9-4C57-925F-32E9B3FD5E4D}" type="pres">
      <dgm:prSet presAssocID="{47377604-9D71-4DD7-9A29-B4398CC3A042}" presName="hierChild5" presStyleCnt="0"/>
      <dgm:spPr/>
    </dgm:pt>
    <dgm:pt modelId="{9078676A-43C6-48BF-931E-7BF79A975E68}" type="pres">
      <dgm:prSet presAssocID="{F4655F52-2ED2-4880-8233-EDC6C019A8C5}" presName="Name37" presStyleLbl="parChTrans1D3" presStyleIdx="9" presStyleCnt="14"/>
      <dgm:spPr/>
      <dgm:t>
        <a:bodyPr/>
        <a:lstStyle/>
        <a:p>
          <a:endParaRPr lang="zh-CN" altLang="en-US"/>
        </a:p>
      </dgm:t>
    </dgm:pt>
    <dgm:pt modelId="{0359B1C2-90FA-4A5E-B89C-F41E661B69BE}" type="pres">
      <dgm:prSet presAssocID="{ADDBC8E7-0B20-4516-AA50-5A2EB2516A9E}" presName="hierRoot2" presStyleCnt="0">
        <dgm:presLayoutVars>
          <dgm:hierBranch val="init"/>
        </dgm:presLayoutVars>
      </dgm:prSet>
      <dgm:spPr/>
    </dgm:pt>
    <dgm:pt modelId="{D6FBB23A-60D8-4D9C-BA0B-2F9FEF2FE1FE}" type="pres">
      <dgm:prSet presAssocID="{ADDBC8E7-0B20-4516-AA50-5A2EB2516A9E}" presName="rootComposite" presStyleCnt="0"/>
      <dgm:spPr/>
    </dgm:pt>
    <dgm:pt modelId="{C7A8D9F6-6119-4F38-83B2-CB0A67B56549}" type="pres">
      <dgm:prSet presAssocID="{ADDBC8E7-0B20-4516-AA50-5A2EB2516A9E}" presName="rootText" presStyleLbl="node3" presStyleIdx="9" presStyleCnt="14">
        <dgm:presLayoutVars>
          <dgm:chPref val="3"/>
        </dgm:presLayoutVars>
      </dgm:prSet>
      <dgm:spPr/>
      <dgm:t>
        <a:bodyPr/>
        <a:lstStyle/>
        <a:p>
          <a:endParaRPr lang="zh-CN" altLang="en-US"/>
        </a:p>
      </dgm:t>
    </dgm:pt>
    <dgm:pt modelId="{A5860A32-A0EA-4F16-B90E-4665BE449761}" type="pres">
      <dgm:prSet presAssocID="{ADDBC8E7-0B20-4516-AA50-5A2EB2516A9E}" presName="rootConnector" presStyleLbl="node3" presStyleIdx="9" presStyleCnt="14"/>
      <dgm:spPr/>
      <dgm:t>
        <a:bodyPr/>
        <a:lstStyle/>
        <a:p>
          <a:endParaRPr lang="zh-CN" altLang="en-US"/>
        </a:p>
      </dgm:t>
    </dgm:pt>
    <dgm:pt modelId="{96597F0D-A412-4DE7-BBB9-7CAE0C39C0AF}" type="pres">
      <dgm:prSet presAssocID="{ADDBC8E7-0B20-4516-AA50-5A2EB2516A9E}" presName="hierChild4" presStyleCnt="0"/>
      <dgm:spPr/>
    </dgm:pt>
    <dgm:pt modelId="{CD2F41B2-40AA-4ACE-BEE2-B1184BF69219}" type="pres">
      <dgm:prSet presAssocID="{ADDBC8E7-0B20-4516-AA50-5A2EB2516A9E}" presName="hierChild5" presStyleCnt="0"/>
      <dgm:spPr/>
    </dgm:pt>
    <dgm:pt modelId="{1DF9403A-3188-4C79-9E12-5DDEF69D8C32}" type="pres">
      <dgm:prSet presAssocID="{3D33B731-C980-4B87-A856-1ACD7DE88EE2}" presName="Name37" presStyleLbl="parChTrans1D3" presStyleIdx="10" presStyleCnt="14"/>
      <dgm:spPr/>
      <dgm:t>
        <a:bodyPr/>
        <a:lstStyle/>
        <a:p>
          <a:endParaRPr lang="zh-CN" altLang="en-US"/>
        </a:p>
      </dgm:t>
    </dgm:pt>
    <dgm:pt modelId="{03F72883-0F70-4E69-8ED3-26432D9DF220}" type="pres">
      <dgm:prSet presAssocID="{7DF08690-06F6-42B4-8DE1-C2446957F1E3}" presName="hierRoot2" presStyleCnt="0">
        <dgm:presLayoutVars>
          <dgm:hierBranch val="init"/>
        </dgm:presLayoutVars>
      </dgm:prSet>
      <dgm:spPr/>
    </dgm:pt>
    <dgm:pt modelId="{0D191687-3984-45D9-9F7D-C4011E85BB24}" type="pres">
      <dgm:prSet presAssocID="{7DF08690-06F6-42B4-8DE1-C2446957F1E3}" presName="rootComposite" presStyleCnt="0"/>
      <dgm:spPr/>
    </dgm:pt>
    <dgm:pt modelId="{54D59198-07B0-41E4-BB81-07130CD01846}" type="pres">
      <dgm:prSet presAssocID="{7DF08690-06F6-42B4-8DE1-C2446957F1E3}" presName="rootText" presStyleLbl="node3" presStyleIdx="10" presStyleCnt="14">
        <dgm:presLayoutVars>
          <dgm:chPref val="3"/>
        </dgm:presLayoutVars>
      </dgm:prSet>
      <dgm:spPr/>
      <dgm:t>
        <a:bodyPr/>
        <a:lstStyle/>
        <a:p>
          <a:endParaRPr lang="zh-CN" altLang="en-US"/>
        </a:p>
      </dgm:t>
    </dgm:pt>
    <dgm:pt modelId="{751EA0E0-8DB4-4FEC-9376-C23C10EE32A4}" type="pres">
      <dgm:prSet presAssocID="{7DF08690-06F6-42B4-8DE1-C2446957F1E3}" presName="rootConnector" presStyleLbl="node3" presStyleIdx="10" presStyleCnt="14"/>
      <dgm:spPr/>
      <dgm:t>
        <a:bodyPr/>
        <a:lstStyle/>
        <a:p>
          <a:endParaRPr lang="zh-CN" altLang="en-US"/>
        </a:p>
      </dgm:t>
    </dgm:pt>
    <dgm:pt modelId="{7D0DF173-48B4-4160-9E67-7D4F2DF93EED}" type="pres">
      <dgm:prSet presAssocID="{7DF08690-06F6-42B4-8DE1-C2446957F1E3}" presName="hierChild4" presStyleCnt="0"/>
      <dgm:spPr/>
    </dgm:pt>
    <dgm:pt modelId="{A1F960F5-FB7C-448F-A97E-6AD4C585975A}" type="pres">
      <dgm:prSet presAssocID="{7DF08690-06F6-42B4-8DE1-C2446957F1E3}" presName="hierChild5" presStyleCnt="0"/>
      <dgm:spPr/>
    </dgm:pt>
    <dgm:pt modelId="{1F157F2B-E8B7-4CF1-8280-D32617AC22E0}" type="pres">
      <dgm:prSet presAssocID="{9726457C-C43A-4F85-9575-4DA1013CB9CE}" presName="Name37" presStyleLbl="parChTrans1D3" presStyleIdx="11" presStyleCnt="14"/>
      <dgm:spPr/>
      <dgm:t>
        <a:bodyPr/>
        <a:lstStyle/>
        <a:p>
          <a:endParaRPr lang="zh-CN" altLang="en-US"/>
        </a:p>
      </dgm:t>
    </dgm:pt>
    <dgm:pt modelId="{73393CC9-EEC2-4B88-9E1B-D136C43A2D09}" type="pres">
      <dgm:prSet presAssocID="{041C8131-AF66-4A44-84AE-EA0B4451A670}" presName="hierRoot2" presStyleCnt="0">
        <dgm:presLayoutVars>
          <dgm:hierBranch val="init"/>
        </dgm:presLayoutVars>
      </dgm:prSet>
      <dgm:spPr/>
    </dgm:pt>
    <dgm:pt modelId="{FF50E7B0-5854-458A-ADA1-DB9BF3EC3B30}" type="pres">
      <dgm:prSet presAssocID="{041C8131-AF66-4A44-84AE-EA0B4451A670}" presName="rootComposite" presStyleCnt="0"/>
      <dgm:spPr/>
    </dgm:pt>
    <dgm:pt modelId="{B0DACD33-2506-4A90-833E-802AE3F31498}" type="pres">
      <dgm:prSet presAssocID="{041C8131-AF66-4A44-84AE-EA0B4451A670}" presName="rootText" presStyleLbl="node3" presStyleIdx="11" presStyleCnt="14">
        <dgm:presLayoutVars>
          <dgm:chPref val="3"/>
        </dgm:presLayoutVars>
      </dgm:prSet>
      <dgm:spPr/>
      <dgm:t>
        <a:bodyPr/>
        <a:lstStyle/>
        <a:p>
          <a:endParaRPr lang="zh-CN" altLang="en-US"/>
        </a:p>
      </dgm:t>
    </dgm:pt>
    <dgm:pt modelId="{44CDDC49-29EA-4395-872A-688DE96716D8}" type="pres">
      <dgm:prSet presAssocID="{041C8131-AF66-4A44-84AE-EA0B4451A670}" presName="rootConnector" presStyleLbl="node3" presStyleIdx="11" presStyleCnt="14"/>
      <dgm:spPr/>
      <dgm:t>
        <a:bodyPr/>
        <a:lstStyle/>
        <a:p>
          <a:endParaRPr lang="zh-CN" altLang="en-US"/>
        </a:p>
      </dgm:t>
    </dgm:pt>
    <dgm:pt modelId="{4B5B8E27-23F4-4043-A7D0-4651AF47116A}" type="pres">
      <dgm:prSet presAssocID="{041C8131-AF66-4A44-84AE-EA0B4451A670}" presName="hierChild4" presStyleCnt="0"/>
      <dgm:spPr/>
    </dgm:pt>
    <dgm:pt modelId="{854D88B6-8E97-4AE1-A093-4E3797FDBBEF}" type="pres">
      <dgm:prSet presAssocID="{041C8131-AF66-4A44-84AE-EA0B4451A670}" presName="hierChild5" presStyleCnt="0"/>
      <dgm:spPr/>
    </dgm:pt>
    <dgm:pt modelId="{F5DD00F8-7844-44BC-A6D9-1D2592612807}" type="pres">
      <dgm:prSet presAssocID="{4EF87496-A7DC-41BD-84ED-5E5545032C3E}" presName="hierChild5" presStyleCnt="0"/>
      <dgm:spPr/>
    </dgm:pt>
    <dgm:pt modelId="{6D4811B7-0056-4ABA-B49C-00B6CD0A6C0B}" type="pres">
      <dgm:prSet presAssocID="{6E819B37-470F-46D7-A7F1-70ADC2B79DE5}" presName="Name37" presStyleLbl="parChTrans1D2" presStyleIdx="5" presStyleCnt="6"/>
      <dgm:spPr/>
      <dgm:t>
        <a:bodyPr/>
        <a:lstStyle/>
        <a:p>
          <a:endParaRPr lang="zh-CN" altLang="en-US"/>
        </a:p>
      </dgm:t>
    </dgm:pt>
    <dgm:pt modelId="{3F943B8D-AA15-4A60-B919-885D9182BEB0}" type="pres">
      <dgm:prSet presAssocID="{712C3C24-167F-4842-BB1D-33441DDD54B0}" presName="hierRoot2" presStyleCnt="0">
        <dgm:presLayoutVars>
          <dgm:hierBranch val="init"/>
        </dgm:presLayoutVars>
      </dgm:prSet>
      <dgm:spPr/>
    </dgm:pt>
    <dgm:pt modelId="{D29203D8-5657-47F4-AB60-D8FC0B668CC5}" type="pres">
      <dgm:prSet presAssocID="{712C3C24-167F-4842-BB1D-33441DDD54B0}" presName="rootComposite" presStyleCnt="0"/>
      <dgm:spPr/>
    </dgm:pt>
    <dgm:pt modelId="{04E45E30-5AB6-420F-9DEF-8DDA9EF8261C}" type="pres">
      <dgm:prSet presAssocID="{712C3C24-167F-4842-BB1D-33441DDD54B0}" presName="rootText" presStyleLbl="node2" presStyleIdx="5" presStyleCnt="6" custScaleX="163166">
        <dgm:presLayoutVars>
          <dgm:chPref val="3"/>
        </dgm:presLayoutVars>
      </dgm:prSet>
      <dgm:spPr/>
      <dgm:t>
        <a:bodyPr/>
        <a:lstStyle/>
        <a:p>
          <a:endParaRPr lang="zh-CN" altLang="en-US"/>
        </a:p>
      </dgm:t>
    </dgm:pt>
    <dgm:pt modelId="{D2F016E3-8583-492E-8E6F-DB999D129413}" type="pres">
      <dgm:prSet presAssocID="{712C3C24-167F-4842-BB1D-33441DDD54B0}" presName="rootConnector" presStyleLbl="node2" presStyleIdx="5" presStyleCnt="6"/>
      <dgm:spPr/>
      <dgm:t>
        <a:bodyPr/>
        <a:lstStyle/>
        <a:p>
          <a:endParaRPr lang="zh-CN" altLang="en-US"/>
        </a:p>
      </dgm:t>
    </dgm:pt>
    <dgm:pt modelId="{7DDF3D6D-6728-4418-A35D-7DB810F3CD7D}" type="pres">
      <dgm:prSet presAssocID="{712C3C24-167F-4842-BB1D-33441DDD54B0}" presName="hierChild4" presStyleCnt="0"/>
      <dgm:spPr/>
    </dgm:pt>
    <dgm:pt modelId="{A84FCB8A-045B-4CF2-9A0F-5A5301A3FDC0}" type="pres">
      <dgm:prSet presAssocID="{1A64224C-C988-4C74-9576-72E063C5417F}" presName="Name37" presStyleLbl="parChTrans1D3" presStyleIdx="12" presStyleCnt="14"/>
      <dgm:spPr/>
      <dgm:t>
        <a:bodyPr/>
        <a:lstStyle/>
        <a:p>
          <a:endParaRPr lang="zh-CN" altLang="en-US"/>
        </a:p>
      </dgm:t>
    </dgm:pt>
    <dgm:pt modelId="{FF4995F5-959E-4491-BC09-E290F2E4D7F2}" type="pres">
      <dgm:prSet presAssocID="{6C6FB900-F572-49D1-8BA0-58DBF14CF4F2}" presName="hierRoot2" presStyleCnt="0">
        <dgm:presLayoutVars>
          <dgm:hierBranch val="init"/>
        </dgm:presLayoutVars>
      </dgm:prSet>
      <dgm:spPr/>
    </dgm:pt>
    <dgm:pt modelId="{57C4CEBD-F676-4FCA-A5B3-8B53DBBCCBE4}" type="pres">
      <dgm:prSet presAssocID="{6C6FB900-F572-49D1-8BA0-58DBF14CF4F2}" presName="rootComposite" presStyleCnt="0"/>
      <dgm:spPr/>
    </dgm:pt>
    <dgm:pt modelId="{41A04D14-4AA0-443C-9445-7EC782F16B64}" type="pres">
      <dgm:prSet presAssocID="{6C6FB900-F572-49D1-8BA0-58DBF14CF4F2}" presName="rootText" presStyleLbl="node3" presStyleIdx="12" presStyleCnt="14">
        <dgm:presLayoutVars>
          <dgm:chPref val="3"/>
        </dgm:presLayoutVars>
      </dgm:prSet>
      <dgm:spPr/>
      <dgm:t>
        <a:bodyPr/>
        <a:lstStyle/>
        <a:p>
          <a:endParaRPr lang="zh-CN" altLang="en-US"/>
        </a:p>
      </dgm:t>
    </dgm:pt>
    <dgm:pt modelId="{37D2FA6B-CE0D-4E5F-A862-81C36CD9EC6A}" type="pres">
      <dgm:prSet presAssocID="{6C6FB900-F572-49D1-8BA0-58DBF14CF4F2}" presName="rootConnector" presStyleLbl="node3" presStyleIdx="12" presStyleCnt="14"/>
      <dgm:spPr/>
      <dgm:t>
        <a:bodyPr/>
        <a:lstStyle/>
        <a:p>
          <a:endParaRPr lang="zh-CN" altLang="en-US"/>
        </a:p>
      </dgm:t>
    </dgm:pt>
    <dgm:pt modelId="{D1B52D3C-2E44-4B37-B188-8AE757BEC1B3}" type="pres">
      <dgm:prSet presAssocID="{6C6FB900-F572-49D1-8BA0-58DBF14CF4F2}" presName="hierChild4" presStyleCnt="0"/>
      <dgm:spPr/>
    </dgm:pt>
    <dgm:pt modelId="{2E2931DB-FB8D-4298-B27A-EBC0DF5BD03E}" type="pres">
      <dgm:prSet presAssocID="{6C6FB900-F572-49D1-8BA0-58DBF14CF4F2}" presName="hierChild5" presStyleCnt="0"/>
      <dgm:spPr/>
    </dgm:pt>
    <dgm:pt modelId="{60F19FAA-24F9-4999-8843-FD0D172B9161}" type="pres">
      <dgm:prSet presAssocID="{7BE8DAB2-1151-44FC-A818-57BA93D2A5AA}" presName="Name37" presStyleLbl="parChTrans1D3" presStyleIdx="13" presStyleCnt="14"/>
      <dgm:spPr/>
      <dgm:t>
        <a:bodyPr/>
        <a:lstStyle/>
        <a:p>
          <a:endParaRPr lang="zh-CN" altLang="en-US"/>
        </a:p>
      </dgm:t>
    </dgm:pt>
    <dgm:pt modelId="{0D690B42-E15E-47FF-9933-F826EC7FF4EA}" type="pres">
      <dgm:prSet presAssocID="{EFD8C214-421B-4645-BD39-D117301B576A}" presName="hierRoot2" presStyleCnt="0">
        <dgm:presLayoutVars>
          <dgm:hierBranch val="init"/>
        </dgm:presLayoutVars>
      </dgm:prSet>
      <dgm:spPr/>
    </dgm:pt>
    <dgm:pt modelId="{E7036057-51E1-4D56-8805-BCA7786F82BC}" type="pres">
      <dgm:prSet presAssocID="{EFD8C214-421B-4645-BD39-D117301B576A}" presName="rootComposite" presStyleCnt="0"/>
      <dgm:spPr/>
    </dgm:pt>
    <dgm:pt modelId="{9944C202-1358-4C7C-9D2F-A3AA456D67A1}" type="pres">
      <dgm:prSet presAssocID="{EFD8C214-421B-4645-BD39-D117301B576A}" presName="rootText" presStyleLbl="node3" presStyleIdx="13" presStyleCnt="14">
        <dgm:presLayoutVars>
          <dgm:chPref val="3"/>
        </dgm:presLayoutVars>
      </dgm:prSet>
      <dgm:spPr/>
      <dgm:t>
        <a:bodyPr/>
        <a:lstStyle/>
        <a:p>
          <a:endParaRPr lang="zh-CN" altLang="en-US"/>
        </a:p>
      </dgm:t>
    </dgm:pt>
    <dgm:pt modelId="{B9A0E6FC-A86B-4C58-AA53-21483B435DBE}" type="pres">
      <dgm:prSet presAssocID="{EFD8C214-421B-4645-BD39-D117301B576A}" presName="rootConnector" presStyleLbl="node3" presStyleIdx="13" presStyleCnt="14"/>
      <dgm:spPr/>
      <dgm:t>
        <a:bodyPr/>
        <a:lstStyle/>
        <a:p>
          <a:endParaRPr lang="zh-CN" altLang="en-US"/>
        </a:p>
      </dgm:t>
    </dgm:pt>
    <dgm:pt modelId="{95A6A71E-105B-4227-A891-01D6D0FB9718}" type="pres">
      <dgm:prSet presAssocID="{EFD8C214-421B-4645-BD39-D117301B576A}" presName="hierChild4" presStyleCnt="0"/>
      <dgm:spPr/>
    </dgm:pt>
    <dgm:pt modelId="{901BC9C8-734B-4B32-AC90-2FA018E92E1F}" type="pres">
      <dgm:prSet presAssocID="{EFD8C214-421B-4645-BD39-D117301B576A}" presName="hierChild5" presStyleCnt="0"/>
      <dgm:spPr/>
    </dgm:pt>
    <dgm:pt modelId="{778C3C87-48B0-48AB-8A7E-C3753BA13572}" type="pres">
      <dgm:prSet presAssocID="{712C3C24-167F-4842-BB1D-33441DDD54B0}" presName="hierChild5" presStyleCnt="0"/>
      <dgm:spPr/>
    </dgm:pt>
    <dgm:pt modelId="{3A3D5AE4-A953-4A2E-89BC-80DB99D4169C}" type="pres">
      <dgm:prSet presAssocID="{62EE9CE1-E704-43AB-B579-75FA6B30C65E}" presName="hierChild3" presStyleCnt="0"/>
      <dgm:spPr/>
    </dgm:pt>
  </dgm:ptLst>
  <dgm:cxnLst>
    <dgm:cxn modelId="{A29A7FC2-6959-40CC-8C8A-9A8938D9DFC6}" type="presOf" srcId="{EFD8C214-421B-4645-BD39-D117301B576A}" destId="{B9A0E6FC-A86B-4C58-AA53-21483B435DBE}" srcOrd="1" destOrd="0" presId="urn:microsoft.com/office/officeart/2005/8/layout/orgChart1"/>
    <dgm:cxn modelId="{1CED9C91-5615-4D48-950F-4768E56EB52F}" srcId="{712C3C24-167F-4842-BB1D-33441DDD54B0}" destId="{EFD8C214-421B-4645-BD39-D117301B576A}" srcOrd="1" destOrd="0" parTransId="{7BE8DAB2-1151-44FC-A818-57BA93D2A5AA}" sibTransId="{85F24F96-7393-4353-9A24-F274646A9561}"/>
    <dgm:cxn modelId="{F534FE45-4DF6-4B65-9EE8-5BE134C2D11A}" srcId="{1AFA185B-6233-4E71-BAC8-E87F42791454}" destId="{0E53FB79-7DBB-4AF6-8425-CD863CA45AE4}" srcOrd="0" destOrd="0" parTransId="{62BD3393-3E21-48D3-ADA3-F203CCC1C249}" sibTransId="{59C8F121-6628-45CE-9C83-9E054AAD9A6A}"/>
    <dgm:cxn modelId="{C52EA17C-5D64-4890-8955-E1E2A034CFAA}" type="presOf" srcId="{1680F567-6C4B-43FC-B52D-C05460FDBA6E}" destId="{5B12CCFC-34ED-4021-A399-AC11F1470B40}" srcOrd="1" destOrd="0" presId="urn:microsoft.com/office/officeart/2005/8/layout/orgChart1"/>
    <dgm:cxn modelId="{C8147831-D324-428E-B42E-BC1AD92F6C4D}" type="presOf" srcId="{ABCDF6B3-2C1D-41F9-A244-151C83A23B42}" destId="{87E4DFB3-D2B4-4850-9DF2-F5A1F5CDAFE1}" srcOrd="1" destOrd="0" presId="urn:microsoft.com/office/officeart/2005/8/layout/orgChart1"/>
    <dgm:cxn modelId="{E8650824-F883-4571-ACC1-8E8E534301AA}" type="presOf" srcId="{BEE302E6-E16F-4565-BDC4-12B350892EA6}" destId="{F0739CEB-5B35-4979-948C-EA4FA02C9922}" srcOrd="0" destOrd="0" presId="urn:microsoft.com/office/officeart/2005/8/layout/orgChart1"/>
    <dgm:cxn modelId="{0BB52F74-45B7-49D9-8CCF-B631F2ACC0DF}" type="presOf" srcId="{1A64224C-C988-4C74-9576-72E063C5417F}" destId="{A84FCB8A-045B-4CF2-9A0F-5A5301A3FDC0}" srcOrd="0" destOrd="0" presId="urn:microsoft.com/office/officeart/2005/8/layout/orgChart1"/>
    <dgm:cxn modelId="{B92667A1-8C2F-458A-B5E0-66AC46FB2CD4}" srcId="{4EF87496-A7DC-41BD-84ED-5E5545032C3E}" destId="{041C8131-AF66-4A44-84AE-EA0B4451A670}" srcOrd="3" destOrd="0" parTransId="{9726457C-C43A-4F85-9575-4DA1013CB9CE}" sibTransId="{E0E2ADB6-9A43-44E8-A229-B86C5E6D830A}"/>
    <dgm:cxn modelId="{F7C93708-C965-44B0-B4E7-A0EAD91F361D}" srcId="{BEE302E6-E16F-4565-BDC4-12B350892EA6}" destId="{5C0E043E-0700-44ED-A268-D08B999D93DC}" srcOrd="0" destOrd="0" parTransId="{0A231047-64A4-4F7F-A184-A93C7F5634CA}" sibTransId="{C640B7D1-24BE-4CFB-85ED-849C370057BB}"/>
    <dgm:cxn modelId="{C51CFE7A-EAF5-40E2-8D88-F69F0A5CFC76}" srcId="{A4980DD4-EA59-4FB0-B4DE-D15C970012E4}" destId="{7CA59F2C-7FD2-4F83-96C5-7E3E4C0A203A}" srcOrd="0" destOrd="0" parTransId="{09E3EC33-0EA8-4294-BFE4-DDC10F0DA304}" sibTransId="{AA0207AA-5DFC-4DC9-8638-98EE9EE7C917}"/>
    <dgm:cxn modelId="{D15DB228-DE67-43CB-A70F-0F357EC3E66E}" type="presOf" srcId="{F2C8430D-13A8-4C6A-AA2D-A56406ABAFC8}" destId="{A2031609-59FB-4BB5-AC41-AF57492CEE26}" srcOrd="0" destOrd="0" presId="urn:microsoft.com/office/officeart/2005/8/layout/orgChart1"/>
    <dgm:cxn modelId="{62EC9C36-D2BF-446B-8AA5-1650044A8C02}" srcId="{62EE9CE1-E704-43AB-B579-75FA6B30C65E}" destId="{BEE302E6-E16F-4565-BDC4-12B350892EA6}" srcOrd="3" destOrd="0" parTransId="{8D784ABC-AFF0-4427-819C-E071DA3B541E}" sibTransId="{0E5C1045-441B-4AA0-ABC4-0DD7A4498F9F}"/>
    <dgm:cxn modelId="{11084B5C-200E-4A72-8489-38891E23461E}" type="presOf" srcId="{4B4CF5A0-DF16-473E-9802-58F45F3D05C5}" destId="{6E1909D3-D2B3-4E0E-A18A-FD3E61D7B789}" srcOrd="0" destOrd="0" presId="urn:microsoft.com/office/officeart/2005/8/layout/orgChart1"/>
    <dgm:cxn modelId="{F00287DB-A9C8-4B9A-99DA-6E3F245D7791}" type="presOf" srcId="{A4980DD4-EA59-4FB0-B4DE-D15C970012E4}" destId="{294015BD-2444-4671-A204-647E623D744A}" srcOrd="0" destOrd="0" presId="urn:microsoft.com/office/officeart/2005/8/layout/orgChart1"/>
    <dgm:cxn modelId="{8D48DE7B-B94F-4D55-8AFD-6F6515653551}" srcId="{4EF87496-A7DC-41BD-84ED-5E5545032C3E}" destId="{ADDBC8E7-0B20-4516-AA50-5A2EB2516A9E}" srcOrd="1" destOrd="0" parTransId="{F4655F52-2ED2-4880-8233-EDC6C019A8C5}" sibTransId="{80EEC433-0EA7-434C-AD95-AAA062702AC8}"/>
    <dgm:cxn modelId="{345518A9-A5DE-4298-A03E-FC63B94C7390}" type="presOf" srcId="{BEE302E6-E16F-4565-BDC4-12B350892EA6}" destId="{047B7418-B85C-4EBF-B70B-014502B941CA}" srcOrd="1" destOrd="0" presId="urn:microsoft.com/office/officeart/2005/8/layout/orgChart1"/>
    <dgm:cxn modelId="{BAADD06E-387E-428F-AEB5-5F7E1D4D26A9}" type="presOf" srcId="{1680F567-6C4B-43FC-B52D-C05460FDBA6E}" destId="{F3070FE9-A4EC-441E-8AFD-8E54A29FB0D2}" srcOrd="0" destOrd="0" presId="urn:microsoft.com/office/officeart/2005/8/layout/orgChart1"/>
    <dgm:cxn modelId="{306B1DCE-D53F-4396-B6F9-56C1D728E2D1}" srcId="{A4980DD4-EA59-4FB0-B4DE-D15C970012E4}" destId="{1680F567-6C4B-43FC-B52D-C05460FDBA6E}" srcOrd="2" destOrd="0" parTransId="{37CCD755-216A-440F-A523-23B3FBE9C3AA}" sibTransId="{4E0FF02C-4735-4842-B0C7-66FCB2258337}"/>
    <dgm:cxn modelId="{B30DCA68-E1D7-4110-B420-2DB1AE9CEFCA}" srcId="{4EF87496-A7DC-41BD-84ED-5E5545032C3E}" destId="{7DF08690-06F6-42B4-8DE1-C2446957F1E3}" srcOrd="2" destOrd="0" parTransId="{3D33B731-C980-4B87-A856-1ACD7DE88EE2}" sibTransId="{D248F02F-3323-4A20-8BC7-0F38AB02BDF1}"/>
    <dgm:cxn modelId="{53A37D4F-2060-42DE-B94E-7EEA468CFB42}" srcId="{62EE9CE1-E704-43AB-B579-75FA6B30C65E}" destId="{4EF87496-A7DC-41BD-84ED-5E5545032C3E}" srcOrd="4" destOrd="0" parTransId="{48A16444-8D3A-4E6F-A950-55E027549DE2}" sibTransId="{8842EB06-504F-4EE5-92FD-C9A965C0CB99}"/>
    <dgm:cxn modelId="{21DE5F05-00FE-44BD-ABA6-13D8298339DE}" type="presOf" srcId="{62EE9CE1-E704-43AB-B579-75FA6B30C65E}" destId="{A1C3F2A0-3867-49A6-9045-C51490B22519}" srcOrd="1" destOrd="0" presId="urn:microsoft.com/office/officeart/2005/8/layout/orgChart1"/>
    <dgm:cxn modelId="{615858F6-FB6F-4767-85A6-7EA9E351882B}" type="presOf" srcId="{81F7DD91-A1E9-40DB-B905-2D265F3CE6D5}" destId="{55FE0C81-F728-40A5-B147-352681DEFF54}" srcOrd="0" destOrd="0" presId="urn:microsoft.com/office/officeart/2005/8/layout/orgChart1"/>
    <dgm:cxn modelId="{85202627-9C33-4A31-91F2-6A6E09CABD5D}" srcId="{0E8A9448-D16C-4768-866E-1B2FCF43626D}" destId="{62EE9CE1-E704-43AB-B579-75FA6B30C65E}" srcOrd="0" destOrd="0" parTransId="{5DF53A4F-C271-47AB-B76A-D2D63130E3B6}" sibTransId="{64379AD3-6C1B-419B-A388-0B111F767421}"/>
    <dgm:cxn modelId="{7A03223E-7ACE-4BED-B6F0-F0D1931BB5FA}" type="presOf" srcId="{4EF87496-A7DC-41BD-84ED-5E5545032C3E}" destId="{73CB9CAA-FAB9-4CFF-BE43-2BE272213DEB}" srcOrd="1" destOrd="0" presId="urn:microsoft.com/office/officeart/2005/8/layout/orgChart1"/>
    <dgm:cxn modelId="{5A6023C1-8412-4B80-89BC-48934DA255CE}" type="presOf" srcId="{1843CFC7-2B29-462E-8826-FC0D159C39D1}" destId="{9245B821-CD3A-4924-ACB6-5916A418A919}" srcOrd="0" destOrd="0" presId="urn:microsoft.com/office/officeart/2005/8/layout/orgChart1"/>
    <dgm:cxn modelId="{C73712EB-9710-45FC-97DD-150616E8B64C}" srcId="{1AFA185B-6233-4E71-BAC8-E87F42791454}" destId="{ABCDF6B3-2C1D-41F9-A244-151C83A23B42}" srcOrd="1" destOrd="0" parTransId="{81F7DD91-A1E9-40DB-B905-2D265F3CE6D5}" sibTransId="{B0950A71-84B0-4F97-A614-FEFD36055937}"/>
    <dgm:cxn modelId="{D4E21F5E-882D-4C26-A787-B8A0E8A1337C}" type="presOf" srcId="{47377604-9D71-4DD7-9A29-B4398CC3A042}" destId="{492A4835-5389-4604-9801-6E694DCBF374}" srcOrd="1" destOrd="0" presId="urn:microsoft.com/office/officeart/2005/8/layout/orgChart1"/>
    <dgm:cxn modelId="{1F1D617D-7EA7-449C-A3B2-1D65D90F82FA}" srcId="{4EF87496-A7DC-41BD-84ED-5E5545032C3E}" destId="{47377604-9D71-4DD7-9A29-B4398CC3A042}" srcOrd="0" destOrd="0" parTransId="{4B4CF5A0-DF16-473E-9802-58F45F3D05C5}" sibTransId="{292B5D04-5A27-4DE5-BB84-CE7C59EE5490}"/>
    <dgm:cxn modelId="{D954F910-D85C-4810-8D6E-A585EBD65EAE}" type="presOf" srcId="{4EF87496-A7DC-41BD-84ED-5E5545032C3E}" destId="{1FB9210D-4CC9-418F-A2D6-B1EB78A2623A}" srcOrd="0" destOrd="0" presId="urn:microsoft.com/office/officeart/2005/8/layout/orgChart1"/>
    <dgm:cxn modelId="{9A6E10A2-1BD5-4932-B81C-F414D801F6E7}" type="presOf" srcId="{C1609BA7-E954-404F-8777-03EAA239B7DF}" destId="{8F027A34-718D-4972-AE37-7FA3AF6CB185}" srcOrd="0" destOrd="0" presId="urn:microsoft.com/office/officeart/2005/8/layout/orgChart1"/>
    <dgm:cxn modelId="{787DAA0E-7D1D-444D-A9FA-3023FC721413}" srcId="{A4980DD4-EA59-4FB0-B4DE-D15C970012E4}" destId="{1843CFC7-2B29-462E-8826-FC0D159C39D1}" srcOrd="1" destOrd="0" parTransId="{C1609BA7-E954-404F-8777-03EAA239B7DF}" sibTransId="{ABFE8FBF-558D-4D2E-9D2B-D3FCD086636E}"/>
    <dgm:cxn modelId="{DEEB0E33-3035-49EE-AC46-D0C7FE6FB83F}" type="presOf" srcId="{712C3C24-167F-4842-BB1D-33441DDD54B0}" destId="{D2F016E3-8583-492E-8E6F-DB999D129413}" srcOrd="1" destOrd="0" presId="urn:microsoft.com/office/officeart/2005/8/layout/orgChart1"/>
    <dgm:cxn modelId="{C1608FD8-06EC-4885-BA14-C31B379324A3}" srcId="{BEE302E6-E16F-4565-BDC4-12B350892EA6}" destId="{35ED8DAE-DB29-4970-85BE-C33B759626AD}" srcOrd="1" destOrd="0" parTransId="{99A09917-E981-4325-AB40-E3671F861DF0}" sibTransId="{6E0F2829-4466-4AEE-B786-383AE9E42BD9}"/>
    <dgm:cxn modelId="{AA2D0743-7457-4147-B0D0-0CDBA5EFBF60}" srcId="{62EE9CE1-E704-43AB-B579-75FA6B30C65E}" destId="{A4980DD4-EA59-4FB0-B4DE-D15C970012E4}" srcOrd="2" destOrd="0" parTransId="{16C2D52B-3019-4475-B83E-106AFA552E09}" sibTransId="{FEC19D63-9DEB-4616-9F30-06EE69409A00}"/>
    <dgm:cxn modelId="{99AA42A7-259D-4419-B715-FBBDB2015E3A}" type="presOf" srcId="{35ED8DAE-DB29-4970-85BE-C33B759626AD}" destId="{D3D0208D-F601-474A-A2D3-006BE2188B71}" srcOrd="0" destOrd="0" presId="urn:microsoft.com/office/officeart/2005/8/layout/orgChart1"/>
    <dgm:cxn modelId="{B127A296-3CEC-4ED5-9CC6-3C09DF6FF3E3}" type="presOf" srcId="{3D33B731-C980-4B87-A856-1ACD7DE88EE2}" destId="{1DF9403A-3188-4C79-9E12-5DDEF69D8C32}" srcOrd="0" destOrd="0" presId="urn:microsoft.com/office/officeart/2005/8/layout/orgChart1"/>
    <dgm:cxn modelId="{69C330AA-80A0-48BA-852D-FAB563F31BF5}" type="presOf" srcId="{7DF08690-06F6-42B4-8DE1-C2446957F1E3}" destId="{54D59198-07B0-41E4-BB81-07130CD01846}" srcOrd="0" destOrd="0" presId="urn:microsoft.com/office/officeart/2005/8/layout/orgChart1"/>
    <dgm:cxn modelId="{558817A1-F6FA-49CE-8B11-9C9C5F9FA142}" type="presOf" srcId="{ABCDF6B3-2C1D-41F9-A244-151C83A23B42}" destId="{355BEE76-9A4A-4998-8A38-205957A1E36B}" srcOrd="0" destOrd="0" presId="urn:microsoft.com/office/officeart/2005/8/layout/orgChart1"/>
    <dgm:cxn modelId="{62C6AFCA-0609-41EC-BBBC-7F94961FE9E7}" type="presOf" srcId="{7CA59F2C-7FD2-4F83-96C5-7E3E4C0A203A}" destId="{B97CF943-3AAB-49DE-8A83-C16729AE07A0}" srcOrd="1" destOrd="0" presId="urn:microsoft.com/office/officeart/2005/8/layout/orgChart1"/>
    <dgm:cxn modelId="{43FF6D0E-7D1C-43C0-A091-3BF1F5F49465}" type="presOf" srcId="{9726457C-C43A-4F85-9575-4DA1013CB9CE}" destId="{1F157F2B-E8B7-4CF1-8280-D32617AC22E0}" srcOrd="0" destOrd="0" presId="urn:microsoft.com/office/officeart/2005/8/layout/orgChart1"/>
    <dgm:cxn modelId="{4C64A1DB-108D-484D-83B0-728635A0A916}" type="presOf" srcId="{0E8A9448-D16C-4768-866E-1B2FCF43626D}" destId="{F903FE12-8F31-4F83-AB6E-E5CFFEE9830B}" srcOrd="0" destOrd="0" presId="urn:microsoft.com/office/officeart/2005/8/layout/orgChart1"/>
    <dgm:cxn modelId="{69DF580E-EB6E-4226-833C-12D5A6E5BD9F}" type="presOf" srcId="{DECA7B55-C583-427D-A5F5-6B24C1324D37}" destId="{129F0896-FD1B-410D-936E-D58B7B5F5890}" srcOrd="0" destOrd="0" presId="urn:microsoft.com/office/officeart/2005/8/layout/orgChart1"/>
    <dgm:cxn modelId="{E9EB46CA-C14B-4DDC-A3B4-56BCCCC8FE68}" type="presOf" srcId="{ADDBC8E7-0B20-4516-AA50-5A2EB2516A9E}" destId="{C7A8D9F6-6119-4F38-83B2-CB0A67B56549}" srcOrd="0" destOrd="0" presId="urn:microsoft.com/office/officeart/2005/8/layout/orgChart1"/>
    <dgm:cxn modelId="{0A0D351D-F04A-408B-B57C-B423322A1241}" type="presOf" srcId="{7BE8DAB2-1151-44FC-A818-57BA93D2A5AA}" destId="{60F19FAA-24F9-4999-8843-FD0D172B9161}" srcOrd="0" destOrd="0" presId="urn:microsoft.com/office/officeart/2005/8/layout/orgChart1"/>
    <dgm:cxn modelId="{52870002-9632-42FB-BB81-0E4719A3ACA2}" type="presOf" srcId="{6C6FB900-F572-49D1-8BA0-58DBF14CF4F2}" destId="{37D2FA6B-CE0D-4E5F-A862-81C36CD9EC6A}" srcOrd="1" destOrd="0" presId="urn:microsoft.com/office/officeart/2005/8/layout/orgChart1"/>
    <dgm:cxn modelId="{2FD42BD9-369B-4063-9F00-6DB9CA0EE483}" type="presOf" srcId="{48A16444-8D3A-4E6F-A950-55E027549DE2}" destId="{30CFB28E-F17E-4EAE-919A-6143F306D02A}" srcOrd="0" destOrd="0" presId="urn:microsoft.com/office/officeart/2005/8/layout/orgChart1"/>
    <dgm:cxn modelId="{56D81BBF-D548-4163-99B0-E415DBC5DB77}" type="presOf" srcId="{1AFA185B-6233-4E71-BAC8-E87F42791454}" destId="{051C1046-9AE1-47B1-AA37-C2085DD2345D}" srcOrd="1" destOrd="0" presId="urn:microsoft.com/office/officeart/2005/8/layout/orgChart1"/>
    <dgm:cxn modelId="{A65238EE-CB95-40A7-8C37-05AD3A4A2A15}" type="presOf" srcId="{35ED8DAE-DB29-4970-85BE-C33B759626AD}" destId="{6FE6FB03-BA53-4758-A2DD-4A7BEB588E1A}" srcOrd="1" destOrd="0" presId="urn:microsoft.com/office/officeart/2005/8/layout/orgChart1"/>
    <dgm:cxn modelId="{180151D7-7DB0-437A-8ACC-76973ED16E12}" type="presOf" srcId="{7DF08690-06F6-42B4-8DE1-C2446957F1E3}" destId="{751EA0E0-8DB4-4FEC-9376-C23C10EE32A4}" srcOrd="1" destOrd="0" presId="urn:microsoft.com/office/officeart/2005/8/layout/orgChart1"/>
    <dgm:cxn modelId="{D4FAFFA9-36EF-4887-B8E5-261CEA9AC28F}" type="presOf" srcId="{09E3EC33-0EA8-4294-BFE4-DDC10F0DA304}" destId="{1656AD27-79C7-4FEA-82B8-5E8F21EB995A}" srcOrd="0" destOrd="0" presId="urn:microsoft.com/office/officeart/2005/8/layout/orgChart1"/>
    <dgm:cxn modelId="{C5E3453D-7D94-4B1D-A044-C6B553167F75}" type="presOf" srcId="{041C8131-AF66-4A44-84AE-EA0B4451A670}" destId="{44CDDC49-29EA-4395-872A-688DE96716D8}" srcOrd="1" destOrd="0" presId="urn:microsoft.com/office/officeart/2005/8/layout/orgChart1"/>
    <dgm:cxn modelId="{6E26A389-E88D-42A5-B8C8-52F9C0162505}" srcId="{712C3C24-167F-4842-BB1D-33441DDD54B0}" destId="{6C6FB900-F572-49D1-8BA0-58DBF14CF4F2}" srcOrd="0" destOrd="0" parTransId="{1A64224C-C988-4C74-9576-72E063C5417F}" sibTransId="{DF3DAF61-2F3A-4CDC-AD50-17804DE66A73}"/>
    <dgm:cxn modelId="{782EC409-A08A-410A-93A4-585ED48602CA}" type="presOf" srcId="{7CA59F2C-7FD2-4F83-96C5-7E3E4C0A203A}" destId="{DF4CCB01-E57A-482B-90CF-0BD4A577228F}" srcOrd="0" destOrd="0" presId="urn:microsoft.com/office/officeart/2005/8/layout/orgChart1"/>
    <dgm:cxn modelId="{D03251EE-7BDB-4705-8C39-38925BF9452B}" type="presOf" srcId="{5DF79DAA-001A-4867-BD10-D8B9D27CE1D1}" destId="{E1CAC0F5-6C3A-4B70-8619-7B76B96E711D}" srcOrd="0" destOrd="0" presId="urn:microsoft.com/office/officeart/2005/8/layout/orgChart1"/>
    <dgm:cxn modelId="{A850B70A-AC6A-4520-B160-A7E3F5F015DD}" type="presOf" srcId="{0A231047-64A4-4F7F-A184-A93C7F5634CA}" destId="{516B8EAD-B7FF-4F55-9D76-C7ACE666EAA6}" srcOrd="0" destOrd="0" presId="urn:microsoft.com/office/officeart/2005/8/layout/orgChart1"/>
    <dgm:cxn modelId="{8B40AD76-B246-4D36-9B26-8D59AF021D66}" type="presOf" srcId="{712C3C24-167F-4842-BB1D-33441DDD54B0}" destId="{04E45E30-5AB6-420F-9DEF-8DDA9EF8261C}" srcOrd="0" destOrd="0" presId="urn:microsoft.com/office/officeart/2005/8/layout/orgChart1"/>
    <dgm:cxn modelId="{5B11BD0D-4CFD-421A-BA71-A42597A16EC4}" type="presOf" srcId="{041C8131-AF66-4A44-84AE-EA0B4451A670}" destId="{B0DACD33-2506-4A90-833E-802AE3F31498}" srcOrd="0" destOrd="0" presId="urn:microsoft.com/office/officeart/2005/8/layout/orgChart1"/>
    <dgm:cxn modelId="{7E15B019-59D2-4FF2-9727-E775E1828550}" type="presOf" srcId="{EFD8C214-421B-4645-BD39-D117301B576A}" destId="{9944C202-1358-4C7C-9D2F-A3AA456D67A1}" srcOrd="0" destOrd="0" presId="urn:microsoft.com/office/officeart/2005/8/layout/orgChart1"/>
    <dgm:cxn modelId="{50864FAF-61CB-4F54-A437-217203DAA9A9}" type="presOf" srcId="{99A09917-E981-4325-AB40-E3671F861DF0}" destId="{0E753077-EFE7-4F42-997C-FF3B58CD3E4A}" srcOrd="0" destOrd="0" presId="urn:microsoft.com/office/officeart/2005/8/layout/orgChart1"/>
    <dgm:cxn modelId="{819DB4F6-75E6-4957-9277-F7C2E3E2161B}" type="presOf" srcId="{0E53FB79-7DBB-4AF6-8425-CD863CA45AE4}" destId="{B63D1823-3700-4495-8535-248151E9997C}" srcOrd="0" destOrd="0" presId="urn:microsoft.com/office/officeart/2005/8/layout/orgChart1"/>
    <dgm:cxn modelId="{9DCA7BAB-ED0E-4645-8AA7-B9B090316536}" srcId="{9AF40211-CD1E-4C37-BCC0-488D0E6DDD71}" destId="{F2C8430D-13A8-4C6A-AA2D-A56406ABAFC8}" srcOrd="0" destOrd="0" parTransId="{AAF266B7-47A4-4685-A078-E7E7F0FA838A}" sibTransId="{3031B81F-075F-4399-BC00-5468B3138C46}"/>
    <dgm:cxn modelId="{EC101319-4C1A-473C-B9F8-CD326203C450}" type="presOf" srcId="{1843CFC7-2B29-462E-8826-FC0D159C39D1}" destId="{B744B520-BB87-4BAA-AE03-1CC0E40DAB49}" srcOrd="1" destOrd="0" presId="urn:microsoft.com/office/officeart/2005/8/layout/orgChart1"/>
    <dgm:cxn modelId="{7EA22CBA-5A9D-47BC-8338-7ACD5FBBBA1C}" type="presOf" srcId="{0E53FB79-7DBB-4AF6-8425-CD863CA45AE4}" destId="{15C89AB3-9DFE-451D-8A2A-5D76382A3068}" srcOrd="1" destOrd="0" presId="urn:microsoft.com/office/officeart/2005/8/layout/orgChart1"/>
    <dgm:cxn modelId="{8E539388-A476-46AB-9592-FA725A3E9330}" type="presOf" srcId="{62BD3393-3E21-48D3-ADA3-F203CCC1C249}" destId="{96E7FE57-2848-41C2-AB6C-E09D153572BC}" srcOrd="0" destOrd="0" presId="urn:microsoft.com/office/officeart/2005/8/layout/orgChart1"/>
    <dgm:cxn modelId="{EF9DF42A-1B84-462B-A21E-1E72524DB520}" srcId="{62EE9CE1-E704-43AB-B579-75FA6B30C65E}" destId="{9AF40211-CD1E-4C37-BCC0-488D0E6DDD71}" srcOrd="0" destOrd="0" parTransId="{5DF79DAA-001A-4867-BD10-D8B9D27CE1D1}" sibTransId="{3FC90742-257F-43DA-9D89-83B7D2BC0CAC}"/>
    <dgm:cxn modelId="{72D65D30-C9BF-4AC3-9835-9FA294D7E370}" type="presOf" srcId="{37CCD755-216A-440F-A523-23B3FBE9C3AA}" destId="{7A528591-D207-4DF2-8EC1-E35480A080AE}" srcOrd="0" destOrd="0" presId="urn:microsoft.com/office/officeart/2005/8/layout/orgChart1"/>
    <dgm:cxn modelId="{9CB51597-7A87-45FD-91B5-85E5FF78D2B0}" type="presOf" srcId="{8D784ABC-AFF0-4427-819C-E071DA3B541E}" destId="{FB8CC998-F897-4E8E-BB36-3D6AFB2ACF73}" srcOrd="0" destOrd="0" presId="urn:microsoft.com/office/officeart/2005/8/layout/orgChart1"/>
    <dgm:cxn modelId="{B52B2E09-6207-4830-90BB-A28AEAA34F13}" type="presOf" srcId="{AAF266B7-47A4-4685-A078-E7E7F0FA838A}" destId="{39298034-7211-4842-860E-58E3ECD24D0C}" srcOrd="0" destOrd="0" presId="urn:microsoft.com/office/officeart/2005/8/layout/orgChart1"/>
    <dgm:cxn modelId="{6C4EF66B-164F-44C1-ACF0-337ABD99634C}" type="presOf" srcId="{9AF40211-CD1E-4C37-BCC0-488D0E6DDD71}" destId="{9B27F60B-6731-4DD4-8086-71B24E3C6B9C}" srcOrd="0" destOrd="0" presId="urn:microsoft.com/office/officeart/2005/8/layout/orgChart1"/>
    <dgm:cxn modelId="{B3F832EC-5DFA-4F56-8871-C477C730B52D}" srcId="{62EE9CE1-E704-43AB-B579-75FA6B30C65E}" destId="{1AFA185B-6233-4E71-BAC8-E87F42791454}" srcOrd="1" destOrd="0" parTransId="{DECA7B55-C583-427D-A5F5-6B24C1324D37}" sibTransId="{82F69184-47CE-4AD4-8EFA-58B3C06D54E1}"/>
    <dgm:cxn modelId="{32730D22-6045-413F-A70A-D938B0A1D2A2}" type="presOf" srcId="{5C0E043E-0700-44ED-A268-D08B999D93DC}" destId="{A8B3E5D7-85BC-4DC0-949C-966D68F1CAD6}" srcOrd="0" destOrd="0" presId="urn:microsoft.com/office/officeart/2005/8/layout/orgChart1"/>
    <dgm:cxn modelId="{33596D86-A46B-4987-81B3-434C488D3BA4}" type="presOf" srcId="{62EE9CE1-E704-43AB-B579-75FA6B30C65E}" destId="{E001A43F-0F6F-4C8A-B41E-49B93E9C5DB8}" srcOrd="0" destOrd="0" presId="urn:microsoft.com/office/officeart/2005/8/layout/orgChart1"/>
    <dgm:cxn modelId="{63346391-AA62-4D6E-ACCE-A8AD35F354A4}" type="presOf" srcId="{1AFA185B-6233-4E71-BAC8-E87F42791454}" destId="{467AD8E9-DF23-4B3E-AB81-FB5896A1255E}" srcOrd="0" destOrd="0" presId="urn:microsoft.com/office/officeart/2005/8/layout/orgChart1"/>
    <dgm:cxn modelId="{A85D4B45-BD77-4025-8BCC-1612DB18D25B}" type="presOf" srcId="{6C6FB900-F572-49D1-8BA0-58DBF14CF4F2}" destId="{41A04D14-4AA0-443C-9445-7EC782F16B64}" srcOrd="0" destOrd="0" presId="urn:microsoft.com/office/officeart/2005/8/layout/orgChart1"/>
    <dgm:cxn modelId="{9C1DD431-1ACD-41A5-9AB8-F9F73873FA53}" type="presOf" srcId="{ADDBC8E7-0B20-4516-AA50-5A2EB2516A9E}" destId="{A5860A32-A0EA-4F16-B90E-4665BE449761}" srcOrd="1" destOrd="0" presId="urn:microsoft.com/office/officeart/2005/8/layout/orgChart1"/>
    <dgm:cxn modelId="{58304CBE-78EA-43E5-B048-00747CD2C1D0}" type="presOf" srcId="{9AF40211-CD1E-4C37-BCC0-488D0E6DDD71}" destId="{0C5B995F-D640-4ECF-8414-311B8A1657D2}" srcOrd="1" destOrd="0" presId="urn:microsoft.com/office/officeart/2005/8/layout/orgChart1"/>
    <dgm:cxn modelId="{D1D8A971-6E1D-429E-AC10-69403A001345}" type="presOf" srcId="{5C0E043E-0700-44ED-A268-D08B999D93DC}" destId="{86B3B8ED-8892-4C36-9F75-0A5EEDB9698B}" srcOrd="1" destOrd="0" presId="urn:microsoft.com/office/officeart/2005/8/layout/orgChart1"/>
    <dgm:cxn modelId="{6D8CC8C1-6F9F-4EFB-A071-014FC7388958}" type="presOf" srcId="{F2C8430D-13A8-4C6A-AA2D-A56406ABAFC8}" destId="{4E1ECA94-0123-4099-A790-7094E4EF31F8}" srcOrd="1" destOrd="0" presId="urn:microsoft.com/office/officeart/2005/8/layout/orgChart1"/>
    <dgm:cxn modelId="{57269B7A-0244-48E4-8CC8-16EB27B611D8}" type="presOf" srcId="{47377604-9D71-4DD7-9A29-B4398CC3A042}" destId="{AFECAB42-2F50-4D7E-8AA1-B9057E68FFE3}" srcOrd="0" destOrd="0" presId="urn:microsoft.com/office/officeart/2005/8/layout/orgChart1"/>
    <dgm:cxn modelId="{C070B29D-3F3C-4414-8DDE-CBC5477E0EFD}" type="presOf" srcId="{16C2D52B-3019-4475-B83E-106AFA552E09}" destId="{F6F9380A-F2A2-4C86-8555-C5D3192B199A}" srcOrd="0" destOrd="0" presId="urn:microsoft.com/office/officeart/2005/8/layout/orgChart1"/>
    <dgm:cxn modelId="{9DA2F024-AFD2-41C6-8516-6C3BECF708F7}" type="presOf" srcId="{A4980DD4-EA59-4FB0-B4DE-D15C970012E4}" destId="{9C2E1DDC-4328-4177-878A-D3F502D3F4A3}" srcOrd="1" destOrd="0" presId="urn:microsoft.com/office/officeart/2005/8/layout/orgChart1"/>
    <dgm:cxn modelId="{D271E783-3CC2-4787-8804-47216CD553EF}" type="presOf" srcId="{F4655F52-2ED2-4880-8233-EDC6C019A8C5}" destId="{9078676A-43C6-48BF-931E-7BF79A975E68}" srcOrd="0" destOrd="0" presId="urn:microsoft.com/office/officeart/2005/8/layout/orgChart1"/>
    <dgm:cxn modelId="{FB452350-9BCD-4AC8-AD69-13C340F18D55}" srcId="{62EE9CE1-E704-43AB-B579-75FA6B30C65E}" destId="{712C3C24-167F-4842-BB1D-33441DDD54B0}" srcOrd="5" destOrd="0" parTransId="{6E819B37-470F-46D7-A7F1-70ADC2B79DE5}" sibTransId="{2A11B735-AA3E-42AB-945F-BA7AEE33A5D1}"/>
    <dgm:cxn modelId="{88E3E11B-F453-4BF0-AFFD-FE5DF17B4E35}" type="presOf" srcId="{6E819B37-470F-46D7-A7F1-70ADC2B79DE5}" destId="{6D4811B7-0056-4ABA-B49C-00B6CD0A6C0B}" srcOrd="0" destOrd="0" presId="urn:microsoft.com/office/officeart/2005/8/layout/orgChart1"/>
    <dgm:cxn modelId="{C87CE8D6-3769-4EC3-B16E-930249082584}" type="presParOf" srcId="{F903FE12-8F31-4F83-AB6E-E5CFFEE9830B}" destId="{C9E9C2AF-B330-481C-9294-1C6E38575961}" srcOrd="0" destOrd="0" presId="urn:microsoft.com/office/officeart/2005/8/layout/orgChart1"/>
    <dgm:cxn modelId="{28DF30F8-D3BB-4AC5-B9E9-9EB97E150A81}" type="presParOf" srcId="{C9E9C2AF-B330-481C-9294-1C6E38575961}" destId="{B49B4CC7-BECA-4871-9ADF-649FFB798518}" srcOrd="0" destOrd="0" presId="urn:microsoft.com/office/officeart/2005/8/layout/orgChart1"/>
    <dgm:cxn modelId="{4608B5CC-4F21-4996-97AE-2E630BC97E1C}" type="presParOf" srcId="{B49B4CC7-BECA-4871-9ADF-649FFB798518}" destId="{E001A43F-0F6F-4C8A-B41E-49B93E9C5DB8}" srcOrd="0" destOrd="0" presId="urn:microsoft.com/office/officeart/2005/8/layout/orgChart1"/>
    <dgm:cxn modelId="{3BE27C80-43DC-4392-9C33-1A4700D9461C}" type="presParOf" srcId="{B49B4CC7-BECA-4871-9ADF-649FFB798518}" destId="{A1C3F2A0-3867-49A6-9045-C51490B22519}" srcOrd="1" destOrd="0" presId="urn:microsoft.com/office/officeart/2005/8/layout/orgChart1"/>
    <dgm:cxn modelId="{0927EF3A-CDE2-4838-9626-48F9A0466A21}" type="presParOf" srcId="{C9E9C2AF-B330-481C-9294-1C6E38575961}" destId="{C13D887D-5E77-4105-8D8E-BBD8BBF886A8}" srcOrd="1" destOrd="0" presId="urn:microsoft.com/office/officeart/2005/8/layout/orgChart1"/>
    <dgm:cxn modelId="{C581A332-5EE8-48BC-A52D-06318E49B771}" type="presParOf" srcId="{C13D887D-5E77-4105-8D8E-BBD8BBF886A8}" destId="{E1CAC0F5-6C3A-4B70-8619-7B76B96E711D}" srcOrd="0" destOrd="0" presId="urn:microsoft.com/office/officeart/2005/8/layout/orgChart1"/>
    <dgm:cxn modelId="{ACC9C32C-1705-4374-80A7-1604C0EED82F}" type="presParOf" srcId="{C13D887D-5E77-4105-8D8E-BBD8BBF886A8}" destId="{671A1DAE-088B-4885-8FBA-4504863D913E}" srcOrd="1" destOrd="0" presId="urn:microsoft.com/office/officeart/2005/8/layout/orgChart1"/>
    <dgm:cxn modelId="{161EB22F-1AB5-4D4B-B9AA-1FC201F3269A}" type="presParOf" srcId="{671A1DAE-088B-4885-8FBA-4504863D913E}" destId="{A7CC6613-8E12-4F1F-B290-0577B9040201}" srcOrd="0" destOrd="0" presId="urn:microsoft.com/office/officeart/2005/8/layout/orgChart1"/>
    <dgm:cxn modelId="{DE4B1E4D-243F-4EFD-99F0-81219E25B9B5}" type="presParOf" srcId="{A7CC6613-8E12-4F1F-B290-0577B9040201}" destId="{9B27F60B-6731-4DD4-8086-71B24E3C6B9C}" srcOrd="0" destOrd="0" presId="urn:microsoft.com/office/officeart/2005/8/layout/orgChart1"/>
    <dgm:cxn modelId="{86D72613-E56D-48E7-A802-03A1E9247CF7}" type="presParOf" srcId="{A7CC6613-8E12-4F1F-B290-0577B9040201}" destId="{0C5B995F-D640-4ECF-8414-311B8A1657D2}" srcOrd="1" destOrd="0" presId="urn:microsoft.com/office/officeart/2005/8/layout/orgChart1"/>
    <dgm:cxn modelId="{5654D2DC-F4E8-4EFC-8B85-5E16F11398C3}" type="presParOf" srcId="{671A1DAE-088B-4885-8FBA-4504863D913E}" destId="{A869CA47-E489-4E33-B11F-7544CD3227F9}" srcOrd="1" destOrd="0" presId="urn:microsoft.com/office/officeart/2005/8/layout/orgChart1"/>
    <dgm:cxn modelId="{D8C450A9-BE72-41A2-A3C4-C0705EAB82D7}" type="presParOf" srcId="{A869CA47-E489-4E33-B11F-7544CD3227F9}" destId="{39298034-7211-4842-860E-58E3ECD24D0C}" srcOrd="0" destOrd="0" presId="urn:microsoft.com/office/officeart/2005/8/layout/orgChart1"/>
    <dgm:cxn modelId="{72BF9CC3-2147-4A59-8F3F-FF01DB1A4D4F}" type="presParOf" srcId="{A869CA47-E489-4E33-B11F-7544CD3227F9}" destId="{746B667E-B4BA-4453-8C75-3A80FCDB1DB1}" srcOrd="1" destOrd="0" presId="urn:microsoft.com/office/officeart/2005/8/layout/orgChart1"/>
    <dgm:cxn modelId="{FCF209E0-58E8-4944-AF2E-00CEFFEAA165}" type="presParOf" srcId="{746B667E-B4BA-4453-8C75-3A80FCDB1DB1}" destId="{056A44B2-B54D-4B38-8CBB-7C0BFBC4CD2F}" srcOrd="0" destOrd="0" presId="urn:microsoft.com/office/officeart/2005/8/layout/orgChart1"/>
    <dgm:cxn modelId="{4AE6946D-5D60-4E73-8090-5EB7FF4479BF}" type="presParOf" srcId="{056A44B2-B54D-4B38-8CBB-7C0BFBC4CD2F}" destId="{A2031609-59FB-4BB5-AC41-AF57492CEE26}" srcOrd="0" destOrd="0" presId="urn:microsoft.com/office/officeart/2005/8/layout/orgChart1"/>
    <dgm:cxn modelId="{89C9D525-8553-4861-B2EF-8F6951EDAC38}" type="presParOf" srcId="{056A44B2-B54D-4B38-8CBB-7C0BFBC4CD2F}" destId="{4E1ECA94-0123-4099-A790-7094E4EF31F8}" srcOrd="1" destOrd="0" presId="urn:microsoft.com/office/officeart/2005/8/layout/orgChart1"/>
    <dgm:cxn modelId="{9C379968-B743-4640-ACA2-6045CD6F23B5}" type="presParOf" srcId="{746B667E-B4BA-4453-8C75-3A80FCDB1DB1}" destId="{83EB77E4-AD6C-48E5-B942-78D527A8890C}" srcOrd="1" destOrd="0" presId="urn:microsoft.com/office/officeart/2005/8/layout/orgChart1"/>
    <dgm:cxn modelId="{265A8739-FFEE-41E3-95D3-6DDF80839477}" type="presParOf" srcId="{746B667E-B4BA-4453-8C75-3A80FCDB1DB1}" destId="{4E2D9B31-DCB4-4293-A134-2CAF12E7B95A}" srcOrd="2" destOrd="0" presId="urn:microsoft.com/office/officeart/2005/8/layout/orgChart1"/>
    <dgm:cxn modelId="{88B9B75A-0DA4-4554-B85A-814ACDC0B60E}" type="presParOf" srcId="{671A1DAE-088B-4885-8FBA-4504863D913E}" destId="{4FE7E191-948D-4829-B125-7ECA3F6CFD8B}" srcOrd="2" destOrd="0" presId="urn:microsoft.com/office/officeart/2005/8/layout/orgChart1"/>
    <dgm:cxn modelId="{15D4A3DA-7AE9-4FAE-BFC1-6D21E9DB0364}" type="presParOf" srcId="{C13D887D-5E77-4105-8D8E-BBD8BBF886A8}" destId="{129F0896-FD1B-410D-936E-D58B7B5F5890}" srcOrd="2" destOrd="0" presId="urn:microsoft.com/office/officeart/2005/8/layout/orgChart1"/>
    <dgm:cxn modelId="{E8DF5C4A-5A18-434F-B9CD-44BC783D0A52}" type="presParOf" srcId="{C13D887D-5E77-4105-8D8E-BBD8BBF886A8}" destId="{17D29C3E-77CC-4E26-86A1-DFFBAE34029D}" srcOrd="3" destOrd="0" presId="urn:microsoft.com/office/officeart/2005/8/layout/orgChart1"/>
    <dgm:cxn modelId="{61E23A9A-C959-4A2D-B709-B05F4267C342}" type="presParOf" srcId="{17D29C3E-77CC-4E26-86A1-DFFBAE34029D}" destId="{73ED0C7D-5D70-4C0F-B1DD-003B63CF7ADC}" srcOrd="0" destOrd="0" presId="urn:microsoft.com/office/officeart/2005/8/layout/orgChart1"/>
    <dgm:cxn modelId="{B7249EA7-811A-4FD0-96F3-F2A62CD2D5FC}" type="presParOf" srcId="{73ED0C7D-5D70-4C0F-B1DD-003B63CF7ADC}" destId="{467AD8E9-DF23-4B3E-AB81-FB5896A1255E}" srcOrd="0" destOrd="0" presId="urn:microsoft.com/office/officeart/2005/8/layout/orgChart1"/>
    <dgm:cxn modelId="{05135783-0AAD-4E57-A69D-A96325CE892A}" type="presParOf" srcId="{73ED0C7D-5D70-4C0F-B1DD-003B63CF7ADC}" destId="{051C1046-9AE1-47B1-AA37-C2085DD2345D}" srcOrd="1" destOrd="0" presId="urn:microsoft.com/office/officeart/2005/8/layout/orgChart1"/>
    <dgm:cxn modelId="{B2106A6A-2CEE-4D06-AF62-19A9BD38116F}" type="presParOf" srcId="{17D29C3E-77CC-4E26-86A1-DFFBAE34029D}" destId="{176FD7A4-6031-4ED9-9056-1C436570A1EA}" srcOrd="1" destOrd="0" presId="urn:microsoft.com/office/officeart/2005/8/layout/orgChart1"/>
    <dgm:cxn modelId="{EB8C11A8-3F83-4569-AB1A-AAB4C43A1C7E}" type="presParOf" srcId="{176FD7A4-6031-4ED9-9056-1C436570A1EA}" destId="{96E7FE57-2848-41C2-AB6C-E09D153572BC}" srcOrd="0" destOrd="0" presId="urn:microsoft.com/office/officeart/2005/8/layout/orgChart1"/>
    <dgm:cxn modelId="{43F2CCC4-2E30-4751-A7FF-61ACC5F4924B}" type="presParOf" srcId="{176FD7A4-6031-4ED9-9056-1C436570A1EA}" destId="{AE48F35A-14B8-46F0-A3BF-4B8DFFC5E32B}" srcOrd="1" destOrd="0" presId="urn:microsoft.com/office/officeart/2005/8/layout/orgChart1"/>
    <dgm:cxn modelId="{E14A9A8B-5F65-4675-8F5E-2F9AB7F06316}" type="presParOf" srcId="{AE48F35A-14B8-46F0-A3BF-4B8DFFC5E32B}" destId="{7485820A-A807-47D6-8D11-CDC4BCDFF660}" srcOrd="0" destOrd="0" presId="urn:microsoft.com/office/officeart/2005/8/layout/orgChart1"/>
    <dgm:cxn modelId="{D7D8EE84-DA89-48C6-AEF0-5EB20A064274}" type="presParOf" srcId="{7485820A-A807-47D6-8D11-CDC4BCDFF660}" destId="{B63D1823-3700-4495-8535-248151E9997C}" srcOrd="0" destOrd="0" presId="urn:microsoft.com/office/officeart/2005/8/layout/orgChart1"/>
    <dgm:cxn modelId="{C702A243-8F04-4A3F-8A95-CAF40078CF06}" type="presParOf" srcId="{7485820A-A807-47D6-8D11-CDC4BCDFF660}" destId="{15C89AB3-9DFE-451D-8A2A-5D76382A3068}" srcOrd="1" destOrd="0" presId="urn:microsoft.com/office/officeart/2005/8/layout/orgChart1"/>
    <dgm:cxn modelId="{5839DDD9-3F95-4632-83B7-78A5EF037ADD}" type="presParOf" srcId="{AE48F35A-14B8-46F0-A3BF-4B8DFFC5E32B}" destId="{91FE5A75-6F93-4EA0-A34D-D40AC9BC5950}" srcOrd="1" destOrd="0" presId="urn:microsoft.com/office/officeart/2005/8/layout/orgChart1"/>
    <dgm:cxn modelId="{95262559-1592-4B26-841F-6C6955E5C281}" type="presParOf" srcId="{AE48F35A-14B8-46F0-A3BF-4B8DFFC5E32B}" destId="{EAE54AEF-7E0E-4CA2-9493-746BD6E2DFCE}" srcOrd="2" destOrd="0" presId="urn:microsoft.com/office/officeart/2005/8/layout/orgChart1"/>
    <dgm:cxn modelId="{1BE657B2-66C7-46E8-AA6A-07D5635F32A9}" type="presParOf" srcId="{176FD7A4-6031-4ED9-9056-1C436570A1EA}" destId="{55FE0C81-F728-40A5-B147-352681DEFF54}" srcOrd="2" destOrd="0" presId="urn:microsoft.com/office/officeart/2005/8/layout/orgChart1"/>
    <dgm:cxn modelId="{E7BC3913-8823-46B6-87B6-1241E153155B}" type="presParOf" srcId="{176FD7A4-6031-4ED9-9056-1C436570A1EA}" destId="{1EEED4E0-4099-48D8-BAAB-61E56AEBDFCC}" srcOrd="3" destOrd="0" presId="urn:microsoft.com/office/officeart/2005/8/layout/orgChart1"/>
    <dgm:cxn modelId="{5F3B2C1A-96DB-4DFC-8D08-59AB6775E4BE}" type="presParOf" srcId="{1EEED4E0-4099-48D8-BAAB-61E56AEBDFCC}" destId="{3D4C6871-60E0-41F2-9893-AF2DC6B5A551}" srcOrd="0" destOrd="0" presId="urn:microsoft.com/office/officeart/2005/8/layout/orgChart1"/>
    <dgm:cxn modelId="{F54AF443-A12E-4D47-B1F6-B17C23787873}" type="presParOf" srcId="{3D4C6871-60E0-41F2-9893-AF2DC6B5A551}" destId="{355BEE76-9A4A-4998-8A38-205957A1E36B}" srcOrd="0" destOrd="0" presId="urn:microsoft.com/office/officeart/2005/8/layout/orgChart1"/>
    <dgm:cxn modelId="{35D77B58-4B23-4266-BDBF-1F5D3C0EAA03}" type="presParOf" srcId="{3D4C6871-60E0-41F2-9893-AF2DC6B5A551}" destId="{87E4DFB3-D2B4-4850-9DF2-F5A1F5CDAFE1}" srcOrd="1" destOrd="0" presId="urn:microsoft.com/office/officeart/2005/8/layout/orgChart1"/>
    <dgm:cxn modelId="{7901591C-7DAC-4E01-9740-660CAA0B42F3}" type="presParOf" srcId="{1EEED4E0-4099-48D8-BAAB-61E56AEBDFCC}" destId="{4156D64A-280F-49E0-B962-45B2CE1B8581}" srcOrd="1" destOrd="0" presId="urn:microsoft.com/office/officeart/2005/8/layout/orgChart1"/>
    <dgm:cxn modelId="{ED42D42C-5468-4E39-86B6-7A36342C7F80}" type="presParOf" srcId="{1EEED4E0-4099-48D8-BAAB-61E56AEBDFCC}" destId="{9955E59C-59A8-4561-8319-5AD3881BF182}" srcOrd="2" destOrd="0" presId="urn:microsoft.com/office/officeart/2005/8/layout/orgChart1"/>
    <dgm:cxn modelId="{0223D2DB-900F-46FC-A298-473B489B4526}" type="presParOf" srcId="{17D29C3E-77CC-4E26-86A1-DFFBAE34029D}" destId="{EC089739-064E-4835-B965-6E1D063A719F}" srcOrd="2" destOrd="0" presId="urn:microsoft.com/office/officeart/2005/8/layout/orgChart1"/>
    <dgm:cxn modelId="{C8640EE9-F3D5-4824-9ED8-F44D5DAEDBE3}" type="presParOf" srcId="{C13D887D-5E77-4105-8D8E-BBD8BBF886A8}" destId="{F6F9380A-F2A2-4C86-8555-C5D3192B199A}" srcOrd="4" destOrd="0" presId="urn:microsoft.com/office/officeart/2005/8/layout/orgChart1"/>
    <dgm:cxn modelId="{438B901B-D917-45E2-B160-51D33EA742EE}" type="presParOf" srcId="{C13D887D-5E77-4105-8D8E-BBD8BBF886A8}" destId="{CFED861D-B475-44E6-BA47-7A13278C13DD}" srcOrd="5" destOrd="0" presId="urn:microsoft.com/office/officeart/2005/8/layout/orgChart1"/>
    <dgm:cxn modelId="{AFAD5805-9290-4547-AEA0-887CE9076168}" type="presParOf" srcId="{CFED861D-B475-44E6-BA47-7A13278C13DD}" destId="{C11C124C-23C1-4629-98A3-DA0E7AB2EE22}" srcOrd="0" destOrd="0" presId="urn:microsoft.com/office/officeart/2005/8/layout/orgChart1"/>
    <dgm:cxn modelId="{68D7C5D5-723B-4DC8-96A4-4BB78B822C09}" type="presParOf" srcId="{C11C124C-23C1-4629-98A3-DA0E7AB2EE22}" destId="{294015BD-2444-4671-A204-647E623D744A}" srcOrd="0" destOrd="0" presId="urn:microsoft.com/office/officeart/2005/8/layout/orgChart1"/>
    <dgm:cxn modelId="{8199D1AF-534D-4F11-96D0-3284CEE63156}" type="presParOf" srcId="{C11C124C-23C1-4629-98A3-DA0E7AB2EE22}" destId="{9C2E1DDC-4328-4177-878A-D3F502D3F4A3}" srcOrd="1" destOrd="0" presId="urn:microsoft.com/office/officeart/2005/8/layout/orgChart1"/>
    <dgm:cxn modelId="{54576160-7F3D-4AB3-AA2B-E001D665E4D1}" type="presParOf" srcId="{CFED861D-B475-44E6-BA47-7A13278C13DD}" destId="{F7CBDED4-1971-4933-8227-8E3F51A0CD7E}" srcOrd="1" destOrd="0" presId="urn:microsoft.com/office/officeart/2005/8/layout/orgChart1"/>
    <dgm:cxn modelId="{73670CB5-4ACB-460F-84E7-8DB3BC743B5E}" type="presParOf" srcId="{F7CBDED4-1971-4933-8227-8E3F51A0CD7E}" destId="{1656AD27-79C7-4FEA-82B8-5E8F21EB995A}" srcOrd="0" destOrd="0" presId="urn:microsoft.com/office/officeart/2005/8/layout/orgChart1"/>
    <dgm:cxn modelId="{633D9ED7-61B7-45A9-910F-9B02016C4781}" type="presParOf" srcId="{F7CBDED4-1971-4933-8227-8E3F51A0CD7E}" destId="{B69F918D-0DDA-4D42-9ABD-2D91CE140521}" srcOrd="1" destOrd="0" presId="urn:microsoft.com/office/officeart/2005/8/layout/orgChart1"/>
    <dgm:cxn modelId="{C763B357-E899-4791-BCA2-998956CE2F33}" type="presParOf" srcId="{B69F918D-0DDA-4D42-9ABD-2D91CE140521}" destId="{91398CBB-5618-4B87-8D28-60B797239034}" srcOrd="0" destOrd="0" presId="urn:microsoft.com/office/officeart/2005/8/layout/orgChart1"/>
    <dgm:cxn modelId="{7EE733FD-7A47-4BE7-BFB8-9E452DC825EE}" type="presParOf" srcId="{91398CBB-5618-4B87-8D28-60B797239034}" destId="{DF4CCB01-E57A-482B-90CF-0BD4A577228F}" srcOrd="0" destOrd="0" presId="urn:microsoft.com/office/officeart/2005/8/layout/orgChart1"/>
    <dgm:cxn modelId="{2253D74C-5E91-4EAE-8A51-69949244F9FC}" type="presParOf" srcId="{91398CBB-5618-4B87-8D28-60B797239034}" destId="{B97CF943-3AAB-49DE-8A83-C16729AE07A0}" srcOrd="1" destOrd="0" presId="urn:microsoft.com/office/officeart/2005/8/layout/orgChart1"/>
    <dgm:cxn modelId="{36D980C2-FC02-423D-88CE-DA502D24BB70}" type="presParOf" srcId="{B69F918D-0DDA-4D42-9ABD-2D91CE140521}" destId="{230B8266-4A47-48F4-8F0E-EA17F6D3110A}" srcOrd="1" destOrd="0" presId="urn:microsoft.com/office/officeart/2005/8/layout/orgChart1"/>
    <dgm:cxn modelId="{94AC92D6-6895-4756-9D6E-4ECE69491938}" type="presParOf" srcId="{B69F918D-0DDA-4D42-9ABD-2D91CE140521}" destId="{C198704B-EE4F-4DAE-99F3-F9A894D1B9D5}" srcOrd="2" destOrd="0" presId="urn:microsoft.com/office/officeart/2005/8/layout/orgChart1"/>
    <dgm:cxn modelId="{1DED03D3-C04E-4895-B718-A7A4A4BC7B68}" type="presParOf" srcId="{F7CBDED4-1971-4933-8227-8E3F51A0CD7E}" destId="{8F027A34-718D-4972-AE37-7FA3AF6CB185}" srcOrd="2" destOrd="0" presId="urn:microsoft.com/office/officeart/2005/8/layout/orgChart1"/>
    <dgm:cxn modelId="{C10DF2E0-F250-470D-8ED1-8BE63414A6A4}" type="presParOf" srcId="{F7CBDED4-1971-4933-8227-8E3F51A0CD7E}" destId="{951CA154-B32F-44D2-943F-EF6DC439DFB0}" srcOrd="3" destOrd="0" presId="urn:microsoft.com/office/officeart/2005/8/layout/orgChart1"/>
    <dgm:cxn modelId="{9B2A4939-0F4B-4885-BB7B-D7A777D6B8A1}" type="presParOf" srcId="{951CA154-B32F-44D2-943F-EF6DC439DFB0}" destId="{DDAA8106-A035-4667-B73C-18F5362C4BCC}" srcOrd="0" destOrd="0" presId="urn:microsoft.com/office/officeart/2005/8/layout/orgChart1"/>
    <dgm:cxn modelId="{60409DE9-97C3-4747-AE27-17FA45469E97}" type="presParOf" srcId="{DDAA8106-A035-4667-B73C-18F5362C4BCC}" destId="{9245B821-CD3A-4924-ACB6-5916A418A919}" srcOrd="0" destOrd="0" presId="urn:microsoft.com/office/officeart/2005/8/layout/orgChart1"/>
    <dgm:cxn modelId="{C7C35CD8-A3DE-4D87-B429-29EC43BA0DD0}" type="presParOf" srcId="{DDAA8106-A035-4667-B73C-18F5362C4BCC}" destId="{B744B520-BB87-4BAA-AE03-1CC0E40DAB49}" srcOrd="1" destOrd="0" presId="urn:microsoft.com/office/officeart/2005/8/layout/orgChart1"/>
    <dgm:cxn modelId="{C5EB6C06-146E-41AA-A5F3-0B53811B1BDF}" type="presParOf" srcId="{951CA154-B32F-44D2-943F-EF6DC439DFB0}" destId="{C87F464B-E995-4BC9-A401-1786EC43C7AD}" srcOrd="1" destOrd="0" presId="urn:microsoft.com/office/officeart/2005/8/layout/orgChart1"/>
    <dgm:cxn modelId="{F412F625-711D-4D97-99E4-6A8D0E9DD33A}" type="presParOf" srcId="{951CA154-B32F-44D2-943F-EF6DC439DFB0}" destId="{1C836500-3D94-42C9-B24E-35061D74CE02}" srcOrd="2" destOrd="0" presId="urn:microsoft.com/office/officeart/2005/8/layout/orgChart1"/>
    <dgm:cxn modelId="{889CE672-1712-4FCB-A6D3-34CA2F781E7E}" type="presParOf" srcId="{F7CBDED4-1971-4933-8227-8E3F51A0CD7E}" destId="{7A528591-D207-4DF2-8EC1-E35480A080AE}" srcOrd="4" destOrd="0" presId="urn:microsoft.com/office/officeart/2005/8/layout/orgChart1"/>
    <dgm:cxn modelId="{653BDC60-E46F-4F27-946A-FCADD34DF136}" type="presParOf" srcId="{F7CBDED4-1971-4933-8227-8E3F51A0CD7E}" destId="{7263553D-5045-4B38-A722-E09B35FEE5C4}" srcOrd="5" destOrd="0" presId="urn:microsoft.com/office/officeart/2005/8/layout/orgChart1"/>
    <dgm:cxn modelId="{5209E5E9-80F2-4C8E-BC49-09F318F18A51}" type="presParOf" srcId="{7263553D-5045-4B38-A722-E09B35FEE5C4}" destId="{81D80B42-8B53-4E52-A5F3-D179A6C94BEE}" srcOrd="0" destOrd="0" presId="urn:microsoft.com/office/officeart/2005/8/layout/orgChart1"/>
    <dgm:cxn modelId="{5E4D32AF-25D7-41F0-BBAE-C942EA2CD336}" type="presParOf" srcId="{81D80B42-8B53-4E52-A5F3-D179A6C94BEE}" destId="{F3070FE9-A4EC-441E-8AFD-8E54A29FB0D2}" srcOrd="0" destOrd="0" presId="urn:microsoft.com/office/officeart/2005/8/layout/orgChart1"/>
    <dgm:cxn modelId="{91348B43-240E-48B2-8BAF-79C6123F16AD}" type="presParOf" srcId="{81D80B42-8B53-4E52-A5F3-D179A6C94BEE}" destId="{5B12CCFC-34ED-4021-A399-AC11F1470B40}" srcOrd="1" destOrd="0" presId="urn:microsoft.com/office/officeart/2005/8/layout/orgChart1"/>
    <dgm:cxn modelId="{D3944B98-6302-4388-B7F5-729BEB56D175}" type="presParOf" srcId="{7263553D-5045-4B38-A722-E09B35FEE5C4}" destId="{2C23DA16-406D-4F8F-8521-47E33ABED2B0}" srcOrd="1" destOrd="0" presId="urn:microsoft.com/office/officeart/2005/8/layout/orgChart1"/>
    <dgm:cxn modelId="{DFAEEA6E-A894-404A-8E14-06B4895DD95B}" type="presParOf" srcId="{7263553D-5045-4B38-A722-E09B35FEE5C4}" destId="{CC057A38-FEE4-407F-8B1F-A791AE99769B}" srcOrd="2" destOrd="0" presId="urn:microsoft.com/office/officeart/2005/8/layout/orgChart1"/>
    <dgm:cxn modelId="{8802C978-265B-4651-9821-3F91CA5F000C}" type="presParOf" srcId="{CFED861D-B475-44E6-BA47-7A13278C13DD}" destId="{12657063-6C4F-49F5-83D6-2FDA2B3EEB0A}" srcOrd="2" destOrd="0" presId="urn:microsoft.com/office/officeart/2005/8/layout/orgChart1"/>
    <dgm:cxn modelId="{8786CCCB-1823-43B4-9CBF-E1B245E957D2}" type="presParOf" srcId="{C13D887D-5E77-4105-8D8E-BBD8BBF886A8}" destId="{FB8CC998-F897-4E8E-BB36-3D6AFB2ACF73}" srcOrd="6" destOrd="0" presId="urn:microsoft.com/office/officeart/2005/8/layout/orgChart1"/>
    <dgm:cxn modelId="{4AC5A0A7-403A-481F-ACBB-B6A23415570F}" type="presParOf" srcId="{C13D887D-5E77-4105-8D8E-BBD8BBF886A8}" destId="{CBFEBF81-A736-4240-8787-66C650A637F7}" srcOrd="7" destOrd="0" presId="urn:microsoft.com/office/officeart/2005/8/layout/orgChart1"/>
    <dgm:cxn modelId="{DD32C012-4BBC-41D5-9BFA-B183B4EB3C3E}" type="presParOf" srcId="{CBFEBF81-A736-4240-8787-66C650A637F7}" destId="{FB33542F-AED5-48B1-890E-C00F014C2683}" srcOrd="0" destOrd="0" presId="urn:microsoft.com/office/officeart/2005/8/layout/orgChart1"/>
    <dgm:cxn modelId="{CFEDE4C3-D187-4457-8120-7B0805F3EAE9}" type="presParOf" srcId="{FB33542F-AED5-48B1-890E-C00F014C2683}" destId="{F0739CEB-5B35-4979-948C-EA4FA02C9922}" srcOrd="0" destOrd="0" presId="urn:microsoft.com/office/officeart/2005/8/layout/orgChart1"/>
    <dgm:cxn modelId="{1A786B99-F8ED-4285-822D-C28F38317999}" type="presParOf" srcId="{FB33542F-AED5-48B1-890E-C00F014C2683}" destId="{047B7418-B85C-4EBF-B70B-014502B941CA}" srcOrd="1" destOrd="0" presId="urn:microsoft.com/office/officeart/2005/8/layout/orgChart1"/>
    <dgm:cxn modelId="{DA94BDE3-AE65-4F28-A55D-4FE85A60C9DA}" type="presParOf" srcId="{CBFEBF81-A736-4240-8787-66C650A637F7}" destId="{7A929DC2-BC27-4A9A-B80F-EBC9D2C52CFB}" srcOrd="1" destOrd="0" presId="urn:microsoft.com/office/officeart/2005/8/layout/orgChart1"/>
    <dgm:cxn modelId="{A16BC067-C8B2-48B6-BEDB-CB2BBDBA6781}" type="presParOf" srcId="{7A929DC2-BC27-4A9A-B80F-EBC9D2C52CFB}" destId="{516B8EAD-B7FF-4F55-9D76-C7ACE666EAA6}" srcOrd="0" destOrd="0" presId="urn:microsoft.com/office/officeart/2005/8/layout/orgChart1"/>
    <dgm:cxn modelId="{2A0A7AC5-134D-40F7-AF98-79FDB340DE36}" type="presParOf" srcId="{7A929DC2-BC27-4A9A-B80F-EBC9D2C52CFB}" destId="{FE143F1E-15C7-46AB-BBB5-4EAB0F9A84C2}" srcOrd="1" destOrd="0" presId="urn:microsoft.com/office/officeart/2005/8/layout/orgChart1"/>
    <dgm:cxn modelId="{3FBA1637-42BF-46FB-84CB-9777BEF4C0ED}" type="presParOf" srcId="{FE143F1E-15C7-46AB-BBB5-4EAB0F9A84C2}" destId="{235A7BA0-D95A-406D-9607-B4BB49C2C7C8}" srcOrd="0" destOrd="0" presId="urn:microsoft.com/office/officeart/2005/8/layout/orgChart1"/>
    <dgm:cxn modelId="{607C78D4-015C-4DC6-903C-BD26BED34851}" type="presParOf" srcId="{235A7BA0-D95A-406D-9607-B4BB49C2C7C8}" destId="{A8B3E5D7-85BC-4DC0-949C-966D68F1CAD6}" srcOrd="0" destOrd="0" presId="urn:microsoft.com/office/officeart/2005/8/layout/orgChart1"/>
    <dgm:cxn modelId="{81077A86-98AC-4086-AA25-685166E1CB12}" type="presParOf" srcId="{235A7BA0-D95A-406D-9607-B4BB49C2C7C8}" destId="{86B3B8ED-8892-4C36-9F75-0A5EEDB9698B}" srcOrd="1" destOrd="0" presId="urn:microsoft.com/office/officeart/2005/8/layout/orgChart1"/>
    <dgm:cxn modelId="{F175AC37-4E4A-4B87-8993-65C790E3AC54}" type="presParOf" srcId="{FE143F1E-15C7-46AB-BBB5-4EAB0F9A84C2}" destId="{0F03F9E8-F885-46C4-A1D9-3B8546BDD1EA}" srcOrd="1" destOrd="0" presId="urn:microsoft.com/office/officeart/2005/8/layout/orgChart1"/>
    <dgm:cxn modelId="{9EF70E80-FAF6-47EF-8A96-9425EBEAE7CE}" type="presParOf" srcId="{FE143F1E-15C7-46AB-BBB5-4EAB0F9A84C2}" destId="{8354D384-3D28-4FFA-8F2D-B87C92230131}" srcOrd="2" destOrd="0" presId="urn:microsoft.com/office/officeart/2005/8/layout/orgChart1"/>
    <dgm:cxn modelId="{38186BA0-D7EF-4374-B2A8-8E054830C872}" type="presParOf" srcId="{7A929DC2-BC27-4A9A-B80F-EBC9D2C52CFB}" destId="{0E753077-EFE7-4F42-997C-FF3B58CD3E4A}" srcOrd="2" destOrd="0" presId="urn:microsoft.com/office/officeart/2005/8/layout/orgChart1"/>
    <dgm:cxn modelId="{0907B884-9180-4780-94D7-7FD93634DD54}" type="presParOf" srcId="{7A929DC2-BC27-4A9A-B80F-EBC9D2C52CFB}" destId="{69782B16-9C20-4263-985D-9C7C9D74A500}" srcOrd="3" destOrd="0" presId="urn:microsoft.com/office/officeart/2005/8/layout/orgChart1"/>
    <dgm:cxn modelId="{626A3C84-BB5F-4595-8505-34F111CBDA0F}" type="presParOf" srcId="{69782B16-9C20-4263-985D-9C7C9D74A500}" destId="{D85F62A2-DAA8-4AD1-9CAE-83612DA032BC}" srcOrd="0" destOrd="0" presId="urn:microsoft.com/office/officeart/2005/8/layout/orgChart1"/>
    <dgm:cxn modelId="{8782AFD4-5D6F-4607-85F5-6FF0A7589733}" type="presParOf" srcId="{D85F62A2-DAA8-4AD1-9CAE-83612DA032BC}" destId="{D3D0208D-F601-474A-A2D3-006BE2188B71}" srcOrd="0" destOrd="0" presId="urn:microsoft.com/office/officeart/2005/8/layout/orgChart1"/>
    <dgm:cxn modelId="{ED7823A3-F724-4F11-AEC1-04044A487010}" type="presParOf" srcId="{D85F62A2-DAA8-4AD1-9CAE-83612DA032BC}" destId="{6FE6FB03-BA53-4758-A2DD-4A7BEB588E1A}" srcOrd="1" destOrd="0" presId="urn:microsoft.com/office/officeart/2005/8/layout/orgChart1"/>
    <dgm:cxn modelId="{C7BFE91D-6AB6-4D29-9EE2-A51BE6F0E581}" type="presParOf" srcId="{69782B16-9C20-4263-985D-9C7C9D74A500}" destId="{0AD7D756-07CC-4EC0-AA8E-C674091E35B3}" srcOrd="1" destOrd="0" presId="urn:microsoft.com/office/officeart/2005/8/layout/orgChart1"/>
    <dgm:cxn modelId="{C64C015B-19F4-4150-87D4-5557518335BB}" type="presParOf" srcId="{69782B16-9C20-4263-985D-9C7C9D74A500}" destId="{F142DB95-8899-4D47-8753-F276EA88937B}" srcOrd="2" destOrd="0" presId="urn:microsoft.com/office/officeart/2005/8/layout/orgChart1"/>
    <dgm:cxn modelId="{BE7229B1-8940-409C-A76A-3D6B4C866EB9}" type="presParOf" srcId="{CBFEBF81-A736-4240-8787-66C650A637F7}" destId="{06FDC1C8-E056-493A-A150-20B99AA0E8E1}" srcOrd="2" destOrd="0" presId="urn:microsoft.com/office/officeart/2005/8/layout/orgChart1"/>
    <dgm:cxn modelId="{1E360893-D195-4F7B-A558-A33E9AB17019}" type="presParOf" srcId="{C13D887D-5E77-4105-8D8E-BBD8BBF886A8}" destId="{30CFB28E-F17E-4EAE-919A-6143F306D02A}" srcOrd="8" destOrd="0" presId="urn:microsoft.com/office/officeart/2005/8/layout/orgChart1"/>
    <dgm:cxn modelId="{43C9EB79-82A4-4917-A268-DDAF97C204EA}" type="presParOf" srcId="{C13D887D-5E77-4105-8D8E-BBD8BBF886A8}" destId="{0E73E798-44F3-412B-BB6A-51082227EAA9}" srcOrd="9" destOrd="0" presId="urn:microsoft.com/office/officeart/2005/8/layout/orgChart1"/>
    <dgm:cxn modelId="{31A3369D-7F82-4F2E-A19A-BE55A7F7B66F}" type="presParOf" srcId="{0E73E798-44F3-412B-BB6A-51082227EAA9}" destId="{0DF07711-8418-4F57-A4A5-C9A09BE928EC}" srcOrd="0" destOrd="0" presId="urn:microsoft.com/office/officeart/2005/8/layout/orgChart1"/>
    <dgm:cxn modelId="{8AB90341-6454-4EF0-AE87-B4FC79A5EAA3}" type="presParOf" srcId="{0DF07711-8418-4F57-A4A5-C9A09BE928EC}" destId="{1FB9210D-4CC9-418F-A2D6-B1EB78A2623A}" srcOrd="0" destOrd="0" presId="urn:microsoft.com/office/officeart/2005/8/layout/orgChart1"/>
    <dgm:cxn modelId="{EAB40C20-A2D6-4248-9A42-3E71B2F28769}" type="presParOf" srcId="{0DF07711-8418-4F57-A4A5-C9A09BE928EC}" destId="{73CB9CAA-FAB9-4CFF-BE43-2BE272213DEB}" srcOrd="1" destOrd="0" presId="urn:microsoft.com/office/officeart/2005/8/layout/orgChart1"/>
    <dgm:cxn modelId="{DEB2951E-23F6-46AE-A56C-9A91FE26A03C}" type="presParOf" srcId="{0E73E798-44F3-412B-BB6A-51082227EAA9}" destId="{02FF6B85-8621-44C3-9BBE-E76526E7A383}" srcOrd="1" destOrd="0" presId="urn:microsoft.com/office/officeart/2005/8/layout/orgChart1"/>
    <dgm:cxn modelId="{613EAB5F-4107-4DD2-99FB-65CA5FC712B7}" type="presParOf" srcId="{02FF6B85-8621-44C3-9BBE-E76526E7A383}" destId="{6E1909D3-D2B3-4E0E-A18A-FD3E61D7B789}" srcOrd="0" destOrd="0" presId="urn:microsoft.com/office/officeart/2005/8/layout/orgChart1"/>
    <dgm:cxn modelId="{A28BBC41-03A2-49C0-B0BC-D324B50DCF7F}" type="presParOf" srcId="{02FF6B85-8621-44C3-9BBE-E76526E7A383}" destId="{AA8D6326-F7AC-4F37-AE18-C09B44F9D9E2}" srcOrd="1" destOrd="0" presId="urn:microsoft.com/office/officeart/2005/8/layout/orgChart1"/>
    <dgm:cxn modelId="{55E6ED61-8A22-49EB-8400-7B4A16FDF382}" type="presParOf" srcId="{AA8D6326-F7AC-4F37-AE18-C09B44F9D9E2}" destId="{D99AEFA6-E070-4FFE-ACF0-2540A95D5545}" srcOrd="0" destOrd="0" presId="urn:microsoft.com/office/officeart/2005/8/layout/orgChart1"/>
    <dgm:cxn modelId="{6200A966-7EF1-415C-8A31-6FA60FF995C7}" type="presParOf" srcId="{D99AEFA6-E070-4FFE-ACF0-2540A95D5545}" destId="{AFECAB42-2F50-4D7E-8AA1-B9057E68FFE3}" srcOrd="0" destOrd="0" presId="urn:microsoft.com/office/officeart/2005/8/layout/orgChart1"/>
    <dgm:cxn modelId="{14B5D5A3-2446-4E68-9A46-AF7785C69BB4}" type="presParOf" srcId="{D99AEFA6-E070-4FFE-ACF0-2540A95D5545}" destId="{492A4835-5389-4604-9801-6E694DCBF374}" srcOrd="1" destOrd="0" presId="urn:microsoft.com/office/officeart/2005/8/layout/orgChart1"/>
    <dgm:cxn modelId="{5EE2B6FC-81B9-4D26-8015-872847D5B60C}" type="presParOf" srcId="{AA8D6326-F7AC-4F37-AE18-C09B44F9D9E2}" destId="{929548A0-5CEA-46C2-BD32-DCBA0477811E}" srcOrd="1" destOrd="0" presId="urn:microsoft.com/office/officeart/2005/8/layout/orgChart1"/>
    <dgm:cxn modelId="{EB333DB9-8536-4200-BA6C-252215632A97}" type="presParOf" srcId="{AA8D6326-F7AC-4F37-AE18-C09B44F9D9E2}" destId="{1AA277AA-0EE9-4C57-925F-32E9B3FD5E4D}" srcOrd="2" destOrd="0" presId="urn:microsoft.com/office/officeart/2005/8/layout/orgChart1"/>
    <dgm:cxn modelId="{180D227C-76F5-4A03-A5FA-97390C8915B1}" type="presParOf" srcId="{02FF6B85-8621-44C3-9BBE-E76526E7A383}" destId="{9078676A-43C6-48BF-931E-7BF79A975E68}" srcOrd="2" destOrd="0" presId="urn:microsoft.com/office/officeart/2005/8/layout/orgChart1"/>
    <dgm:cxn modelId="{1B574945-7E2F-436A-A1D2-017F3747CDE3}" type="presParOf" srcId="{02FF6B85-8621-44C3-9BBE-E76526E7A383}" destId="{0359B1C2-90FA-4A5E-B89C-F41E661B69BE}" srcOrd="3" destOrd="0" presId="urn:microsoft.com/office/officeart/2005/8/layout/orgChart1"/>
    <dgm:cxn modelId="{C5D37F60-C603-4F43-B57C-515785903F5F}" type="presParOf" srcId="{0359B1C2-90FA-4A5E-B89C-F41E661B69BE}" destId="{D6FBB23A-60D8-4D9C-BA0B-2F9FEF2FE1FE}" srcOrd="0" destOrd="0" presId="urn:microsoft.com/office/officeart/2005/8/layout/orgChart1"/>
    <dgm:cxn modelId="{E97E9E46-6ABE-42E4-949C-C69DCC8FF935}" type="presParOf" srcId="{D6FBB23A-60D8-4D9C-BA0B-2F9FEF2FE1FE}" destId="{C7A8D9F6-6119-4F38-83B2-CB0A67B56549}" srcOrd="0" destOrd="0" presId="urn:microsoft.com/office/officeart/2005/8/layout/orgChart1"/>
    <dgm:cxn modelId="{BCB79FDE-B28A-4A37-B48E-80AB3FFAD413}" type="presParOf" srcId="{D6FBB23A-60D8-4D9C-BA0B-2F9FEF2FE1FE}" destId="{A5860A32-A0EA-4F16-B90E-4665BE449761}" srcOrd="1" destOrd="0" presId="urn:microsoft.com/office/officeart/2005/8/layout/orgChart1"/>
    <dgm:cxn modelId="{9B155B20-9C6B-40E9-96C1-3712E40C201E}" type="presParOf" srcId="{0359B1C2-90FA-4A5E-B89C-F41E661B69BE}" destId="{96597F0D-A412-4DE7-BBB9-7CAE0C39C0AF}" srcOrd="1" destOrd="0" presId="urn:microsoft.com/office/officeart/2005/8/layout/orgChart1"/>
    <dgm:cxn modelId="{6800A621-8EAC-44FF-B357-4973C6A859CA}" type="presParOf" srcId="{0359B1C2-90FA-4A5E-B89C-F41E661B69BE}" destId="{CD2F41B2-40AA-4ACE-BEE2-B1184BF69219}" srcOrd="2" destOrd="0" presId="urn:microsoft.com/office/officeart/2005/8/layout/orgChart1"/>
    <dgm:cxn modelId="{033EA750-30CC-4089-AFDA-99BC430B8FF3}" type="presParOf" srcId="{02FF6B85-8621-44C3-9BBE-E76526E7A383}" destId="{1DF9403A-3188-4C79-9E12-5DDEF69D8C32}" srcOrd="4" destOrd="0" presId="urn:microsoft.com/office/officeart/2005/8/layout/orgChart1"/>
    <dgm:cxn modelId="{275BF4AF-8AD3-4694-A0F6-2E34B4CD3162}" type="presParOf" srcId="{02FF6B85-8621-44C3-9BBE-E76526E7A383}" destId="{03F72883-0F70-4E69-8ED3-26432D9DF220}" srcOrd="5" destOrd="0" presId="urn:microsoft.com/office/officeart/2005/8/layout/orgChart1"/>
    <dgm:cxn modelId="{C0DEE5A5-87EE-4CEB-84A4-6E76AD41A26C}" type="presParOf" srcId="{03F72883-0F70-4E69-8ED3-26432D9DF220}" destId="{0D191687-3984-45D9-9F7D-C4011E85BB24}" srcOrd="0" destOrd="0" presId="urn:microsoft.com/office/officeart/2005/8/layout/orgChart1"/>
    <dgm:cxn modelId="{86DDAD5E-00B2-4805-8103-A5A129A05FBA}" type="presParOf" srcId="{0D191687-3984-45D9-9F7D-C4011E85BB24}" destId="{54D59198-07B0-41E4-BB81-07130CD01846}" srcOrd="0" destOrd="0" presId="urn:microsoft.com/office/officeart/2005/8/layout/orgChart1"/>
    <dgm:cxn modelId="{B602CD6B-DCED-415F-9EDC-AA155BD531AA}" type="presParOf" srcId="{0D191687-3984-45D9-9F7D-C4011E85BB24}" destId="{751EA0E0-8DB4-4FEC-9376-C23C10EE32A4}" srcOrd="1" destOrd="0" presId="urn:microsoft.com/office/officeart/2005/8/layout/orgChart1"/>
    <dgm:cxn modelId="{DFB3E23D-7015-4B69-9D0F-B187B97898E4}" type="presParOf" srcId="{03F72883-0F70-4E69-8ED3-26432D9DF220}" destId="{7D0DF173-48B4-4160-9E67-7D4F2DF93EED}" srcOrd="1" destOrd="0" presId="urn:microsoft.com/office/officeart/2005/8/layout/orgChart1"/>
    <dgm:cxn modelId="{077BE796-664D-4330-84B5-9FD3D7EB0950}" type="presParOf" srcId="{03F72883-0F70-4E69-8ED3-26432D9DF220}" destId="{A1F960F5-FB7C-448F-A97E-6AD4C585975A}" srcOrd="2" destOrd="0" presId="urn:microsoft.com/office/officeart/2005/8/layout/orgChart1"/>
    <dgm:cxn modelId="{86A955D4-E01E-4868-8434-6FAC4BB19577}" type="presParOf" srcId="{02FF6B85-8621-44C3-9BBE-E76526E7A383}" destId="{1F157F2B-E8B7-4CF1-8280-D32617AC22E0}" srcOrd="6" destOrd="0" presId="urn:microsoft.com/office/officeart/2005/8/layout/orgChart1"/>
    <dgm:cxn modelId="{7EF3D626-E61B-4141-BB15-84AD6E92D333}" type="presParOf" srcId="{02FF6B85-8621-44C3-9BBE-E76526E7A383}" destId="{73393CC9-EEC2-4B88-9E1B-D136C43A2D09}" srcOrd="7" destOrd="0" presId="urn:microsoft.com/office/officeart/2005/8/layout/orgChart1"/>
    <dgm:cxn modelId="{9AE42C7D-3C6D-458A-919F-92D475C43C47}" type="presParOf" srcId="{73393CC9-EEC2-4B88-9E1B-D136C43A2D09}" destId="{FF50E7B0-5854-458A-ADA1-DB9BF3EC3B30}" srcOrd="0" destOrd="0" presId="urn:microsoft.com/office/officeart/2005/8/layout/orgChart1"/>
    <dgm:cxn modelId="{27CB128E-CB6F-469F-A7A6-4874E7DD6F8F}" type="presParOf" srcId="{FF50E7B0-5854-458A-ADA1-DB9BF3EC3B30}" destId="{B0DACD33-2506-4A90-833E-802AE3F31498}" srcOrd="0" destOrd="0" presId="urn:microsoft.com/office/officeart/2005/8/layout/orgChart1"/>
    <dgm:cxn modelId="{65FF400E-4CAB-4188-B495-75B8977D4544}" type="presParOf" srcId="{FF50E7B0-5854-458A-ADA1-DB9BF3EC3B30}" destId="{44CDDC49-29EA-4395-872A-688DE96716D8}" srcOrd="1" destOrd="0" presId="urn:microsoft.com/office/officeart/2005/8/layout/orgChart1"/>
    <dgm:cxn modelId="{2EF45C14-9344-4844-9318-9AD83A9AB5A1}" type="presParOf" srcId="{73393CC9-EEC2-4B88-9E1B-D136C43A2D09}" destId="{4B5B8E27-23F4-4043-A7D0-4651AF47116A}" srcOrd="1" destOrd="0" presId="urn:microsoft.com/office/officeart/2005/8/layout/orgChart1"/>
    <dgm:cxn modelId="{8A7FC268-7546-45E9-8C83-8DBF77E9E4D3}" type="presParOf" srcId="{73393CC9-EEC2-4B88-9E1B-D136C43A2D09}" destId="{854D88B6-8E97-4AE1-A093-4E3797FDBBEF}" srcOrd="2" destOrd="0" presId="urn:microsoft.com/office/officeart/2005/8/layout/orgChart1"/>
    <dgm:cxn modelId="{63DA1B13-8E5C-44BE-B723-4E8B0D11B04A}" type="presParOf" srcId="{0E73E798-44F3-412B-BB6A-51082227EAA9}" destId="{F5DD00F8-7844-44BC-A6D9-1D2592612807}" srcOrd="2" destOrd="0" presId="urn:microsoft.com/office/officeart/2005/8/layout/orgChart1"/>
    <dgm:cxn modelId="{9865ED99-CC1F-48D9-97E4-23F084E79E04}" type="presParOf" srcId="{C13D887D-5E77-4105-8D8E-BBD8BBF886A8}" destId="{6D4811B7-0056-4ABA-B49C-00B6CD0A6C0B}" srcOrd="10" destOrd="0" presId="urn:microsoft.com/office/officeart/2005/8/layout/orgChart1"/>
    <dgm:cxn modelId="{6932195F-3638-42EA-9994-0E3EE011F9FA}" type="presParOf" srcId="{C13D887D-5E77-4105-8D8E-BBD8BBF886A8}" destId="{3F943B8D-AA15-4A60-B919-885D9182BEB0}" srcOrd="11" destOrd="0" presId="urn:microsoft.com/office/officeart/2005/8/layout/orgChart1"/>
    <dgm:cxn modelId="{04939538-44C1-45AF-A426-586C34AEA3CC}" type="presParOf" srcId="{3F943B8D-AA15-4A60-B919-885D9182BEB0}" destId="{D29203D8-5657-47F4-AB60-D8FC0B668CC5}" srcOrd="0" destOrd="0" presId="urn:microsoft.com/office/officeart/2005/8/layout/orgChart1"/>
    <dgm:cxn modelId="{94A80820-0E19-4627-B8C3-78588B7E891B}" type="presParOf" srcId="{D29203D8-5657-47F4-AB60-D8FC0B668CC5}" destId="{04E45E30-5AB6-420F-9DEF-8DDA9EF8261C}" srcOrd="0" destOrd="0" presId="urn:microsoft.com/office/officeart/2005/8/layout/orgChart1"/>
    <dgm:cxn modelId="{5608A272-9FF9-4266-A872-17BA233E38F2}" type="presParOf" srcId="{D29203D8-5657-47F4-AB60-D8FC0B668CC5}" destId="{D2F016E3-8583-492E-8E6F-DB999D129413}" srcOrd="1" destOrd="0" presId="urn:microsoft.com/office/officeart/2005/8/layout/orgChart1"/>
    <dgm:cxn modelId="{B51D14DC-D9B7-4C32-97DD-4CA3755CF4A3}" type="presParOf" srcId="{3F943B8D-AA15-4A60-B919-885D9182BEB0}" destId="{7DDF3D6D-6728-4418-A35D-7DB810F3CD7D}" srcOrd="1" destOrd="0" presId="urn:microsoft.com/office/officeart/2005/8/layout/orgChart1"/>
    <dgm:cxn modelId="{202DB23E-120F-4863-BDDA-A15CCAE10020}" type="presParOf" srcId="{7DDF3D6D-6728-4418-A35D-7DB810F3CD7D}" destId="{A84FCB8A-045B-4CF2-9A0F-5A5301A3FDC0}" srcOrd="0" destOrd="0" presId="urn:microsoft.com/office/officeart/2005/8/layout/orgChart1"/>
    <dgm:cxn modelId="{0854CA82-59C9-4730-8E3C-01C605BD31EE}" type="presParOf" srcId="{7DDF3D6D-6728-4418-A35D-7DB810F3CD7D}" destId="{FF4995F5-959E-4491-BC09-E290F2E4D7F2}" srcOrd="1" destOrd="0" presId="urn:microsoft.com/office/officeart/2005/8/layout/orgChart1"/>
    <dgm:cxn modelId="{B780EBBE-BD17-4FC6-8087-6C62100D146E}" type="presParOf" srcId="{FF4995F5-959E-4491-BC09-E290F2E4D7F2}" destId="{57C4CEBD-F676-4FCA-A5B3-8B53DBBCCBE4}" srcOrd="0" destOrd="0" presId="urn:microsoft.com/office/officeart/2005/8/layout/orgChart1"/>
    <dgm:cxn modelId="{295232A3-1F31-424C-B1C0-AF6145588433}" type="presParOf" srcId="{57C4CEBD-F676-4FCA-A5B3-8B53DBBCCBE4}" destId="{41A04D14-4AA0-443C-9445-7EC782F16B64}" srcOrd="0" destOrd="0" presId="urn:microsoft.com/office/officeart/2005/8/layout/orgChart1"/>
    <dgm:cxn modelId="{CD67199C-42B1-495C-95AF-10A0A420F43D}" type="presParOf" srcId="{57C4CEBD-F676-4FCA-A5B3-8B53DBBCCBE4}" destId="{37D2FA6B-CE0D-4E5F-A862-81C36CD9EC6A}" srcOrd="1" destOrd="0" presId="urn:microsoft.com/office/officeart/2005/8/layout/orgChart1"/>
    <dgm:cxn modelId="{F6B88F26-1221-48D4-8137-2359B1046284}" type="presParOf" srcId="{FF4995F5-959E-4491-BC09-E290F2E4D7F2}" destId="{D1B52D3C-2E44-4B37-B188-8AE757BEC1B3}" srcOrd="1" destOrd="0" presId="urn:microsoft.com/office/officeart/2005/8/layout/orgChart1"/>
    <dgm:cxn modelId="{DE917A6D-58AB-489B-B05E-94F6315EC3C7}" type="presParOf" srcId="{FF4995F5-959E-4491-BC09-E290F2E4D7F2}" destId="{2E2931DB-FB8D-4298-B27A-EBC0DF5BD03E}" srcOrd="2" destOrd="0" presId="urn:microsoft.com/office/officeart/2005/8/layout/orgChart1"/>
    <dgm:cxn modelId="{3636B1D4-A7B5-4B91-A626-EE9877A09810}" type="presParOf" srcId="{7DDF3D6D-6728-4418-A35D-7DB810F3CD7D}" destId="{60F19FAA-24F9-4999-8843-FD0D172B9161}" srcOrd="2" destOrd="0" presId="urn:microsoft.com/office/officeart/2005/8/layout/orgChart1"/>
    <dgm:cxn modelId="{9C3C6973-3979-4D5D-9852-3B3D1C66A17D}" type="presParOf" srcId="{7DDF3D6D-6728-4418-A35D-7DB810F3CD7D}" destId="{0D690B42-E15E-47FF-9933-F826EC7FF4EA}" srcOrd="3" destOrd="0" presId="urn:microsoft.com/office/officeart/2005/8/layout/orgChart1"/>
    <dgm:cxn modelId="{196FFF0B-432C-4738-BDB4-35915A9EE187}" type="presParOf" srcId="{0D690B42-E15E-47FF-9933-F826EC7FF4EA}" destId="{E7036057-51E1-4D56-8805-BCA7786F82BC}" srcOrd="0" destOrd="0" presId="urn:microsoft.com/office/officeart/2005/8/layout/orgChart1"/>
    <dgm:cxn modelId="{290CB93E-B775-44A4-BD31-03A5548F392B}" type="presParOf" srcId="{E7036057-51E1-4D56-8805-BCA7786F82BC}" destId="{9944C202-1358-4C7C-9D2F-A3AA456D67A1}" srcOrd="0" destOrd="0" presId="urn:microsoft.com/office/officeart/2005/8/layout/orgChart1"/>
    <dgm:cxn modelId="{3BC4B8CA-79CF-42A3-B747-56774DEC92F2}" type="presParOf" srcId="{E7036057-51E1-4D56-8805-BCA7786F82BC}" destId="{B9A0E6FC-A86B-4C58-AA53-21483B435DBE}" srcOrd="1" destOrd="0" presId="urn:microsoft.com/office/officeart/2005/8/layout/orgChart1"/>
    <dgm:cxn modelId="{7FDF1020-1234-4FAF-A386-A8B1851221C3}" type="presParOf" srcId="{0D690B42-E15E-47FF-9933-F826EC7FF4EA}" destId="{95A6A71E-105B-4227-A891-01D6D0FB9718}" srcOrd="1" destOrd="0" presId="urn:microsoft.com/office/officeart/2005/8/layout/orgChart1"/>
    <dgm:cxn modelId="{6A07164A-2AF9-4929-895F-5B70A512EBFC}" type="presParOf" srcId="{0D690B42-E15E-47FF-9933-F826EC7FF4EA}" destId="{901BC9C8-734B-4B32-AC90-2FA018E92E1F}" srcOrd="2" destOrd="0" presId="urn:microsoft.com/office/officeart/2005/8/layout/orgChart1"/>
    <dgm:cxn modelId="{6695D16E-0EBA-4251-B120-A845CEA8205B}" type="presParOf" srcId="{3F943B8D-AA15-4A60-B919-885D9182BEB0}" destId="{778C3C87-48B0-48AB-8A7E-C3753BA13572}" srcOrd="2" destOrd="0" presId="urn:microsoft.com/office/officeart/2005/8/layout/orgChart1"/>
    <dgm:cxn modelId="{C3BCCB34-89CD-4872-84E6-F4451603DA57}" type="presParOf" srcId="{C9E9C2AF-B330-481C-9294-1C6E38575961}" destId="{3A3D5AE4-A953-4A2E-89BC-80DB99D4169C}"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939F01-3BBE-4E03-BE74-5B26994C73D8}" type="doc">
      <dgm:prSet loTypeId="urn:microsoft.com/office/officeart/2005/8/layout/pyramid1" loCatId="pyramid" qsTypeId="urn:microsoft.com/office/officeart/2005/8/quickstyle/simple4" qsCatId="simple" csTypeId="urn:microsoft.com/office/officeart/2005/8/colors/colorful2" csCatId="colorful" phldr="1"/>
      <dgm:spPr/>
    </dgm:pt>
    <dgm:pt modelId="{6B961504-C755-4809-925B-60F1A8A93A43}">
      <dgm:prSet phldrT="[文本]" custT="1"/>
      <dgm:spPr/>
      <dgm:t>
        <a:bodyPr/>
        <a:lstStyle/>
        <a:p>
          <a:r>
            <a:rPr lang="en-US" altLang="zh-CN" sz="1600" b="1" dirty="0" smtClean="0"/>
            <a:t>8</a:t>
          </a:r>
          <a:r>
            <a:rPr lang="zh-CN" altLang="en-US" sz="1600" b="1" dirty="0" smtClean="0"/>
            <a:t>人</a:t>
          </a:r>
          <a:endParaRPr lang="zh-CN" altLang="en-US" sz="1600" b="1" dirty="0"/>
        </a:p>
      </dgm:t>
    </dgm:pt>
    <dgm:pt modelId="{EB01791C-FA18-4B48-BB6D-C36D85785F14}" type="parTrans" cxnId="{F4F9CC9C-19AF-4E6E-99FB-C71FD40F06B1}">
      <dgm:prSet/>
      <dgm:spPr/>
      <dgm:t>
        <a:bodyPr/>
        <a:lstStyle/>
        <a:p>
          <a:endParaRPr lang="zh-CN" altLang="en-US"/>
        </a:p>
      </dgm:t>
    </dgm:pt>
    <dgm:pt modelId="{9FD193BF-6AE7-47FF-B830-A80D047E9043}" type="sibTrans" cxnId="{F4F9CC9C-19AF-4E6E-99FB-C71FD40F06B1}">
      <dgm:prSet/>
      <dgm:spPr/>
      <dgm:t>
        <a:bodyPr/>
        <a:lstStyle/>
        <a:p>
          <a:endParaRPr lang="zh-CN" altLang="en-US"/>
        </a:p>
      </dgm:t>
    </dgm:pt>
    <dgm:pt modelId="{E9820235-51FF-4971-A02F-17B5711D4926}">
      <dgm:prSet phldrT="[文本]" custT="1"/>
      <dgm:spPr/>
      <dgm:t>
        <a:bodyPr/>
        <a:lstStyle/>
        <a:p>
          <a:r>
            <a:rPr lang="en-US" altLang="zh-CN" sz="1600" b="1" dirty="0" smtClean="0"/>
            <a:t>60</a:t>
          </a:r>
          <a:r>
            <a:rPr lang="zh-CN" altLang="en-US" sz="1600" b="1" dirty="0" smtClean="0"/>
            <a:t>人</a:t>
          </a:r>
          <a:endParaRPr lang="zh-CN" altLang="en-US" sz="1600" b="1" dirty="0"/>
        </a:p>
      </dgm:t>
    </dgm:pt>
    <dgm:pt modelId="{963F4C9D-FAEE-4D59-8046-8FC444F226F7}" type="parTrans" cxnId="{EF3F8D2A-4526-4984-A660-303A8F925E80}">
      <dgm:prSet/>
      <dgm:spPr/>
      <dgm:t>
        <a:bodyPr/>
        <a:lstStyle/>
        <a:p>
          <a:endParaRPr lang="zh-CN" altLang="en-US"/>
        </a:p>
      </dgm:t>
    </dgm:pt>
    <dgm:pt modelId="{84F60849-C158-40AB-90D5-6C414C6CAF95}" type="sibTrans" cxnId="{EF3F8D2A-4526-4984-A660-303A8F925E80}">
      <dgm:prSet/>
      <dgm:spPr/>
      <dgm:t>
        <a:bodyPr/>
        <a:lstStyle/>
        <a:p>
          <a:endParaRPr lang="zh-CN" altLang="en-US"/>
        </a:p>
      </dgm:t>
    </dgm:pt>
    <dgm:pt modelId="{8E8F17F4-E8E9-4067-B276-0216EAD79FEF}">
      <dgm:prSet phldrT="[文本]" custT="1"/>
      <dgm:spPr/>
      <dgm:t>
        <a:bodyPr/>
        <a:lstStyle/>
        <a:p>
          <a:r>
            <a:rPr lang="en-US" altLang="zh-CN" sz="1800" b="1" dirty="0" smtClean="0"/>
            <a:t>68</a:t>
          </a:r>
          <a:r>
            <a:rPr lang="zh-CN" altLang="en-US" sz="1800" b="1" dirty="0" smtClean="0"/>
            <a:t>人</a:t>
          </a:r>
          <a:endParaRPr lang="zh-CN" altLang="en-US" sz="1800" b="1" dirty="0"/>
        </a:p>
      </dgm:t>
    </dgm:pt>
    <dgm:pt modelId="{F83D39AF-0485-4CBA-BAEA-87BD7C5687CD}" type="parTrans" cxnId="{D42C9834-F6E9-442F-BBE9-9C909F494329}">
      <dgm:prSet/>
      <dgm:spPr/>
      <dgm:t>
        <a:bodyPr/>
        <a:lstStyle/>
        <a:p>
          <a:endParaRPr lang="zh-CN" altLang="en-US"/>
        </a:p>
      </dgm:t>
    </dgm:pt>
    <dgm:pt modelId="{F20832A6-4272-48F8-951E-599B3D787D54}" type="sibTrans" cxnId="{D42C9834-F6E9-442F-BBE9-9C909F494329}">
      <dgm:prSet/>
      <dgm:spPr/>
      <dgm:t>
        <a:bodyPr/>
        <a:lstStyle/>
        <a:p>
          <a:endParaRPr lang="zh-CN" altLang="en-US"/>
        </a:p>
      </dgm:t>
    </dgm:pt>
    <dgm:pt modelId="{D990D72E-08B8-424F-B033-F3AE90121F44}">
      <dgm:prSet custT="1"/>
      <dgm:spPr/>
      <dgm:t>
        <a:bodyPr/>
        <a:lstStyle/>
        <a:p>
          <a:r>
            <a:rPr lang="en-US" altLang="zh-CN" sz="1600" b="1" dirty="0" smtClean="0"/>
            <a:t>5</a:t>
          </a:r>
          <a:r>
            <a:rPr lang="zh-CN" altLang="en-US" sz="1600" b="1" dirty="0" smtClean="0"/>
            <a:t>人</a:t>
          </a:r>
          <a:endParaRPr lang="zh-CN" altLang="en-US" sz="1600" b="1" dirty="0"/>
        </a:p>
      </dgm:t>
    </dgm:pt>
    <dgm:pt modelId="{AB341CC9-F63A-4650-A95D-899FE02A35F8}" type="parTrans" cxnId="{4E2D338F-4BB2-4980-A031-44C67DA6B09B}">
      <dgm:prSet/>
      <dgm:spPr/>
      <dgm:t>
        <a:bodyPr/>
        <a:lstStyle/>
        <a:p>
          <a:endParaRPr lang="zh-CN" altLang="en-US"/>
        </a:p>
      </dgm:t>
    </dgm:pt>
    <dgm:pt modelId="{895FC999-498A-4A93-922D-84853C9495C5}" type="sibTrans" cxnId="{4E2D338F-4BB2-4980-A031-44C67DA6B09B}">
      <dgm:prSet/>
      <dgm:spPr/>
      <dgm:t>
        <a:bodyPr/>
        <a:lstStyle/>
        <a:p>
          <a:endParaRPr lang="zh-CN" altLang="en-US"/>
        </a:p>
      </dgm:t>
    </dgm:pt>
    <dgm:pt modelId="{D53F06AC-BD9F-41AA-B923-164E499FEA5C}">
      <dgm:prSet custT="1"/>
      <dgm:spPr/>
      <dgm:t>
        <a:bodyPr/>
        <a:lstStyle/>
        <a:p>
          <a:r>
            <a:rPr lang="en-US" altLang="zh-CN" sz="1600" b="1" dirty="0" smtClean="0"/>
            <a:t>5</a:t>
          </a:r>
          <a:r>
            <a:rPr lang="zh-CN" altLang="en-US" sz="1600" b="1" dirty="0" smtClean="0"/>
            <a:t>人</a:t>
          </a:r>
          <a:endParaRPr lang="en-US" altLang="zh-CN" sz="1600" b="1" dirty="0" smtClean="0"/>
        </a:p>
      </dgm:t>
    </dgm:pt>
    <dgm:pt modelId="{79A8A733-CFEF-465E-A7DA-5C85BF0D3C74}" type="parTrans" cxnId="{2B0DD415-A10E-4E55-9907-15C341B9F648}">
      <dgm:prSet/>
      <dgm:spPr/>
      <dgm:t>
        <a:bodyPr/>
        <a:lstStyle/>
        <a:p>
          <a:endParaRPr lang="zh-CN" altLang="en-US"/>
        </a:p>
      </dgm:t>
    </dgm:pt>
    <dgm:pt modelId="{F1AC1645-5330-4F70-AD99-71028B14E333}" type="sibTrans" cxnId="{2B0DD415-A10E-4E55-9907-15C341B9F648}">
      <dgm:prSet/>
      <dgm:spPr/>
      <dgm:t>
        <a:bodyPr/>
        <a:lstStyle/>
        <a:p>
          <a:endParaRPr lang="zh-CN" altLang="en-US"/>
        </a:p>
      </dgm:t>
    </dgm:pt>
    <dgm:pt modelId="{5D151CFB-9EE1-47B8-A2E8-1D3CC7585F3F}" type="pres">
      <dgm:prSet presAssocID="{1D939F01-3BBE-4E03-BE74-5B26994C73D8}" presName="Name0" presStyleCnt="0">
        <dgm:presLayoutVars>
          <dgm:dir/>
          <dgm:animLvl val="lvl"/>
          <dgm:resizeHandles val="exact"/>
        </dgm:presLayoutVars>
      </dgm:prSet>
      <dgm:spPr/>
    </dgm:pt>
    <dgm:pt modelId="{5E4A6638-5AAB-483F-B56B-A3C70475A127}" type="pres">
      <dgm:prSet presAssocID="{D53F06AC-BD9F-41AA-B923-164E499FEA5C}" presName="Name8" presStyleCnt="0"/>
      <dgm:spPr/>
    </dgm:pt>
    <dgm:pt modelId="{32F6E92F-51B8-4432-AED1-11785D3CA83E}" type="pres">
      <dgm:prSet presAssocID="{D53F06AC-BD9F-41AA-B923-164E499FEA5C}" presName="level" presStyleLbl="node1" presStyleIdx="0" presStyleCnt="5">
        <dgm:presLayoutVars>
          <dgm:chMax val="1"/>
          <dgm:bulletEnabled val="1"/>
        </dgm:presLayoutVars>
      </dgm:prSet>
      <dgm:spPr/>
      <dgm:t>
        <a:bodyPr/>
        <a:lstStyle/>
        <a:p>
          <a:endParaRPr lang="zh-CN" altLang="en-US"/>
        </a:p>
      </dgm:t>
    </dgm:pt>
    <dgm:pt modelId="{CF8AE16C-4F02-4C22-AED5-FE9A90BB820D}" type="pres">
      <dgm:prSet presAssocID="{D53F06AC-BD9F-41AA-B923-164E499FEA5C}" presName="levelTx" presStyleLbl="revTx" presStyleIdx="0" presStyleCnt="0">
        <dgm:presLayoutVars>
          <dgm:chMax val="1"/>
          <dgm:bulletEnabled val="1"/>
        </dgm:presLayoutVars>
      </dgm:prSet>
      <dgm:spPr/>
      <dgm:t>
        <a:bodyPr/>
        <a:lstStyle/>
        <a:p>
          <a:endParaRPr lang="zh-CN" altLang="en-US"/>
        </a:p>
      </dgm:t>
    </dgm:pt>
    <dgm:pt modelId="{47E7E843-92BD-4649-999A-9268989368CF}" type="pres">
      <dgm:prSet presAssocID="{6B961504-C755-4809-925B-60F1A8A93A43}" presName="Name8" presStyleCnt="0"/>
      <dgm:spPr/>
    </dgm:pt>
    <dgm:pt modelId="{7F843D61-DD02-4CB7-B06C-F95927108C61}" type="pres">
      <dgm:prSet presAssocID="{6B961504-C755-4809-925B-60F1A8A93A43}" presName="level" presStyleLbl="node1" presStyleIdx="1" presStyleCnt="5">
        <dgm:presLayoutVars>
          <dgm:chMax val="1"/>
          <dgm:bulletEnabled val="1"/>
        </dgm:presLayoutVars>
      </dgm:prSet>
      <dgm:spPr/>
      <dgm:t>
        <a:bodyPr/>
        <a:lstStyle/>
        <a:p>
          <a:endParaRPr lang="zh-CN" altLang="en-US"/>
        </a:p>
      </dgm:t>
    </dgm:pt>
    <dgm:pt modelId="{E119F0E1-1AF9-45E7-9ACF-1AFF280E0A74}" type="pres">
      <dgm:prSet presAssocID="{6B961504-C755-4809-925B-60F1A8A93A43}" presName="levelTx" presStyleLbl="revTx" presStyleIdx="0" presStyleCnt="0">
        <dgm:presLayoutVars>
          <dgm:chMax val="1"/>
          <dgm:bulletEnabled val="1"/>
        </dgm:presLayoutVars>
      </dgm:prSet>
      <dgm:spPr/>
      <dgm:t>
        <a:bodyPr/>
        <a:lstStyle/>
        <a:p>
          <a:endParaRPr lang="zh-CN" altLang="en-US"/>
        </a:p>
      </dgm:t>
    </dgm:pt>
    <dgm:pt modelId="{985E7266-7D2F-4438-9C4D-6C91EC744064}" type="pres">
      <dgm:prSet presAssocID="{E9820235-51FF-4971-A02F-17B5711D4926}" presName="Name8" presStyleCnt="0"/>
      <dgm:spPr/>
    </dgm:pt>
    <dgm:pt modelId="{B2D862C8-39EF-4168-8ED1-6946B222A161}" type="pres">
      <dgm:prSet presAssocID="{E9820235-51FF-4971-A02F-17B5711D4926}" presName="level" presStyleLbl="node1" presStyleIdx="2" presStyleCnt="5">
        <dgm:presLayoutVars>
          <dgm:chMax val="1"/>
          <dgm:bulletEnabled val="1"/>
        </dgm:presLayoutVars>
      </dgm:prSet>
      <dgm:spPr/>
      <dgm:t>
        <a:bodyPr/>
        <a:lstStyle/>
        <a:p>
          <a:endParaRPr lang="zh-CN" altLang="en-US"/>
        </a:p>
      </dgm:t>
    </dgm:pt>
    <dgm:pt modelId="{F859CB74-9EF1-4DD6-9CEC-AC4969346E91}" type="pres">
      <dgm:prSet presAssocID="{E9820235-51FF-4971-A02F-17B5711D4926}" presName="levelTx" presStyleLbl="revTx" presStyleIdx="0" presStyleCnt="0">
        <dgm:presLayoutVars>
          <dgm:chMax val="1"/>
          <dgm:bulletEnabled val="1"/>
        </dgm:presLayoutVars>
      </dgm:prSet>
      <dgm:spPr/>
      <dgm:t>
        <a:bodyPr/>
        <a:lstStyle/>
        <a:p>
          <a:endParaRPr lang="zh-CN" altLang="en-US"/>
        </a:p>
      </dgm:t>
    </dgm:pt>
    <dgm:pt modelId="{2A72D3F5-7DD9-4941-8B46-46194DE3C3A0}" type="pres">
      <dgm:prSet presAssocID="{D990D72E-08B8-424F-B033-F3AE90121F44}" presName="Name8" presStyleCnt="0"/>
      <dgm:spPr/>
    </dgm:pt>
    <dgm:pt modelId="{10FC1DE8-402A-4B6A-AFEA-CFA4617D3A5C}" type="pres">
      <dgm:prSet presAssocID="{D990D72E-08B8-424F-B033-F3AE90121F44}" presName="level" presStyleLbl="node1" presStyleIdx="3" presStyleCnt="5">
        <dgm:presLayoutVars>
          <dgm:chMax val="1"/>
          <dgm:bulletEnabled val="1"/>
        </dgm:presLayoutVars>
      </dgm:prSet>
      <dgm:spPr/>
      <dgm:t>
        <a:bodyPr/>
        <a:lstStyle/>
        <a:p>
          <a:endParaRPr lang="zh-CN" altLang="en-US"/>
        </a:p>
      </dgm:t>
    </dgm:pt>
    <dgm:pt modelId="{990661E7-4AB7-4231-A2F5-558D44DB59F1}" type="pres">
      <dgm:prSet presAssocID="{D990D72E-08B8-424F-B033-F3AE90121F44}" presName="levelTx" presStyleLbl="revTx" presStyleIdx="0" presStyleCnt="0">
        <dgm:presLayoutVars>
          <dgm:chMax val="1"/>
          <dgm:bulletEnabled val="1"/>
        </dgm:presLayoutVars>
      </dgm:prSet>
      <dgm:spPr/>
      <dgm:t>
        <a:bodyPr/>
        <a:lstStyle/>
        <a:p>
          <a:endParaRPr lang="zh-CN" altLang="en-US"/>
        </a:p>
      </dgm:t>
    </dgm:pt>
    <dgm:pt modelId="{EC78A2C2-3358-4BBC-A53C-45A02CC59F80}" type="pres">
      <dgm:prSet presAssocID="{8E8F17F4-E8E9-4067-B276-0216EAD79FEF}" presName="Name8" presStyleCnt="0"/>
      <dgm:spPr/>
    </dgm:pt>
    <dgm:pt modelId="{DE91107C-C554-46E2-B407-30751E7E4EB7}" type="pres">
      <dgm:prSet presAssocID="{8E8F17F4-E8E9-4067-B276-0216EAD79FEF}" presName="level" presStyleLbl="node1" presStyleIdx="4" presStyleCnt="5">
        <dgm:presLayoutVars>
          <dgm:chMax val="1"/>
          <dgm:bulletEnabled val="1"/>
        </dgm:presLayoutVars>
      </dgm:prSet>
      <dgm:spPr/>
      <dgm:t>
        <a:bodyPr/>
        <a:lstStyle/>
        <a:p>
          <a:endParaRPr lang="zh-CN" altLang="en-US"/>
        </a:p>
      </dgm:t>
    </dgm:pt>
    <dgm:pt modelId="{E4907B65-643B-4205-95E9-D0467C4996A5}" type="pres">
      <dgm:prSet presAssocID="{8E8F17F4-E8E9-4067-B276-0216EAD79FEF}" presName="levelTx" presStyleLbl="revTx" presStyleIdx="0" presStyleCnt="0">
        <dgm:presLayoutVars>
          <dgm:chMax val="1"/>
          <dgm:bulletEnabled val="1"/>
        </dgm:presLayoutVars>
      </dgm:prSet>
      <dgm:spPr/>
      <dgm:t>
        <a:bodyPr/>
        <a:lstStyle/>
        <a:p>
          <a:endParaRPr lang="zh-CN" altLang="en-US"/>
        </a:p>
      </dgm:t>
    </dgm:pt>
  </dgm:ptLst>
  <dgm:cxnLst>
    <dgm:cxn modelId="{018E5C83-5CC1-4F3B-84B7-AF850D748996}" type="presOf" srcId="{E9820235-51FF-4971-A02F-17B5711D4926}" destId="{F859CB74-9EF1-4DD6-9CEC-AC4969346E91}" srcOrd="1" destOrd="0" presId="urn:microsoft.com/office/officeart/2005/8/layout/pyramid1"/>
    <dgm:cxn modelId="{C05500E1-C9DD-4B95-8614-52BF54829E53}" type="presOf" srcId="{6B961504-C755-4809-925B-60F1A8A93A43}" destId="{7F843D61-DD02-4CB7-B06C-F95927108C61}" srcOrd="0" destOrd="0" presId="urn:microsoft.com/office/officeart/2005/8/layout/pyramid1"/>
    <dgm:cxn modelId="{8648838F-B7D8-4A2F-8036-255DC8E8F519}" type="presOf" srcId="{8E8F17F4-E8E9-4067-B276-0216EAD79FEF}" destId="{E4907B65-643B-4205-95E9-D0467C4996A5}" srcOrd="1" destOrd="0" presId="urn:microsoft.com/office/officeart/2005/8/layout/pyramid1"/>
    <dgm:cxn modelId="{83DA7EED-7838-4B08-818E-34590AE1F09C}" type="presOf" srcId="{E9820235-51FF-4971-A02F-17B5711D4926}" destId="{B2D862C8-39EF-4168-8ED1-6946B222A161}" srcOrd="0" destOrd="0" presId="urn:microsoft.com/office/officeart/2005/8/layout/pyramid1"/>
    <dgm:cxn modelId="{8E0056DD-0002-40E1-822D-E0DD79B65E52}" type="presOf" srcId="{1D939F01-3BBE-4E03-BE74-5B26994C73D8}" destId="{5D151CFB-9EE1-47B8-A2E8-1D3CC7585F3F}" srcOrd="0" destOrd="0" presId="urn:microsoft.com/office/officeart/2005/8/layout/pyramid1"/>
    <dgm:cxn modelId="{D42C9834-F6E9-442F-BBE9-9C909F494329}" srcId="{1D939F01-3BBE-4E03-BE74-5B26994C73D8}" destId="{8E8F17F4-E8E9-4067-B276-0216EAD79FEF}" srcOrd="4" destOrd="0" parTransId="{F83D39AF-0485-4CBA-BAEA-87BD7C5687CD}" sibTransId="{F20832A6-4272-48F8-951E-599B3D787D54}"/>
    <dgm:cxn modelId="{22FE01A6-6EC7-449E-812E-914B6069FC3C}" type="presOf" srcId="{D990D72E-08B8-424F-B033-F3AE90121F44}" destId="{10FC1DE8-402A-4B6A-AFEA-CFA4617D3A5C}" srcOrd="0" destOrd="0" presId="urn:microsoft.com/office/officeart/2005/8/layout/pyramid1"/>
    <dgm:cxn modelId="{6DC96878-7A08-40C4-B619-94A40ABFD1F0}" type="presOf" srcId="{D53F06AC-BD9F-41AA-B923-164E499FEA5C}" destId="{32F6E92F-51B8-4432-AED1-11785D3CA83E}" srcOrd="0" destOrd="0" presId="urn:microsoft.com/office/officeart/2005/8/layout/pyramid1"/>
    <dgm:cxn modelId="{F4F9CC9C-19AF-4E6E-99FB-C71FD40F06B1}" srcId="{1D939F01-3BBE-4E03-BE74-5B26994C73D8}" destId="{6B961504-C755-4809-925B-60F1A8A93A43}" srcOrd="1" destOrd="0" parTransId="{EB01791C-FA18-4B48-BB6D-C36D85785F14}" sibTransId="{9FD193BF-6AE7-47FF-B830-A80D047E9043}"/>
    <dgm:cxn modelId="{1AB914D5-7DA1-4D01-99CA-22B56A0FA49E}" type="presOf" srcId="{D53F06AC-BD9F-41AA-B923-164E499FEA5C}" destId="{CF8AE16C-4F02-4C22-AED5-FE9A90BB820D}" srcOrd="1" destOrd="0" presId="urn:microsoft.com/office/officeart/2005/8/layout/pyramid1"/>
    <dgm:cxn modelId="{EF3F8D2A-4526-4984-A660-303A8F925E80}" srcId="{1D939F01-3BBE-4E03-BE74-5B26994C73D8}" destId="{E9820235-51FF-4971-A02F-17B5711D4926}" srcOrd="2" destOrd="0" parTransId="{963F4C9D-FAEE-4D59-8046-8FC444F226F7}" sibTransId="{84F60849-C158-40AB-90D5-6C414C6CAF95}"/>
    <dgm:cxn modelId="{1C733183-370D-4D45-B43C-B68434D251CE}" type="presOf" srcId="{8E8F17F4-E8E9-4067-B276-0216EAD79FEF}" destId="{DE91107C-C554-46E2-B407-30751E7E4EB7}" srcOrd="0" destOrd="0" presId="urn:microsoft.com/office/officeart/2005/8/layout/pyramid1"/>
    <dgm:cxn modelId="{2B0DD415-A10E-4E55-9907-15C341B9F648}" srcId="{1D939F01-3BBE-4E03-BE74-5B26994C73D8}" destId="{D53F06AC-BD9F-41AA-B923-164E499FEA5C}" srcOrd="0" destOrd="0" parTransId="{79A8A733-CFEF-465E-A7DA-5C85BF0D3C74}" sibTransId="{F1AC1645-5330-4F70-AD99-71028B14E333}"/>
    <dgm:cxn modelId="{4E2D338F-4BB2-4980-A031-44C67DA6B09B}" srcId="{1D939F01-3BBE-4E03-BE74-5B26994C73D8}" destId="{D990D72E-08B8-424F-B033-F3AE90121F44}" srcOrd="3" destOrd="0" parTransId="{AB341CC9-F63A-4650-A95D-899FE02A35F8}" sibTransId="{895FC999-498A-4A93-922D-84853C9495C5}"/>
    <dgm:cxn modelId="{D859299C-9F96-4802-BBD9-82A9334D8E6C}" type="presOf" srcId="{D990D72E-08B8-424F-B033-F3AE90121F44}" destId="{990661E7-4AB7-4231-A2F5-558D44DB59F1}" srcOrd="1" destOrd="0" presId="urn:microsoft.com/office/officeart/2005/8/layout/pyramid1"/>
    <dgm:cxn modelId="{BE27D670-C7D7-42C2-96A4-AEB14A707B44}" type="presOf" srcId="{6B961504-C755-4809-925B-60F1A8A93A43}" destId="{E119F0E1-1AF9-45E7-9ACF-1AFF280E0A74}" srcOrd="1" destOrd="0" presId="urn:microsoft.com/office/officeart/2005/8/layout/pyramid1"/>
    <dgm:cxn modelId="{D64877B1-A5C7-49C8-8FC5-57301160A37E}" type="presParOf" srcId="{5D151CFB-9EE1-47B8-A2E8-1D3CC7585F3F}" destId="{5E4A6638-5AAB-483F-B56B-A3C70475A127}" srcOrd="0" destOrd="0" presId="urn:microsoft.com/office/officeart/2005/8/layout/pyramid1"/>
    <dgm:cxn modelId="{1010F69D-EFB8-40B9-8F5A-1138292C41C0}" type="presParOf" srcId="{5E4A6638-5AAB-483F-B56B-A3C70475A127}" destId="{32F6E92F-51B8-4432-AED1-11785D3CA83E}" srcOrd="0" destOrd="0" presId="urn:microsoft.com/office/officeart/2005/8/layout/pyramid1"/>
    <dgm:cxn modelId="{3FB3D2EB-44C4-4F1D-9867-A8D860C30A61}" type="presParOf" srcId="{5E4A6638-5AAB-483F-B56B-A3C70475A127}" destId="{CF8AE16C-4F02-4C22-AED5-FE9A90BB820D}" srcOrd="1" destOrd="0" presId="urn:microsoft.com/office/officeart/2005/8/layout/pyramid1"/>
    <dgm:cxn modelId="{5768DF6D-34EF-4CE8-9A57-CD9ABFEB5F33}" type="presParOf" srcId="{5D151CFB-9EE1-47B8-A2E8-1D3CC7585F3F}" destId="{47E7E843-92BD-4649-999A-9268989368CF}" srcOrd="1" destOrd="0" presId="urn:microsoft.com/office/officeart/2005/8/layout/pyramid1"/>
    <dgm:cxn modelId="{762F314C-91CA-42C0-A839-41549578333E}" type="presParOf" srcId="{47E7E843-92BD-4649-999A-9268989368CF}" destId="{7F843D61-DD02-4CB7-B06C-F95927108C61}" srcOrd="0" destOrd="0" presId="urn:microsoft.com/office/officeart/2005/8/layout/pyramid1"/>
    <dgm:cxn modelId="{CEA8417D-060D-4689-9D3D-DF7DDE05BA8E}" type="presParOf" srcId="{47E7E843-92BD-4649-999A-9268989368CF}" destId="{E119F0E1-1AF9-45E7-9ACF-1AFF280E0A74}" srcOrd="1" destOrd="0" presId="urn:microsoft.com/office/officeart/2005/8/layout/pyramid1"/>
    <dgm:cxn modelId="{5936032E-E4F5-4666-AB63-96E44D5B757A}" type="presParOf" srcId="{5D151CFB-9EE1-47B8-A2E8-1D3CC7585F3F}" destId="{985E7266-7D2F-4438-9C4D-6C91EC744064}" srcOrd="2" destOrd="0" presId="urn:microsoft.com/office/officeart/2005/8/layout/pyramid1"/>
    <dgm:cxn modelId="{D543F777-A4CF-430D-8B2D-2972FE57AFFF}" type="presParOf" srcId="{985E7266-7D2F-4438-9C4D-6C91EC744064}" destId="{B2D862C8-39EF-4168-8ED1-6946B222A161}" srcOrd="0" destOrd="0" presId="urn:microsoft.com/office/officeart/2005/8/layout/pyramid1"/>
    <dgm:cxn modelId="{3D6F0F1B-431C-43D9-A34C-EF34042FF5DB}" type="presParOf" srcId="{985E7266-7D2F-4438-9C4D-6C91EC744064}" destId="{F859CB74-9EF1-4DD6-9CEC-AC4969346E91}" srcOrd="1" destOrd="0" presId="urn:microsoft.com/office/officeart/2005/8/layout/pyramid1"/>
    <dgm:cxn modelId="{A5B100BD-02A5-4D0E-97AC-D639F26E1034}" type="presParOf" srcId="{5D151CFB-9EE1-47B8-A2E8-1D3CC7585F3F}" destId="{2A72D3F5-7DD9-4941-8B46-46194DE3C3A0}" srcOrd="3" destOrd="0" presId="urn:microsoft.com/office/officeart/2005/8/layout/pyramid1"/>
    <dgm:cxn modelId="{66977DD3-821F-4BE1-B629-E94B5267BEBD}" type="presParOf" srcId="{2A72D3F5-7DD9-4941-8B46-46194DE3C3A0}" destId="{10FC1DE8-402A-4B6A-AFEA-CFA4617D3A5C}" srcOrd="0" destOrd="0" presId="urn:microsoft.com/office/officeart/2005/8/layout/pyramid1"/>
    <dgm:cxn modelId="{86CC9EDE-87BD-4A24-BFC1-35E2D011F1AC}" type="presParOf" srcId="{2A72D3F5-7DD9-4941-8B46-46194DE3C3A0}" destId="{990661E7-4AB7-4231-A2F5-558D44DB59F1}" srcOrd="1" destOrd="0" presId="urn:microsoft.com/office/officeart/2005/8/layout/pyramid1"/>
    <dgm:cxn modelId="{90144AED-5B04-4C8E-884C-E3AC715E61ED}" type="presParOf" srcId="{5D151CFB-9EE1-47B8-A2E8-1D3CC7585F3F}" destId="{EC78A2C2-3358-4BBC-A53C-45A02CC59F80}" srcOrd="4" destOrd="0" presId="urn:microsoft.com/office/officeart/2005/8/layout/pyramid1"/>
    <dgm:cxn modelId="{A83BDFF9-2CB1-4D80-BB53-76987319F8DC}" type="presParOf" srcId="{EC78A2C2-3358-4BBC-A53C-45A02CC59F80}" destId="{DE91107C-C554-46E2-B407-30751E7E4EB7}" srcOrd="0" destOrd="0" presId="urn:microsoft.com/office/officeart/2005/8/layout/pyramid1"/>
    <dgm:cxn modelId="{8C86E2E4-51B0-47F6-92CC-DEC1AB690885}" type="presParOf" srcId="{EC78A2C2-3358-4BBC-A53C-45A02CC59F80}" destId="{E4907B65-643B-4205-95E9-D0467C4996A5}"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C3056-F32C-4FF7-AC04-59BFE24A580D}">
      <dsp:nvSpPr>
        <dsp:cNvPr id="0" name=""/>
        <dsp:cNvSpPr/>
      </dsp:nvSpPr>
      <dsp:spPr>
        <a:xfrm>
          <a:off x="4064000" y="2323347"/>
          <a:ext cx="2224013" cy="771971"/>
        </a:xfrm>
        <a:custGeom>
          <a:avLst/>
          <a:gdLst/>
          <a:ahLst/>
          <a:cxnLst/>
          <a:rect l="0" t="0" r="0" b="0"/>
          <a:pathLst>
            <a:path>
              <a:moveTo>
                <a:pt x="0" y="0"/>
              </a:moveTo>
              <a:lnTo>
                <a:pt x="0" y="385985"/>
              </a:lnTo>
              <a:lnTo>
                <a:pt x="2224013" y="385985"/>
              </a:lnTo>
              <a:lnTo>
                <a:pt x="2224013" y="77197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EB1515-E1BA-4ADC-B86B-7A4DDD1588F8}">
      <dsp:nvSpPr>
        <dsp:cNvPr id="0" name=""/>
        <dsp:cNvSpPr/>
      </dsp:nvSpPr>
      <dsp:spPr>
        <a:xfrm>
          <a:off x="1839986" y="2323347"/>
          <a:ext cx="2224013" cy="771971"/>
        </a:xfrm>
        <a:custGeom>
          <a:avLst/>
          <a:gdLst/>
          <a:ahLst/>
          <a:cxnLst/>
          <a:rect l="0" t="0" r="0" b="0"/>
          <a:pathLst>
            <a:path>
              <a:moveTo>
                <a:pt x="2224013" y="0"/>
              </a:moveTo>
              <a:lnTo>
                <a:pt x="2224013" y="385985"/>
              </a:lnTo>
              <a:lnTo>
                <a:pt x="0" y="385985"/>
              </a:lnTo>
              <a:lnTo>
                <a:pt x="0" y="77197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8A21AE-102E-4976-9AAC-2919A432F5BD}">
      <dsp:nvSpPr>
        <dsp:cNvPr id="0" name=""/>
        <dsp:cNvSpPr/>
      </dsp:nvSpPr>
      <dsp:spPr>
        <a:xfrm>
          <a:off x="2225972" y="485320"/>
          <a:ext cx="3676054" cy="18380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zh-CN" altLang="en-US" sz="4000" kern="1200" dirty="0" smtClean="0"/>
            <a:t>湖南河豚机电设备有限公司</a:t>
          </a:r>
          <a:endParaRPr lang="zh-CN" altLang="en-US" sz="4000" kern="1200" dirty="0"/>
        </a:p>
      </dsp:txBody>
      <dsp:txXfrm>
        <a:off x="2225972" y="485320"/>
        <a:ext cx="3676054" cy="1838027"/>
      </dsp:txXfrm>
    </dsp:sp>
    <dsp:sp modelId="{015FF63F-58FA-44E9-A8B2-A7A9ED8401F0}">
      <dsp:nvSpPr>
        <dsp:cNvPr id="0" name=""/>
        <dsp:cNvSpPr/>
      </dsp:nvSpPr>
      <dsp:spPr>
        <a:xfrm>
          <a:off x="1959" y="3095319"/>
          <a:ext cx="3676054" cy="1838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zh-CN" altLang="en-US" sz="4000" kern="1200" dirty="0" smtClean="0"/>
            <a:t>广东河豚科技有限公司</a:t>
          </a:r>
          <a:endParaRPr lang="zh-CN" altLang="en-US" sz="4000" kern="1200" dirty="0"/>
        </a:p>
      </dsp:txBody>
      <dsp:txXfrm>
        <a:off x="1959" y="3095319"/>
        <a:ext cx="3676054" cy="1838027"/>
      </dsp:txXfrm>
    </dsp:sp>
    <dsp:sp modelId="{BEE44A4E-F442-4821-933B-2FDCFBA0795B}">
      <dsp:nvSpPr>
        <dsp:cNvPr id="0" name=""/>
        <dsp:cNvSpPr/>
      </dsp:nvSpPr>
      <dsp:spPr>
        <a:xfrm>
          <a:off x="4449985" y="3095319"/>
          <a:ext cx="3676054" cy="1838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zh-CN" altLang="en-US" sz="4000" kern="1200" dirty="0" smtClean="0"/>
            <a:t>苏州博沃智能工业科技有限公司</a:t>
          </a:r>
          <a:endParaRPr lang="zh-CN" altLang="en-US" sz="4000" kern="1200" dirty="0"/>
        </a:p>
      </dsp:txBody>
      <dsp:txXfrm>
        <a:off x="4449985" y="3095319"/>
        <a:ext cx="3676054" cy="1838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19FAA-24F9-4999-8843-FD0D172B9161}">
      <dsp:nvSpPr>
        <dsp:cNvPr id="0" name=""/>
        <dsp:cNvSpPr/>
      </dsp:nvSpPr>
      <dsp:spPr>
        <a:xfrm>
          <a:off x="8601979" y="2473661"/>
          <a:ext cx="263283" cy="1258602"/>
        </a:xfrm>
        <a:custGeom>
          <a:avLst/>
          <a:gdLst/>
          <a:ahLst/>
          <a:cxnLst/>
          <a:rect l="0" t="0" r="0" b="0"/>
          <a:pathLst>
            <a:path>
              <a:moveTo>
                <a:pt x="0" y="0"/>
              </a:moveTo>
              <a:lnTo>
                <a:pt x="0" y="1258602"/>
              </a:lnTo>
              <a:lnTo>
                <a:pt x="263283" y="12586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4FCB8A-045B-4CF2-9A0F-5A5301A3FDC0}">
      <dsp:nvSpPr>
        <dsp:cNvPr id="0" name=""/>
        <dsp:cNvSpPr/>
      </dsp:nvSpPr>
      <dsp:spPr>
        <a:xfrm>
          <a:off x="8601979" y="2473661"/>
          <a:ext cx="263283" cy="494835"/>
        </a:xfrm>
        <a:custGeom>
          <a:avLst/>
          <a:gdLst/>
          <a:ahLst/>
          <a:cxnLst/>
          <a:rect l="0" t="0" r="0" b="0"/>
          <a:pathLst>
            <a:path>
              <a:moveTo>
                <a:pt x="0" y="0"/>
              </a:moveTo>
              <a:lnTo>
                <a:pt x="0" y="494835"/>
              </a:lnTo>
              <a:lnTo>
                <a:pt x="263283" y="49483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4811B7-0056-4ABA-B49C-00B6CD0A6C0B}">
      <dsp:nvSpPr>
        <dsp:cNvPr id="0" name=""/>
        <dsp:cNvSpPr/>
      </dsp:nvSpPr>
      <dsp:spPr>
        <a:xfrm>
          <a:off x="5093855" y="1709893"/>
          <a:ext cx="4210213" cy="225903"/>
        </a:xfrm>
        <a:custGeom>
          <a:avLst/>
          <a:gdLst/>
          <a:ahLst/>
          <a:cxnLst/>
          <a:rect l="0" t="0" r="0" b="0"/>
          <a:pathLst>
            <a:path>
              <a:moveTo>
                <a:pt x="0" y="0"/>
              </a:moveTo>
              <a:lnTo>
                <a:pt x="0" y="112951"/>
              </a:lnTo>
              <a:lnTo>
                <a:pt x="4210213" y="112951"/>
              </a:lnTo>
              <a:lnTo>
                <a:pt x="4210213" y="2259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157F2B-E8B7-4CF1-8280-D32617AC22E0}">
      <dsp:nvSpPr>
        <dsp:cNvPr id="0" name=""/>
        <dsp:cNvSpPr/>
      </dsp:nvSpPr>
      <dsp:spPr>
        <a:xfrm>
          <a:off x="7232398" y="2473661"/>
          <a:ext cx="161359" cy="2786137"/>
        </a:xfrm>
        <a:custGeom>
          <a:avLst/>
          <a:gdLst/>
          <a:ahLst/>
          <a:cxnLst/>
          <a:rect l="0" t="0" r="0" b="0"/>
          <a:pathLst>
            <a:path>
              <a:moveTo>
                <a:pt x="0" y="0"/>
              </a:moveTo>
              <a:lnTo>
                <a:pt x="0" y="2786137"/>
              </a:lnTo>
              <a:lnTo>
                <a:pt x="161359" y="278613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F9403A-3188-4C79-9E12-5DDEF69D8C32}">
      <dsp:nvSpPr>
        <dsp:cNvPr id="0" name=""/>
        <dsp:cNvSpPr/>
      </dsp:nvSpPr>
      <dsp:spPr>
        <a:xfrm>
          <a:off x="7232398" y="2473661"/>
          <a:ext cx="161359" cy="2022369"/>
        </a:xfrm>
        <a:custGeom>
          <a:avLst/>
          <a:gdLst/>
          <a:ahLst/>
          <a:cxnLst/>
          <a:rect l="0" t="0" r="0" b="0"/>
          <a:pathLst>
            <a:path>
              <a:moveTo>
                <a:pt x="0" y="0"/>
              </a:moveTo>
              <a:lnTo>
                <a:pt x="0" y="2022369"/>
              </a:lnTo>
              <a:lnTo>
                <a:pt x="161359" y="20223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78676A-43C6-48BF-931E-7BF79A975E68}">
      <dsp:nvSpPr>
        <dsp:cNvPr id="0" name=""/>
        <dsp:cNvSpPr/>
      </dsp:nvSpPr>
      <dsp:spPr>
        <a:xfrm>
          <a:off x="7232398" y="2473661"/>
          <a:ext cx="161359" cy="1258602"/>
        </a:xfrm>
        <a:custGeom>
          <a:avLst/>
          <a:gdLst/>
          <a:ahLst/>
          <a:cxnLst/>
          <a:rect l="0" t="0" r="0" b="0"/>
          <a:pathLst>
            <a:path>
              <a:moveTo>
                <a:pt x="0" y="0"/>
              </a:moveTo>
              <a:lnTo>
                <a:pt x="0" y="1258602"/>
              </a:lnTo>
              <a:lnTo>
                <a:pt x="161359" y="12586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1909D3-D2B3-4E0E-A18A-FD3E61D7B789}">
      <dsp:nvSpPr>
        <dsp:cNvPr id="0" name=""/>
        <dsp:cNvSpPr/>
      </dsp:nvSpPr>
      <dsp:spPr>
        <a:xfrm>
          <a:off x="7232398" y="2473661"/>
          <a:ext cx="161359" cy="494835"/>
        </a:xfrm>
        <a:custGeom>
          <a:avLst/>
          <a:gdLst/>
          <a:ahLst/>
          <a:cxnLst/>
          <a:rect l="0" t="0" r="0" b="0"/>
          <a:pathLst>
            <a:path>
              <a:moveTo>
                <a:pt x="0" y="0"/>
              </a:moveTo>
              <a:lnTo>
                <a:pt x="0" y="494835"/>
              </a:lnTo>
              <a:lnTo>
                <a:pt x="161359" y="49483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CFB28E-F17E-4EAE-919A-6143F306D02A}">
      <dsp:nvSpPr>
        <dsp:cNvPr id="0" name=""/>
        <dsp:cNvSpPr/>
      </dsp:nvSpPr>
      <dsp:spPr>
        <a:xfrm>
          <a:off x="5093855" y="1709893"/>
          <a:ext cx="2568834" cy="225903"/>
        </a:xfrm>
        <a:custGeom>
          <a:avLst/>
          <a:gdLst/>
          <a:ahLst/>
          <a:cxnLst/>
          <a:rect l="0" t="0" r="0" b="0"/>
          <a:pathLst>
            <a:path>
              <a:moveTo>
                <a:pt x="0" y="0"/>
              </a:moveTo>
              <a:lnTo>
                <a:pt x="0" y="112951"/>
              </a:lnTo>
              <a:lnTo>
                <a:pt x="2568834" y="112951"/>
              </a:lnTo>
              <a:lnTo>
                <a:pt x="2568834" y="2259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53077-EFE7-4F42-997C-FF3B58CD3E4A}">
      <dsp:nvSpPr>
        <dsp:cNvPr id="0" name=""/>
        <dsp:cNvSpPr/>
      </dsp:nvSpPr>
      <dsp:spPr>
        <a:xfrm>
          <a:off x="5067171" y="2473661"/>
          <a:ext cx="305291" cy="1258602"/>
        </a:xfrm>
        <a:custGeom>
          <a:avLst/>
          <a:gdLst/>
          <a:ahLst/>
          <a:cxnLst/>
          <a:rect l="0" t="0" r="0" b="0"/>
          <a:pathLst>
            <a:path>
              <a:moveTo>
                <a:pt x="0" y="0"/>
              </a:moveTo>
              <a:lnTo>
                <a:pt x="0" y="1258602"/>
              </a:lnTo>
              <a:lnTo>
                <a:pt x="305291" y="12586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6B8EAD-B7FF-4F55-9D76-C7ACE666EAA6}">
      <dsp:nvSpPr>
        <dsp:cNvPr id="0" name=""/>
        <dsp:cNvSpPr/>
      </dsp:nvSpPr>
      <dsp:spPr>
        <a:xfrm>
          <a:off x="5067171" y="2473661"/>
          <a:ext cx="305291" cy="494835"/>
        </a:xfrm>
        <a:custGeom>
          <a:avLst/>
          <a:gdLst/>
          <a:ahLst/>
          <a:cxnLst/>
          <a:rect l="0" t="0" r="0" b="0"/>
          <a:pathLst>
            <a:path>
              <a:moveTo>
                <a:pt x="0" y="0"/>
              </a:moveTo>
              <a:lnTo>
                <a:pt x="0" y="494835"/>
              </a:lnTo>
              <a:lnTo>
                <a:pt x="305291" y="49483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8CC998-F897-4E8E-BB36-3D6AFB2ACF73}">
      <dsp:nvSpPr>
        <dsp:cNvPr id="0" name=""/>
        <dsp:cNvSpPr/>
      </dsp:nvSpPr>
      <dsp:spPr>
        <a:xfrm>
          <a:off x="5093855" y="1709893"/>
          <a:ext cx="787427" cy="225903"/>
        </a:xfrm>
        <a:custGeom>
          <a:avLst/>
          <a:gdLst/>
          <a:ahLst/>
          <a:cxnLst/>
          <a:rect l="0" t="0" r="0" b="0"/>
          <a:pathLst>
            <a:path>
              <a:moveTo>
                <a:pt x="0" y="0"/>
              </a:moveTo>
              <a:lnTo>
                <a:pt x="0" y="112951"/>
              </a:lnTo>
              <a:lnTo>
                <a:pt x="787427" y="112951"/>
              </a:lnTo>
              <a:lnTo>
                <a:pt x="787427" y="2259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528591-D207-4DF2-8EC1-E35480A080AE}">
      <dsp:nvSpPr>
        <dsp:cNvPr id="0" name=""/>
        <dsp:cNvSpPr/>
      </dsp:nvSpPr>
      <dsp:spPr>
        <a:xfrm>
          <a:off x="3114550" y="2473661"/>
          <a:ext cx="253864" cy="2022369"/>
        </a:xfrm>
        <a:custGeom>
          <a:avLst/>
          <a:gdLst/>
          <a:ahLst/>
          <a:cxnLst/>
          <a:rect l="0" t="0" r="0" b="0"/>
          <a:pathLst>
            <a:path>
              <a:moveTo>
                <a:pt x="0" y="0"/>
              </a:moveTo>
              <a:lnTo>
                <a:pt x="0" y="2022369"/>
              </a:lnTo>
              <a:lnTo>
                <a:pt x="253864" y="20223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027A34-718D-4972-AE37-7FA3AF6CB185}">
      <dsp:nvSpPr>
        <dsp:cNvPr id="0" name=""/>
        <dsp:cNvSpPr/>
      </dsp:nvSpPr>
      <dsp:spPr>
        <a:xfrm>
          <a:off x="3114550" y="2473661"/>
          <a:ext cx="253864" cy="1258602"/>
        </a:xfrm>
        <a:custGeom>
          <a:avLst/>
          <a:gdLst/>
          <a:ahLst/>
          <a:cxnLst/>
          <a:rect l="0" t="0" r="0" b="0"/>
          <a:pathLst>
            <a:path>
              <a:moveTo>
                <a:pt x="0" y="0"/>
              </a:moveTo>
              <a:lnTo>
                <a:pt x="0" y="1258602"/>
              </a:lnTo>
              <a:lnTo>
                <a:pt x="253864" y="12586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56AD27-79C7-4FEA-82B8-5E8F21EB995A}">
      <dsp:nvSpPr>
        <dsp:cNvPr id="0" name=""/>
        <dsp:cNvSpPr/>
      </dsp:nvSpPr>
      <dsp:spPr>
        <a:xfrm>
          <a:off x="3114550" y="2473661"/>
          <a:ext cx="253864" cy="494835"/>
        </a:xfrm>
        <a:custGeom>
          <a:avLst/>
          <a:gdLst/>
          <a:ahLst/>
          <a:cxnLst/>
          <a:rect l="0" t="0" r="0" b="0"/>
          <a:pathLst>
            <a:path>
              <a:moveTo>
                <a:pt x="0" y="0"/>
              </a:moveTo>
              <a:lnTo>
                <a:pt x="0" y="494835"/>
              </a:lnTo>
              <a:lnTo>
                <a:pt x="253864" y="49483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F9380A-F2A2-4C86-8555-C5D3192B199A}">
      <dsp:nvSpPr>
        <dsp:cNvPr id="0" name=""/>
        <dsp:cNvSpPr/>
      </dsp:nvSpPr>
      <dsp:spPr>
        <a:xfrm>
          <a:off x="3791524" y="1709893"/>
          <a:ext cx="1302330" cy="225903"/>
        </a:xfrm>
        <a:custGeom>
          <a:avLst/>
          <a:gdLst/>
          <a:ahLst/>
          <a:cxnLst/>
          <a:rect l="0" t="0" r="0" b="0"/>
          <a:pathLst>
            <a:path>
              <a:moveTo>
                <a:pt x="1302330" y="0"/>
              </a:moveTo>
              <a:lnTo>
                <a:pt x="1302330" y="112951"/>
              </a:lnTo>
              <a:lnTo>
                <a:pt x="0" y="112951"/>
              </a:lnTo>
              <a:lnTo>
                <a:pt x="0" y="2259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FE0C81-F728-40A5-B147-352681DEFF54}">
      <dsp:nvSpPr>
        <dsp:cNvPr id="0" name=""/>
        <dsp:cNvSpPr/>
      </dsp:nvSpPr>
      <dsp:spPr>
        <a:xfrm>
          <a:off x="1448835" y="2473661"/>
          <a:ext cx="211761" cy="1258602"/>
        </a:xfrm>
        <a:custGeom>
          <a:avLst/>
          <a:gdLst/>
          <a:ahLst/>
          <a:cxnLst/>
          <a:rect l="0" t="0" r="0" b="0"/>
          <a:pathLst>
            <a:path>
              <a:moveTo>
                <a:pt x="0" y="0"/>
              </a:moveTo>
              <a:lnTo>
                <a:pt x="0" y="1258602"/>
              </a:lnTo>
              <a:lnTo>
                <a:pt x="211761" y="12586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E7FE57-2848-41C2-AB6C-E09D153572BC}">
      <dsp:nvSpPr>
        <dsp:cNvPr id="0" name=""/>
        <dsp:cNvSpPr/>
      </dsp:nvSpPr>
      <dsp:spPr>
        <a:xfrm>
          <a:off x="1448835" y="2473661"/>
          <a:ext cx="211761" cy="494835"/>
        </a:xfrm>
        <a:custGeom>
          <a:avLst/>
          <a:gdLst/>
          <a:ahLst/>
          <a:cxnLst/>
          <a:rect l="0" t="0" r="0" b="0"/>
          <a:pathLst>
            <a:path>
              <a:moveTo>
                <a:pt x="0" y="0"/>
              </a:moveTo>
              <a:lnTo>
                <a:pt x="0" y="494835"/>
              </a:lnTo>
              <a:lnTo>
                <a:pt x="211761" y="49483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9F0896-FD1B-410D-936E-D58B7B5F5890}">
      <dsp:nvSpPr>
        <dsp:cNvPr id="0" name=""/>
        <dsp:cNvSpPr/>
      </dsp:nvSpPr>
      <dsp:spPr>
        <a:xfrm>
          <a:off x="2013532" y="1709893"/>
          <a:ext cx="3080322" cy="225903"/>
        </a:xfrm>
        <a:custGeom>
          <a:avLst/>
          <a:gdLst/>
          <a:ahLst/>
          <a:cxnLst/>
          <a:rect l="0" t="0" r="0" b="0"/>
          <a:pathLst>
            <a:path>
              <a:moveTo>
                <a:pt x="3080322" y="0"/>
              </a:moveTo>
              <a:lnTo>
                <a:pt x="3080322" y="112951"/>
              </a:lnTo>
              <a:lnTo>
                <a:pt x="0" y="112951"/>
              </a:lnTo>
              <a:lnTo>
                <a:pt x="0" y="2259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298034-7211-4842-860E-58E3ECD24D0C}">
      <dsp:nvSpPr>
        <dsp:cNvPr id="0" name=""/>
        <dsp:cNvSpPr/>
      </dsp:nvSpPr>
      <dsp:spPr>
        <a:xfrm>
          <a:off x="113602" y="2473661"/>
          <a:ext cx="161359" cy="494835"/>
        </a:xfrm>
        <a:custGeom>
          <a:avLst/>
          <a:gdLst/>
          <a:ahLst/>
          <a:cxnLst/>
          <a:rect l="0" t="0" r="0" b="0"/>
          <a:pathLst>
            <a:path>
              <a:moveTo>
                <a:pt x="0" y="0"/>
              </a:moveTo>
              <a:lnTo>
                <a:pt x="0" y="494835"/>
              </a:lnTo>
              <a:lnTo>
                <a:pt x="161359" y="49483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CAC0F5-6C3A-4B70-8619-7B76B96E711D}">
      <dsp:nvSpPr>
        <dsp:cNvPr id="0" name=""/>
        <dsp:cNvSpPr/>
      </dsp:nvSpPr>
      <dsp:spPr>
        <a:xfrm>
          <a:off x="543893" y="1709893"/>
          <a:ext cx="4549961" cy="225903"/>
        </a:xfrm>
        <a:custGeom>
          <a:avLst/>
          <a:gdLst/>
          <a:ahLst/>
          <a:cxnLst/>
          <a:rect l="0" t="0" r="0" b="0"/>
          <a:pathLst>
            <a:path>
              <a:moveTo>
                <a:pt x="4549961" y="0"/>
              </a:moveTo>
              <a:lnTo>
                <a:pt x="4549961" y="112951"/>
              </a:lnTo>
              <a:lnTo>
                <a:pt x="0" y="112951"/>
              </a:lnTo>
              <a:lnTo>
                <a:pt x="0" y="22590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01A43F-0F6F-4C8A-B41E-49B93E9C5DB8}">
      <dsp:nvSpPr>
        <dsp:cNvPr id="0" name=""/>
        <dsp:cNvSpPr/>
      </dsp:nvSpPr>
      <dsp:spPr>
        <a:xfrm>
          <a:off x="4555990" y="1172029"/>
          <a:ext cx="1075728" cy="5378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总经理</a:t>
          </a:r>
          <a:endParaRPr lang="zh-CN" altLang="en-US" sz="1600" kern="1200" dirty="0"/>
        </a:p>
      </dsp:txBody>
      <dsp:txXfrm>
        <a:off x="4555990" y="1172029"/>
        <a:ext cx="1075728" cy="537864"/>
      </dsp:txXfrm>
    </dsp:sp>
    <dsp:sp modelId="{9B27F60B-6731-4DD4-8086-71B24E3C6B9C}">
      <dsp:nvSpPr>
        <dsp:cNvPr id="0" name=""/>
        <dsp:cNvSpPr/>
      </dsp:nvSpPr>
      <dsp:spPr>
        <a:xfrm>
          <a:off x="6029" y="1935796"/>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销售中心</a:t>
          </a:r>
          <a:endParaRPr lang="zh-CN" altLang="en-US" sz="1600" kern="1200" dirty="0"/>
        </a:p>
      </dsp:txBody>
      <dsp:txXfrm>
        <a:off x="6029" y="1935796"/>
        <a:ext cx="1075728" cy="537864"/>
      </dsp:txXfrm>
    </dsp:sp>
    <dsp:sp modelId="{A2031609-59FB-4BB5-AC41-AF57492CEE26}">
      <dsp:nvSpPr>
        <dsp:cNvPr id="0" name=""/>
        <dsp:cNvSpPr/>
      </dsp:nvSpPr>
      <dsp:spPr>
        <a:xfrm>
          <a:off x="274961" y="2699564"/>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 售后部                              </a:t>
          </a:r>
          <a:endParaRPr lang="zh-CN" altLang="en-US" sz="1600" kern="1200" dirty="0"/>
        </a:p>
      </dsp:txBody>
      <dsp:txXfrm>
        <a:off x="274961" y="2699564"/>
        <a:ext cx="1075728" cy="537864"/>
      </dsp:txXfrm>
    </dsp:sp>
    <dsp:sp modelId="{467AD8E9-DF23-4B3E-AB81-FB5896A1255E}">
      <dsp:nvSpPr>
        <dsp:cNvPr id="0" name=""/>
        <dsp:cNvSpPr/>
      </dsp:nvSpPr>
      <dsp:spPr>
        <a:xfrm>
          <a:off x="1307661" y="1935796"/>
          <a:ext cx="1411743" cy="537864"/>
        </a:xfrm>
        <a:prstGeom prst="rect">
          <a:avLst/>
        </a:prstGeom>
        <a:solidFill>
          <a:schemeClr val="accent1"/>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研发中心</a:t>
          </a:r>
          <a:endParaRPr lang="zh-CN" altLang="en-US" sz="1600" kern="1200" dirty="0"/>
        </a:p>
      </dsp:txBody>
      <dsp:txXfrm>
        <a:off x="1307661" y="1935796"/>
        <a:ext cx="1411743" cy="537864"/>
      </dsp:txXfrm>
    </dsp:sp>
    <dsp:sp modelId="{B63D1823-3700-4495-8535-248151E9997C}">
      <dsp:nvSpPr>
        <dsp:cNvPr id="0" name=""/>
        <dsp:cNvSpPr/>
      </dsp:nvSpPr>
      <dsp:spPr>
        <a:xfrm>
          <a:off x="1660597" y="2699564"/>
          <a:ext cx="1075728" cy="537864"/>
        </a:xfrm>
        <a:prstGeom prst="rect">
          <a:avLst/>
        </a:prstGeom>
        <a:solidFill>
          <a:schemeClr val="accent1"/>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核心装备</a:t>
          </a:r>
          <a:endParaRPr lang="zh-CN" altLang="en-US" sz="1600" kern="1200" dirty="0"/>
        </a:p>
      </dsp:txBody>
      <dsp:txXfrm>
        <a:off x="1660597" y="2699564"/>
        <a:ext cx="1075728" cy="537864"/>
      </dsp:txXfrm>
    </dsp:sp>
    <dsp:sp modelId="{355BEE76-9A4A-4998-8A38-205957A1E36B}">
      <dsp:nvSpPr>
        <dsp:cNvPr id="0" name=""/>
        <dsp:cNvSpPr/>
      </dsp:nvSpPr>
      <dsp:spPr>
        <a:xfrm>
          <a:off x="1660597" y="3463331"/>
          <a:ext cx="1075728" cy="537864"/>
        </a:xfrm>
        <a:prstGeom prst="rect">
          <a:avLst/>
        </a:prstGeom>
        <a:solidFill>
          <a:schemeClr val="accent1"/>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自动化技术</a:t>
          </a:r>
          <a:endParaRPr lang="zh-CN" altLang="en-US" sz="1600" kern="1200" dirty="0"/>
        </a:p>
      </dsp:txBody>
      <dsp:txXfrm>
        <a:off x="1660597" y="3463331"/>
        <a:ext cx="1075728" cy="537864"/>
      </dsp:txXfrm>
    </dsp:sp>
    <dsp:sp modelId="{294015BD-2444-4671-A204-647E623D744A}">
      <dsp:nvSpPr>
        <dsp:cNvPr id="0" name=""/>
        <dsp:cNvSpPr/>
      </dsp:nvSpPr>
      <dsp:spPr>
        <a:xfrm>
          <a:off x="2945307" y="1935796"/>
          <a:ext cx="1692433"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机械设计中心</a:t>
          </a:r>
          <a:endParaRPr lang="zh-CN" altLang="en-US" sz="1600" kern="1200" dirty="0"/>
        </a:p>
      </dsp:txBody>
      <dsp:txXfrm>
        <a:off x="2945307" y="1935796"/>
        <a:ext cx="1692433" cy="537864"/>
      </dsp:txXfrm>
    </dsp:sp>
    <dsp:sp modelId="{DF4CCB01-E57A-482B-90CF-0BD4A577228F}">
      <dsp:nvSpPr>
        <dsp:cNvPr id="0" name=""/>
        <dsp:cNvSpPr/>
      </dsp:nvSpPr>
      <dsp:spPr>
        <a:xfrm>
          <a:off x="3368415" y="2699564"/>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设计一部</a:t>
          </a:r>
          <a:endParaRPr lang="zh-CN" altLang="en-US" sz="1600" kern="1200" dirty="0"/>
        </a:p>
      </dsp:txBody>
      <dsp:txXfrm>
        <a:off x="3368415" y="2699564"/>
        <a:ext cx="1075728" cy="537864"/>
      </dsp:txXfrm>
    </dsp:sp>
    <dsp:sp modelId="{9245B821-CD3A-4924-ACB6-5916A418A919}">
      <dsp:nvSpPr>
        <dsp:cNvPr id="0" name=""/>
        <dsp:cNvSpPr/>
      </dsp:nvSpPr>
      <dsp:spPr>
        <a:xfrm>
          <a:off x="3368415" y="3463331"/>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设计二部</a:t>
          </a:r>
          <a:endParaRPr lang="zh-CN" altLang="en-US" sz="1600" kern="1200" dirty="0"/>
        </a:p>
      </dsp:txBody>
      <dsp:txXfrm>
        <a:off x="3368415" y="3463331"/>
        <a:ext cx="1075728" cy="537864"/>
      </dsp:txXfrm>
    </dsp:sp>
    <dsp:sp modelId="{F3070FE9-A4EC-441E-8AFD-8E54A29FB0D2}">
      <dsp:nvSpPr>
        <dsp:cNvPr id="0" name=""/>
        <dsp:cNvSpPr/>
      </dsp:nvSpPr>
      <dsp:spPr>
        <a:xfrm>
          <a:off x="3368415" y="4227098"/>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设计三部</a:t>
          </a:r>
          <a:endParaRPr lang="zh-CN" altLang="en-US" sz="1600" kern="1200" dirty="0"/>
        </a:p>
      </dsp:txBody>
      <dsp:txXfrm>
        <a:off x="3368415" y="4227098"/>
        <a:ext cx="1075728" cy="537864"/>
      </dsp:txXfrm>
    </dsp:sp>
    <dsp:sp modelId="{F0739CEB-5B35-4979-948C-EA4FA02C9922}">
      <dsp:nvSpPr>
        <dsp:cNvPr id="0" name=""/>
        <dsp:cNvSpPr/>
      </dsp:nvSpPr>
      <dsp:spPr>
        <a:xfrm>
          <a:off x="4863643" y="1935796"/>
          <a:ext cx="203527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电气控制中心</a:t>
          </a:r>
          <a:endParaRPr lang="zh-CN" altLang="en-US" sz="1600" kern="1200" dirty="0"/>
        </a:p>
      </dsp:txBody>
      <dsp:txXfrm>
        <a:off x="4863643" y="1935796"/>
        <a:ext cx="2035278" cy="537864"/>
      </dsp:txXfrm>
    </dsp:sp>
    <dsp:sp modelId="{A8B3E5D7-85BC-4DC0-949C-966D68F1CAD6}">
      <dsp:nvSpPr>
        <dsp:cNvPr id="0" name=""/>
        <dsp:cNvSpPr/>
      </dsp:nvSpPr>
      <dsp:spPr>
        <a:xfrm>
          <a:off x="5372463" y="2699564"/>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电控软件</a:t>
          </a:r>
          <a:endParaRPr lang="zh-CN" altLang="en-US" sz="1600" kern="1200" dirty="0"/>
        </a:p>
      </dsp:txBody>
      <dsp:txXfrm>
        <a:off x="5372463" y="2699564"/>
        <a:ext cx="1075728" cy="537864"/>
      </dsp:txXfrm>
    </dsp:sp>
    <dsp:sp modelId="{D3D0208D-F601-474A-A2D3-006BE2188B71}">
      <dsp:nvSpPr>
        <dsp:cNvPr id="0" name=""/>
        <dsp:cNvSpPr/>
      </dsp:nvSpPr>
      <dsp:spPr>
        <a:xfrm>
          <a:off x="5372463" y="3463331"/>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信息化部</a:t>
          </a:r>
          <a:endParaRPr lang="zh-CN" altLang="en-US" sz="1600" kern="1200" dirty="0"/>
        </a:p>
      </dsp:txBody>
      <dsp:txXfrm>
        <a:off x="5372463" y="3463331"/>
        <a:ext cx="1075728" cy="537864"/>
      </dsp:txXfrm>
    </dsp:sp>
    <dsp:sp modelId="{1FB9210D-4CC9-418F-A2D6-B1EB78A2623A}">
      <dsp:nvSpPr>
        <dsp:cNvPr id="0" name=""/>
        <dsp:cNvSpPr/>
      </dsp:nvSpPr>
      <dsp:spPr>
        <a:xfrm>
          <a:off x="7124825" y="1935796"/>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制造中心</a:t>
          </a:r>
          <a:endParaRPr lang="zh-CN" altLang="en-US" sz="1600" kern="1200" dirty="0"/>
        </a:p>
      </dsp:txBody>
      <dsp:txXfrm>
        <a:off x="7124825" y="1935796"/>
        <a:ext cx="1075728" cy="537864"/>
      </dsp:txXfrm>
    </dsp:sp>
    <dsp:sp modelId="{AFECAB42-2F50-4D7E-8AA1-B9057E68FFE3}">
      <dsp:nvSpPr>
        <dsp:cNvPr id="0" name=""/>
        <dsp:cNvSpPr/>
      </dsp:nvSpPr>
      <dsp:spPr>
        <a:xfrm>
          <a:off x="7393757" y="2699564"/>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项目部</a:t>
          </a:r>
          <a:endParaRPr lang="zh-CN" altLang="en-US" sz="1600" kern="1200" dirty="0"/>
        </a:p>
      </dsp:txBody>
      <dsp:txXfrm>
        <a:off x="7393757" y="2699564"/>
        <a:ext cx="1075728" cy="537864"/>
      </dsp:txXfrm>
    </dsp:sp>
    <dsp:sp modelId="{C7A8D9F6-6119-4F38-83B2-CB0A67B56549}">
      <dsp:nvSpPr>
        <dsp:cNvPr id="0" name=""/>
        <dsp:cNvSpPr/>
      </dsp:nvSpPr>
      <dsp:spPr>
        <a:xfrm>
          <a:off x="7393757" y="3463331"/>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采购部</a:t>
          </a:r>
          <a:endParaRPr lang="zh-CN" altLang="en-US" sz="1600" kern="1200" dirty="0"/>
        </a:p>
      </dsp:txBody>
      <dsp:txXfrm>
        <a:off x="7393757" y="3463331"/>
        <a:ext cx="1075728" cy="537864"/>
      </dsp:txXfrm>
    </dsp:sp>
    <dsp:sp modelId="{54D59198-07B0-41E4-BB81-07130CD01846}">
      <dsp:nvSpPr>
        <dsp:cNvPr id="0" name=""/>
        <dsp:cNvSpPr/>
      </dsp:nvSpPr>
      <dsp:spPr>
        <a:xfrm>
          <a:off x="7393757" y="4227098"/>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机加部</a:t>
          </a:r>
          <a:endParaRPr lang="zh-CN" altLang="en-US" sz="1600" kern="1200" dirty="0"/>
        </a:p>
      </dsp:txBody>
      <dsp:txXfrm>
        <a:off x="7393757" y="4227098"/>
        <a:ext cx="1075728" cy="537864"/>
      </dsp:txXfrm>
    </dsp:sp>
    <dsp:sp modelId="{B0DACD33-2506-4A90-833E-802AE3F31498}">
      <dsp:nvSpPr>
        <dsp:cNvPr id="0" name=""/>
        <dsp:cNvSpPr/>
      </dsp:nvSpPr>
      <dsp:spPr>
        <a:xfrm>
          <a:off x="7393757" y="4990866"/>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装配部</a:t>
          </a:r>
          <a:endParaRPr lang="zh-CN" altLang="en-US" sz="1600" kern="1200" dirty="0"/>
        </a:p>
      </dsp:txBody>
      <dsp:txXfrm>
        <a:off x="7393757" y="4990866"/>
        <a:ext cx="1075728" cy="537864"/>
      </dsp:txXfrm>
    </dsp:sp>
    <dsp:sp modelId="{04E45E30-5AB6-420F-9DEF-8DDA9EF8261C}">
      <dsp:nvSpPr>
        <dsp:cNvPr id="0" name=""/>
        <dsp:cNvSpPr/>
      </dsp:nvSpPr>
      <dsp:spPr>
        <a:xfrm>
          <a:off x="8426456" y="1935796"/>
          <a:ext cx="1755223"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综合管理中心</a:t>
          </a:r>
          <a:endParaRPr lang="zh-CN" altLang="en-US" sz="1600" kern="1200" dirty="0"/>
        </a:p>
      </dsp:txBody>
      <dsp:txXfrm>
        <a:off x="8426456" y="1935796"/>
        <a:ext cx="1755223" cy="537864"/>
      </dsp:txXfrm>
    </dsp:sp>
    <dsp:sp modelId="{41A04D14-4AA0-443C-9445-7EC782F16B64}">
      <dsp:nvSpPr>
        <dsp:cNvPr id="0" name=""/>
        <dsp:cNvSpPr/>
      </dsp:nvSpPr>
      <dsp:spPr>
        <a:xfrm>
          <a:off x="8865262" y="2699564"/>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人事行政部</a:t>
          </a:r>
          <a:endParaRPr lang="zh-CN" altLang="en-US" sz="1600" kern="1200" dirty="0"/>
        </a:p>
      </dsp:txBody>
      <dsp:txXfrm>
        <a:off x="8865262" y="2699564"/>
        <a:ext cx="1075728" cy="537864"/>
      </dsp:txXfrm>
    </dsp:sp>
    <dsp:sp modelId="{9944C202-1358-4C7C-9D2F-A3AA456D67A1}">
      <dsp:nvSpPr>
        <dsp:cNvPr id="0" name=""/>
        <dsp:cNvSpPr/>
      </dsp:nvSpPr>
      <dsp:spPr>
        <a:xfrm>
          <a:off x="8865262" y="3463331"/>
          <a:ext cx="1075728" cy="53786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kern="1200" dirty="0" smtClean="0"/>
            <a:t>财务部</a:t>
          </a:r>
          <a:endParaRPr lang="zh-CN" altLang="en-US" sz="1600" kern="1200" dirty="0"/>
        </a:p>
      </dsp:txBody>
      <dsp:txXfrm>
        <a:off x="8865262" y="3463331"/>
        <a:ext cx="1075728" cy="537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6E92F-51B8-4432-AED1-11785D3CA83E}">
      <dsp:nvSpPr>
        <dsp:cNvPr id="0" name=""/>
        <dsp:cNvSpPr/>
      </dsp:nvSpPr>
      <dsp:spPr>
        <a:xfrm>
          <a:off x="1492596" y="0"/>
          <a:ext cx="746298" cy="932103"/>
        </a:xfrm>
        <a:prstGeom prst="trapezoid">
          <a:avLst>
            <a:gd name="adj"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b="1" kern="1200" dirty="0" smtClean="0"/>
            <a:t>5</a:t>
          </a:r>
          <a:r>
            <a:rPr lang="zh-CN" altLang="en-US" sz="1600" b="1" kern="1200" dirty="0" smtClean="0"/>
            <a:t>人</a:t>
          </a:r>
          <a:endParaRPr lang="en-US" altLang="zh-CN" sz="1600" b="1" kern="1200" dirty="0" smtClean="0"/>
        </a:p>
      </dsp:txBody>
      <dsp:txXfrm>
        <a:off x="1492596" y="0"/>
        <a:ext cx="746298" cy="932103"/>
      </dsp:txXfrm>
    </dsp:sp>
    <dsp:sp modelId="{7F843D61-DD02-4CB7-B06C-F95927108C61}">
      <dsp:nvSpPr>
        <dsp:cNvPr id="0" name=""/>
        <dsp:cNvSpPr/>
      </dsp:nvSpPr>
      <dsp:spPr>
        <a:xfrm>
          <a:off x="1119447" y="932103"/>
          <a:ext cx="1492596" cy="932103"/>
        </a:xfrm>
        <a:prstGeom prst="trapezoid">
          <a:avLst>
            <a:gd name="adj" fmla="val 40033"/>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b="1" kern="1200" dirty="0" smtClean="0"/>
            <a:t>8</a:t>
          </a:r>
          <a:r>
            <a:rPr lang="zh-CN" altLang="en-US" sz="1600" b="1" kern="1200" dirty="0" smtClean="0"/>
            <a:t>人</a:t>
          </a:r>
          <a:endParaRPr lang="zh-CN" altLang="en-US" sz="1600" b="1" kern="1200" dirty="0"/>
        </a:p>
      </dsp:txBody>
      <dsp:txXfrm>
        <a:off x="1380651" y="932103"/>
        <a:ext cx="970187" cy="932103"/>
      </dsp:txXfrm>
    </dsp:sp>
    <dsp:sp modelId="{B2D862C8-39EF-4168-8ED1-6946B222A161}">
      <dsp:nvSpPr>
        <dsp:cNvPr id="0" name=""/>
        <dsp:cNvSpPr/>
      </dsp:nvSpPr>
      <dsp:spPr>
        <a:xfrm>
          <a:off x="746298" y="1864206"/>
          <a:ext cx="2238894" cy="932103"/>
        </a:xfrm>
        <a:prstGeom prst="trapezoid">
          <a:avLst>
            <a:gd name="adj" fmla="val 40033"/>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b="1" kern="1200" dirty="0" smtClean="0"/>
            <a:t>60</a:t>
          </a:r>
          <a:r>
            <a:rPr lang="zh-CN" altLang="en-US" sz="1600" b="1" kern="1200" dirty="0" smtClean="0"/>
            <a:t>人</a:t>
          </a:r>
          <a:endParaRPr lang="zh-CN" altLang="en-US" sz="1600" b="1" kern="1200" dirty="0"/>
        </a:p>
      </dsp:txBody>
      <dsp:txXfrm>
        <a:off x="1138104" y="1864206"/>
        <a:ext cx="1455281" cy="932103"/>
      </dsp:txXfrm>
    </dsp:sp>
    <dsp:sp modelId="{10FC1DE8-402A-4B6A-AFEA-CFA4617D3A5C}">
      <dsp:nvSpPr>
        <dsp:cNvPr id="0" name=""/>
        <dsp:cNvSpPr/>
      </dsp:nvSpPr>
      <dsp:spPr>
        <a:xfrm>
          <a:off x="373149" y="2796309"/>
          <a:ext cx="2985192" cy="932103"/>
        </a:xfrm>
        <a:prstGeom prst="trapezoid">
          <a:avLst>
            <a:gd name="adj" fmla="val 40033"/>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altLang="zh-CN" sz="1600" b="1" kern="1200" dirty="0" smtClean="0"/>
            <a:t>5</a:t>
          </a:r>
          <a:r>
            <a:rPr lang="zh-CN" altLang="en-US" sz="1600" b="1" kern="1200" dirty="0" smtClean="0"/>
            <a:t>人</a:t>
          </a:r>
          <a:endParaRPr lang="zh-CN" altLang="en-US" sz="1600" b="1" kern="1200" dirty="0"/>
        </a:p>
      </dsp:txBody>
      <dsp:txXfrm>
        <a:off x="895557" y="2796309"/>
        <a:ext cx="1940375" cy="932103"/>
      </dsp:txXfrm>
    </dsp:sp>
    <dsp:sp modelId="{DE91107C-C554-46E2-B407-30751E7E4EB7}">
      <dsp:nvSpPr>
        <dsp:cNvPr id="0" name=""/>
        <dsp:cNvSpPr/>
      </dsp:nvSpPr>
      <dsp:spPr>
        <a:xfrm>
          <a:off x="0" y="3728412"/>
          <a:ext cx="3731491" cy="932103"/>
        </a:xfrm>
        <a:prstGeom prst="trapezoid">
          <a:avLst>
            <a:gd name="adj" fmla="val 40033"/>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b="1" kern="1200" dirty="0" smtClean="0"/>
            <a:t>68</a:t>
          </a:r>
          <a:r>
            <a:rPr lang="zh-CN" altLang="en-US" sz="1800" b="1" kern="1200" dirty="0" smtClean="0"/>
            <a:t>人</a:t>
          </a:r>
          <a:endParaRPr lang="zh-CN" altLang="en-US" sz="1800" b="1" kern="1200" dirty="0"/>
        </a:p>
      </dsp:txBody>
      <dsp:txXfrm>
        <a:off x="653010" y="3728412"/>
        <a:ext cx="2425469" cy="93210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41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6C53F72-78F1-4D31-B7C2-9D22C1DCB09A}" type="slidenum">
              <a:rPr lang="zh-CN" altLang="en-US" smtClean="0"/>
              <a:t>9</a:t>
            </a:fld>
            <a:endParaRPr lang="zh-CN" altLang="en-US"/>
          </a:p>
        </p:txBody>
      </p:sp>
    </p:spTree>
    <p:extLst>
      <p:ext uri="{BB962C8B-B14F-4D97-AF65-F5344CB8AC3E}">
        <p14:creationId xmlns:p14="http://schemas.microsoft.com/office/powerpoint/2010/main" val="262448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6C53F72-78F1-4D31-B7C2-9D22C1DCB09A}" type="slidenum">
              <a:rPr lang="zh-CN" altLang="en-US" smtClean="0"/>
              <a:t>10</a:t>
            </a:fld>
            <a:endParaRPr lang="zh-CN" altLang="en-US"/>
          </a:p>
        </p:txBody>
      </p:sp>
    </p:spTree>
    <p:extLst>
      <p:ext uri="{BB962C8B-B14F-4D97-AF65-F5344CB8AC3E}">
        <p14:creationId xmlns:p14="http://schemas.microsoft.com/office/powerpoint/2010/main" val="121525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613" y="4926013"/>
            <a:ext cx="5680075" cy="4029075"/>
          </a:xfrm>
          <a:prstGeom prst="rect">
            <a:avLst/>
          </a:prstGeom>
        </p:spPr>
        <p:txBody>
          <a:bodyPr/>
          <a:lstStyle/>
          <a:p>
            <a:endParaRPr lang="zh-CN" altLang="en-US" dirty="0"/>
          </a:p>
        </p:txBody>
      </p:sp>
      <p:sp>
        <p:nvSpPr>
          <p:cNvPr id="4" name="灯片编号占位符 3"/>
          <p:cNvSpPr>
            <a:spLocks noGrp="1"/>
          </p:cNvSpPr>
          <p:nvPr>
            <p:ph type="sldNum" sz="quarter" idx="10"/>
          </p:nvPr>
        </p:nvSpPr>
        <p:spPr/>
        <p:txBody>
          <a:bodyPr/>
          <a:lstStyle/>
          <a:p>
            <a:fld id="{B46F9509-89ED-46F6-AC98-22AC3EFCC8B8}" type="slidenum">
              <a:rPr lang="en-US" smtClean="0"/>
              <a:pPr/>
              <a:t>17</a:t>
            </a:fld>
            <a:endParaRPr lang="en-US" sz="1200">
              <a:latin typeface="Arial" pitchFamily="34" charset="0"/>
            </a:endParaRPr>
          </a:p>
        </p:txBody>
      </p:sp>
    </p:spTree>
    <p:extLst>
      <p:ext uri="{BB962C8B-B14F-4D97-AF65-F5344CB8AC3E}">
        <p14:creationId xmlns:p14="http://schemas.microsoft.com/office/powerpoint/2010/main" val="4192746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709599" y="4861155"/>
            <a:ext cx="5680103" cy="4605821"/>
          </a:xfrm>
          <a:prstGeom prst="rect">
            <a:avLst/>
          </a:prstGeom>
        </p:spPr>
        <p:txBody>
          <a:bodyPr lIns="94768" tIns="47384" rIns="94768" bIns="47384">
            <a:normAutofit/>
          </a:bodyPr>
          <a:lstStyle/>
          <a:p>
            <a:endParaRPr lang="zh-CN" altLang="en-US"/>
          </a:p>
        </p:txBody>
      </p:sp>
      <p:sp>
        <p:nvSpPr>
          <p:cNvPr id="4" name="灯片编号占位符 3"/>
          <p:cNvSpPr>
            <a:spLocks noGrp="1"/>
          </p:cNvSpPr>
          <p:nvPr>
            <p:ph type="sldNum" sz="quarter" idx="10"/>
          </p:nvPr>
        </p:nvSpPr>
        <p:spPr/>
        <p:txBody>
          <a:bodyPr/>
          <a:lstStyle/>
          <a:p>
            <a:fld id="{B46F9509-89ED-46F6-AC98-22AC3EFCC8B8}" type="slidenum">
              <a:rPr lang="en-US" smtClean="0"/>
              <a:t>19</a:t>
            </a:fld>
            <a:endParaRPr lang="en-US" sz="1200">
              <a:latin typeface="Arial" panose="020B0604020202020204" pitchFamily="34" charset="0"/>
            </a:endParaRPr>
          </a:p>
        </p:txBody>
      </p:sp>
    </p:spTree>
    <p:extLst>
      <p:ext uri="{BB962C8B-B14F-4D97-AF65-F5344CB8AC3E}">
        <p14:creationId xmlns:p14="http://schemas.microsoft.com/office/powerpoint/2010/main" val="418911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13E625-D4E6-40F2-AA68-80B7BBAAA10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36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39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t>40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nvSpPr>
        <p:spPr>
          <a:xfrm>
            <a:off x="0" y="-18340"/>
            <a:ext cx="12192000" cy="6876340"/>
          </a:xfrm>
          <a:prstGeom prst="rect">
            <a:avLst/>
          </a:prstGeom>
          <a:solidFill>
            <a:srgbClr val="1F294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 name="图片占位符 1"/>
          <p:cNvSpPr>
            <a:spLocks noGrp="1"/>
          </p:cNvSpPr>
          <p:nvPr>
            <p:ph type="pic" idx="10"/>
          </p:nvPr>
        </p:nvSpPr>
        <p:spPr>
          <a:xfrm>
            <a:off x="2770344" y="1212912"/>
            <a:ext cx="6651312" cy="4432176"/>
          </a:xfrm>
        </p:spPr>
        <p:txBody>
          <a:bodyPr/>
          <a:lstStyle/>
          <a:p>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7952ED-FFB8-41EB-AB75-5F3BE58B8ADB}"/>
              </a:ext>
            </a:extLst>
          </p:cNvPr>
          <p:cNvSpPr/>
          <p:nvPr userDrawn="1"/>
        </p:nvSpPr>
        <p:spPr>
          <a:xfrm>
            <a:off x="0" y="6542870"/>
            <a:ext cx="9851923" cy="160784"/>
          </a:xfrm>
          <a:prstGeom prst="rect">
            <a:avLst/>
          </a:prstGeom>
          <a:gradFill flip="none" rotWithShape="1">
            <a:gsLst>
              <a:gs pos="64000">
                <a:srgbClr val="81C2EF"/>
              </a:gs>
              <a:gs pos="100000">
                <a:schemeClr val="bg1">
                  <a:alpha val="0"/>
                </a:schemeClr>
              </a:gs>
              <a:gs pos="0">
                <a:srgbClr val="1C91E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26B78AFC-B1C0-4637-8E71-2876689092D5}"/>
              </a:ext>
            </a:extLst>
          </p:cNvPr>
          <p:cNvSpPr/>
          <p:nvPr userDrawn="1"/>
        </p:nvSpPr>
        <p:spPr>
          <a:xfrm>
            <a:off x="8885333" y="6478420"/>
            <a:ext cx="3267031" cy="307777"/>
          </a:xfrm>
          <a:prstGeom prst="rect">
            <a:avLst/>
          </a:prstGeom>
        </p:spPr>
        <p:txBody>
          <a:bodyPr wrap="square">
            <a:spAutoFit/>
          </a:bodyPr>
          <a:lstStyle/>
          <a:p>
            <a:pPr algn="r"/>
            <a:r>
              <a:rPr lang="zh-CN" altLang="en-US" sz="1400" b="1" spc="300" dirty="0" smtClean="0">
                <a:solidFill>
                  <a:srgbClr val="A6DFFF"/>
                </a:solidFill>
                <a:latin typeface="思源黑体 CN Light" panose="020B0300000000000000" pitchFamily="34" charset="-122"/>
                <a:ea typeface="思源黑体 CN Light" panose="020B0300000000000000" pitchFamily="34" charset="-122"/>
              </a:rPr>
              <a:t>湖南河豚机电设备有限公司</a:t>
            </a:r>
            <a:endParaRPr lang="zh-CN" altLang="en-US" sz="1400" b="1" spc="300" dirty="0">
              <a:solidFill>
                <a:srgbClr val="A6DFFF"/>
              </a:solidFill>
              <a:latin typeface="思源黑体 CN Light" panose="020B0300000000000000" pitchFamily="34" charset="-122"/>
              <a:ea typeface="思源黑体 CN Light" panose="020B0300000000000000" pitchFamily="34" charset="-122"/>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16132" y="6499901"/>
            <a:ext cx="301317" cy="251460"/>
          </a:xfrm>
          <a:prstGeom prst="rect">
            <a:avLst/>
          </a:prstGeom>
        </p:spPr>
      </p:pic>
    </p:spTree>
    <p:extLst>
      <p:ext uri="{BB962C8B-B14F-4D97-AF65-F5344CB8AC3E}">
        <p14:creationId xmlns:p14="http://schemas.microsoft.com/office/powerpoint/2010/main" val="23578187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15" name="灯片编号占位符 14"/>
          <p:cNvSpPr>
            <a:spLocks noGrp="1"/>
          </p:cNvSpPr>
          <p:nvPr>
            <p:ph type="sldNum" sz="quarter" idx="11"/>
          </p:nvPr>
        </p:nvSpPr>
        <p:spPr>
          <a:xfrm>
            <a:off x="-144694" y="6381328"/>
            <a:ext cx="672075" cy="360040"/>
          </a:xfrm>
        </p:spPr>
        <p:txBody>
          <a:bodyPr/>
          <a:lstStyle/>
          <a:p>
            <a:fld id="{17576579-0201-44CF-86A7-C9253FF578AE}" type="slidenum">
              <a:rPr lang="zh-CN" altLang="en-US" smtClean="0"/>
              <a:pPr/>
              <a:t>‹#›</a:t>
            </a:fld>
            <a:endParaRPr lang="en-US" dirty="0"/>
          </a:p>
        </p:txBody>
      </p:sp>
    </p:spTree>
    <p:extLst>
      <p:ext uri="{BB962C8B-B14F-4D97-AF65-F5344CB8AC3E}">
        <p14:creationId xmlns:p14="http://schemas.microsoft.com/office/powerpoint/2010/main" val="102677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5" name="灯片编号占位符 14"/>
          <p:cNvSpPr>
            <a:spLocks noGrp="1"/>
          </p:cNvSpPr>
          <p:nvPr>
            <p:ph type="sldNum" sz="quarter" idx="11"/>
          </p:nvPr>
        </p:nvSpPr>
        <p:spPr>
          <a:xfrm>
            <a:off x="-144694" y="6381328"/>
            <a:ext cx="672075" cy="360040"/>
          </a:xfrm>
        </p:spPr>
        <p:txBody>
          <a:bodyPr/>
          <a:lstStyle/>
          <a:p>
            <a:fld id="{17576579-0201-44CF-86A7-C9253FF578AE}" type="slidenum">
              <a:rPr lang="zh-CN" altLang="en-US" smtClean="0"/>
              <a:pPr/>
              <a:t>‹#›</a:t>
            </a:fld>
            <a:endParaRPr lang="en-US" dirty="0"/>
          </a:p>
        </p:txBody>
      </p:sp>
    </p:spTree>
    <p:extLst>
      <p:ext uri="{BB962C8B-B14F-4D97-AF65-F5344CB8AC3E}">
        <p14:creationId xmlns:p14="http://schemas.microsoft.com/office/powerpoint/2010/main" val="499087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0" name="日期占位符 9"/>
          <p:cNvSpPr>
            <a:spLocks noGrp="1"/>
          </p:cNvSpPr>
          <p:nvPr>
            <p:ph type="dt" sz="half" idx="10"/>
          </p:nvPr>
        </p:nvSpPr>
        <p:spPr/>
        <p:txBody>
          <a:bodyPr/>
          <a:lstStyle/>
          <a:p>
            <a:fld id="{D398257A-21C0-4429-A0EF-CE52BB5402E2}" type="datetime1">
              <a:rPr lang="zh-CN" altLang="en-US" smtClean="0"/>
              <a:t>2023-8-22</a:t>
            </a:fld>
            <a:endParaRPr lang="zh-CN" altLang="zh-CN" dirty="0"/>
          </a:p>
        </p:txBody>
      </p:sp>
      <p:sp>
        <p:nvSpPr>
          <p:cNvPr id="11" name="灯片编号占位符 10"/>
          <p:cNvSpPr>
            <a:spLocks noGrp="1"/>
          </p:cNvSpPr>
          <p:nvPr>
            <p:ph type="sldNum" sz="quarter" idx="11"/>
          </p:nvPr>
        </p:nvSpPr>
        <p:spPr/>
        <p:txBody>
          <a:bodyPr/>
          <a:lstStyle/>
          <a:p>
            <a:fld id="{17576579-0201-44CF-86A7-C9253FF578AE}" type="slidenum">
              <a:rPr lang="zh-CN" altLang="en-US" smtClean="0"/>
              <a:t>‹#›</a:t>
            </a:fld>
            <a:endParaRPr lang="en-US" dirty="0"/>
          </a:p>
        </p:txBody>
      </p:sp>
      <p:sp>
        <p:nvSpPr>
          <p:cNvPr id="12" name="页脚占位符 11"/>
          <p:cNvSpPr>
            <a:spLocks noGrp="1"/>
          </p:cNvSpPr>
          <p:nvPr>
            <p:ph type="ftr" sz="quarter" idx="12"/>
          </p:nvPr>
        </p:nvSpPr>
        <p:spPr>
          <a:xfrm>
            <a:off x="4165600" y="6245225"/>
            <a:ext cx="4267200" cy="476250"/>
          </a:xfrm>
        </p:spPr>
        <p:txBody>
          <a:bodyPr/>
          <a:lstStyle>
            <a:lvl1pPr>
              <a:defRPr baseline="0">
                <a:ea typeface="宋体" panose="02010600030101010101" pitchFamily="2" charset="-122"/>
              </a:defRPr>
            </a:lvl1pPr>
          </a:lstStyle>
          <a:p>
            <a:endParaRPr lang="zh-CN" altLang="zh-CN" dirty="0"/>
          </a:p>
        </p:txBody>
      </p:sp>
      <p:sp>
        <p:nvSpPr>
          <p:cNvPr id="6" name="内容占位符 2"/>
          <p:cNvSpPr>
            <a:spLocks noGrp="1"/>
          </p:cNvSpPr>
          <p:nvPr>
            <p:ph idx="1"/>
          </p:nvPr>
        </p:nvSpPr>
        <p:spPr>
          <a:xfrm>
            <a:off x="755651" y="1752600"/>
            <a:ext cx="10668000" cy="609600"/>
          </a:xfrm>
        </p:spPr>
        <p:txBody>
          <a:bodyPr/>
          <a:lstStyle>
            <a:lvl1pPr>
              <a:buNone/>
              <a:defRPr b="1"/>
            </a:lvl1pPr>
          </a:lstStyle>
          <a:p>
            <a:pPr lvl="0"/>
            <a:r>
              <a:rPr lang="zh-CN" altLang="en-US" dirty="0"/>
              <a:t>单击此处编辑母版文本样式</a:t>
            </a:r>
          </a:p>
        </p:txBody>
      </p:sp>
    </p:spTree>
    <p:extLst>
      <p:ext uri="{BB962C8B-B14F-4D97-AF65-F5344CB8AC3E}">
        <p14:creationId xmlns:p14="http://schemas.microsoft.com/office/powerpoint/2010/main" val="74191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2023-8-22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2023-8-22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6.xml"/><Relationship Id="rId7" Type="http://schemas.openxmlformats.org/officeDocument/2006/relationships/image" Target="../media/image9.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notesSlide" Target="../notesSlides/notesSlide5.xml"/><Relationship Id="rId7" Type="http://schemas.openxmlformats.org/officeDocument/2006/relationships/oleObject" Target="../embeddings/oleObject1.bin"/><Relationship Id="rId12" Type="http://schemas.openxmlformats.org/officeDocument/2006/relationships/image" Target="../media/image50.jpe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48.png"/><Relationship Id="rId11" Type="http://schemas.openxmlformats.org/officeDocument/2006/relationships/image" Target="../media/image49.png"/><Relationship Id="rId5" Type="http://schemas.openxmlformats.org/officeDocument/2006/relationships/image" Target="../media/image47.jpeg"/><Relationship Id="rId10" Type="http://schemas.openxmlformats.org/officeDocument/2006/relationships/image" Target="../media/image45.wmf"/><Relationship Id="rId4" Type="http://schemas.openxmlformats.org/officeDocument/2006/relationships/image" Target="../media/image46.png"/><Relationship Id="rId9"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gif"/><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png"/><Relationship Id="rId7" Type="http://schemas.openxmlformats.org/officeDocument/2006/relationships/image" Target="../media/image7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0.png"/><Relationship Id="rId7" Type="http://schemas.openxmlformats.org/officeDocument/2006/relationships/image" Target="../media/image83.w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image" Target="../media/image81.png"/><Relationship Id="rId9"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png"/><Relationship Id="rId7"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image" Target="../media/image95.jpe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7.xml"/><Relationship Id="rId16"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2.png"/><Relationship Id="rId7"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1430"/>
            <a:ext cx="15063470" cy="6880860"/>
            <a:chOff x="0" y="-18"/>
            <a:chExt cx="23722" cy="10836"/>
          </a:xfrm>
        </p:grpSpPr>
        <p:pic>
          <p:nvPicPr>
            <p:cNvPr id="4" name="图片 3"/>
            <p:cNvPicPr>
              <a:picLocks noChangeAspect="1"/>
            </p:cNvPicPr>
            <p:nvPr/>
          </p:nvPicPr>
          <p:blipFill>
            <a:blip r:embed="rId2" cstate="hqprint"/>
            <a:stretch>
              <a:fillRect/>
            </a:stretch>
          </p:blipFill>
          <p:spPr>
            <a:xfrm>
              <a:off x="5410" y="-18"/>
              <a:ext cx="18312" cy="10836"/>
            </a:xfrm>
            <a:prstGeom prst="rect">
              <a:avLst/>
            </a:prstGeom>
          </p:spPr>
        </p:pic>
        <p:sp>
          <p:nvSpPr>
            <p:cNvPr id="8" name="矩形 7"/>
            <p:cNvSpPr/>
            <p:nvPr/>
          </p:nvSpPr>
          <p:spPr>
            <a:xfrm>
              <a:off x="0" y="-3"/>
              <a:ext cx="13131" cy="10801"/>
            </a:xfrm>
            <a:prstGeom prst="rect">
              <a:avLst/>
            </a:prstGeom>
            <a:gradFill>
              <a:gsLst>
                <a:gs pos="0">
                  <a:schemeClr val="accent1">
                    <a:lumMod val="5000"/>
                    <a:lumOff val="95000"/>
                    <a:alpha val="0"/>
                  </a:schemeClr>
                </a:gs>
                <a:gs pos="40000">
                  <a:srgbClr val="265196">
                    <a:alpha val="73000"/>
                  </a:srgbClr>
                </a:gs>
                <a:gs pos="58000">
                  <a:srgbClr val="265196">
                    <a:alpha val="100000"/>
                  </a:srgbClr>
                </a:gs>
                <a:gs pos="98000">
                  <a:srgbClr val="265196">
                    <a:alpha val="91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zh-CN" altLang="en-US" sz="4800" b="1" dirty="0" smtClean="0">
                <a:solidFill>
                  <a:schemeClr val="bg1"/>
                </a:solidFill>
                <a:latin typeface="阿里巴巴普惠体 2.0 75 SemiBold" panose="00020600040101010101" charset="-122"/>
                <a:ea typeface="阿里巴巴普惠体 2.0 75 SemiBold" panose="00020600040101010101" charset="-122"/>
                <a:sym typeface="+mn-ea"/>
              </a:endParaRPr>
            </a:p>
          </p:txBody>
        </p:sp>
      </p:grpSp>
      <p:sp>
        <p:nvSpPr>
          <p:cNvPr id="13" name="文本框 12"/>
          <p:cNvSpPr txBox="1"/>
          <p:nvPr/>
        </p:nvSpPr>
        <p:spPr>
          <a:xfrm>
            <a:off x="1059815" y="2251710"/>
            <a:ext cx="5351145" cy="1568450"/>
          </a:xfrm>
          <a:prstGeom prst="rect">
            <a:avLst/>
          </a:prstGeom>
          <a:noFill/>
        </p:spPr>
        <p:txBody>
          <a:bodyPr wrap="square" rtlCol="0">
            <a:spAutoFit/>
          </a:bodyPr>
          <a:lstStyle/>
          <a:p>
            <a:r>
              <a:rPr lang="zh-CN" altLang="en-US" sz="4800" b="1" dirty="0" smtClean="0">
                <a:solidFill>
                  <a:srgbClr val="A6A6A6"/>
                </a:solidFill>
                <a:latin typeface="阿里巴巴普惠体 B" panose="00020600040101010101" charset="-122"/>
                <a:ea typeface="阿里巴巴普惠体 B" panose="00020600040101010101" charset="-122"/>
                <a:sym typeface="+mn-ea"/>
              </a:rPr>
              <a:t>湖南河豚</a:t>
            </a:r>
          </a:p>
          <a:p>
            <a:r>
              <a:rPr lang="zh-CN" altLang="en-US" sz="4800" b="1" dirty="0" smtClean="0">
                <a:solidFill>
                  <a:srgbClr val="A6A6A6"/>
                </a:solidFill>
                <a:latin typeface="阿里巴巴普惠体 B" panose="00020600040101010101" charset="-122"/>
                <a:ea typeface="阿里巴巴普惠体 B" panose="00020600040101010101" charset="-122"/>
                <a:sym typeface="+mn-ea"/>
              </a:rPr>
              <a:t>机电设备有限公司</a:t>
            </a:r>
          </a:p>
        </p:txBody>
      </p:sp>
      <p:sp>
        <p:nvSpPr>
          <p:cNvPr id="12" name="文本框 11"/>
          <p:cNvSpPr txBox="1"/>
          <p:nvPr/>
        </p:nvSpPr>
        <p:spPr>
          <a:xfrm>
            <a:off x="1021715" y="2259965"/>
            <a:ext cx="5351145" cy="1568450"/>
          </a:xfrm>
          <a:prstGeom prst="rect">
            <a:avLst/>
          </a:prstGeom>
          <a:noFill/>
        </p:spPr>
        <p:txBody>
          <a:bodyPr wrap="square" rtlCol="0">
            <a:spAutoFit/>
          </a:bodyPr>
          <a:lstStyle/>
          <a:p>
            <a:r>
              <a:rPr lang="zh-CN" altLang="en-US" sz="4800" b="1" dirty="0" smtClean="0">
                <a:solidFill>
                  <a:schemeClr val="bg1"/>
                </a:solidFill>
                <a:latin typeface="阿里巴巴普惠体 B" panose="00020600040101010101" charset="-122"/>
                <a:ea typeface="阿里巴巴普惠体 B" panose="00020600040101010101" charset="-122"/>
                <a:sym typeface="+mn-ea"/>
              </a:rPr>
              <a:t>湖南河豚</a:t>
            </a:r>
          </a:p>
          <a:p>
            <a:r>
              <a:rPr lang="zh-CN" altLang="en-US" sz="4800" b="1" dirty="0" smtClean="0">
                <a:solidFill>
                  <a:schemeClr val="bg1"/>
                </a:solidFill>
                <a:latin typeface="阿里巴巴普惠体 B" panose="00020600040101010101" charset="-122"/>
                <a:ea typeface="阿里巴巴普惠体 B" panose="00020600040101010101" charset="-122"/>
                <a:sym typeface="+mn-ea"/>
              </a:rPr>
              <a:t>机电设备有限公司</a:t>
            </a:r>
          </a:p>
        </p:txBody>
      </p:sp>
      <p:sp>
        <p:nvSpPr>
          <p:cNvPr id="9" name="文本框 10"/>
          <p:cNvSpPr txBox="1"/>
          <p:nvPr/>
        </p:nvSpPr>
        <p:spPr>
          <a:xfrm rot="16200000">
            <a:off x="5363818" y="-4198889"/>
            <a:ext cx="1661993" cy="1101202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800" b="1" dirty="0">
                <a:solidFill>
                  <a:schemeClr val="bg1"/>
                </a:solidFill>
                <a:latin typeface="阿里巴巴普惠体 B" panose="00020600040101010101" charset="-122"/>
                <a:ea typeface="阿里巴巴普惠体 B" panose="00020600040101010101" charset="-122"/>
              </a:rPr>
              <a:t>HUNAN BLOWFISH MECHANICAL AND ELECTRICAL EQUIPMENT CO. LTD</a:t>
            </a:r>
          </a:p>
        </p:txBody>
      </p:sp>
      <p:sp>
        <p:nvSpPr>
          <p:cNvPr id="10" name="文本框 10"/>
          <p:cNvSpPr txBox="1"/>
          <p:nvPr/>
        </p:nvSpPr>
        <p:spPr>
          <a:xfrm rot="16200000">
            <a:off x="5733148" y="-605766"/>
            <a:ext cx="923330" cy="1101202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800" b="1" dirty="0" smtClean="0">
                <a:solidFill>
                  <a:schemeClr val="bg1"/>
                </a:solidFill>
                <a:latin typeface="阿里巴巴普惠体 B" panose="00020600040101010101" charset="-122"/>
                <a:ea typeface="阿里巴巴普惠体 B" panose="00020600040101010101" charset="-122"/>
              </a:rPr>
              <a:t>Vision:2023.01</a:t>
            </a:r>
            <a:endParaRPr lang="en-US" altLang="zh-CN" sz="4800" b="1" dirty="0">
              <a:solidFill>
                <a:schemeClr val="bg1"/>
              </a:solidFill>
              <a:latin typeface="阿里巴巴普惠体 B" panose="00020600040101010101" charset="-122"/>
              <a:ea typeface="阿里巴巴普惠体 B" panose="00020600040101010101"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3DAAAD8-BD73-4108-A9BE-B24938DE5C90}"/>
              </a:ext>
            </a:extLst>
          </p:cNvPr>
          <p:cNvGrpSpPr/>
          <p:nvPr/>
        </p:nvGrpSpPr>
        <p:grpSpPr>
          <a:xfrm>
            <a:off x="217540" y="1"/>
            <a:ext cx="730741" cy="812800"/>
            <a:chOff x="117754" y="1"/>
            <a:chExt cx="730741" cy="812800"/>
          </a:xfrm>
        </p:grpSpPr>
        <p:sp>
          <p:nvSpPr>
            <p:cNvPr id="5" name="矩形 4">
              <a:extLst>
                <a:ext uri="{FF2B5EF4-FFF2-40B4-BE49-F238E27FC236}">
                  <a16:creationId xmlns:a16="http://schemas.microsoft.com/office/drawing/2014/main" id="{433ECAF4-1315-4C4A-B6A3-8156775AAB80}"/>
                </a:ext>
              </a:extLst>
            </p:cNvPr>
            <p:cNvSpPr/>
            <p:nvPr/>
          </p:nvSpPr>
          <p:spPr>
            <a:xfrm>
              <a:off x="120575" y="1"/>
              <a:ext cx="699345" cy="812800"/>
            </a:xfrm>
            <a:prstGeom prst="rect">
              <a:avLst/>
            </a:prstGeom>
            <a:solidFill>
              <a:srgbClr val="1B8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文本框 5">
              <a:extLst>
                <a:ext uri="{FF2B5EF4-FFF2-40B4-BE49-F238E27FC236}">
                  <a16:creationId xmlns:a16="http://schemas.microsoft.com/office/drawing/2014/main" id="{FE51BB63-912C-4069-88DF-4BF9DA023C80}"/>
                </a:ext>
              </a:extLst>
            </p:cNvPr>
            <p:cNvSpPr txBox="1"/>
            <p:nvPr/>
          </p:nvSpPr>
          <p:spPr>
            <a:xfrm>
              <a:off x="117754" y="51021"/>
              <a:ext cx="730741" cy="723853"/>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algn="ctr"/>
              <a:r>
                <a:rPr lang="en-US" altLang="zh-CN" sz="2400" dirty="0" smtClean="0">
                  <a:solidFill>
                    <a:schemeClr val="bg1"/>
                  </a:solidFill>
                </a:rPr>
                <a:t>07</a:t>
              </a:r>
              <a:endParaRPr lang="zh-CN" altLang="en-US" sz="2400" dirty="0">
                <a:solidFill>
                  <a:schemeClr val="bg1"/>
                </a:solidFill>
              </a:endParaRPr>
            </a:p>
            <a:p>
              <a:pPr algn="ctr"/>
              <a:r>
                <a:rPr lang="en-US" altLang="zh-CN" sz="1200" dirty="0">
                  <a:solidFill>
                    <a:schemeClr val="bg1"/>
                  </a:solidFill>
                </a:rPr>
                <a:t>PART</a:t>
              </a:r>
            </a:p>
          </p:txBody>
        </p:sp>
      </p:grpSp>
      <p:sp>
        <p:nvSpPr>
          <p:cNvPr id="39" name="PA-矩形 7">
            <a:extLst>
              <a:ext uri="{FF2B5EF4-FFF2-40B4-BE49-F238E27FC236}">
                <a16:creationId xmlns:a16="http://schemas.microsoft.com/office/drawing/2014/main" id="{ABD26055-3E42-47A0-AF4E-FD2517ED0483}"/>
              </a:ext>
            </a:extLst>
          </p:cNvPr>
          <p:cNvSpPr/>
          <p:nvPr>
            <p:custDataLst>
              <p:tags r:id="rId1"/>
            </p:custDataLst>
          </p:nvPr>
        </p:nvSpPr>
        <p:spPr>
          <a:xfrm>
            <a:off x="1027301" y="198591"/>
            <a:ext cx="1928733" cy="523220"/>
          </a:xfrm>
          <a:prstGeom prst="rect">
            <a:avLst/>
          </a:prstGeom>
        </p:spPr>
        <p:txBody>
          <a:bodyPr wrap="none">
            <a:spAutoFit/>
          </a:bodyPr>
          <a:lstStyle/>
          <a:p>
            <a:r>
              <a:rPr lang="zh-CN" altLang="en-US" sz="2800" b="1" spc="600" dirty="0" smtClean="0">
                <a:solidFill>
                  <a:srgbClr val="201F42"/>
                </a:solidFill>
                <a:latin typeface="黑体" panose="02010609060101010101" pitchFamily="49" charset="-122"/>
                <a:ea typeface="黑体" panose="02010609060101010101" pitchFamily="49" charset="-122"/>
              </a:rPr>
              <a:t>人员结构</a:t>
            </a:r>
            <a:endParaRPr lang="zh-CN" altLang="en-US" sz="2800" b="1" spc="600" dirty="0">
              <a:solidFill>
                <a:srgbClr val="201F42"/>
              </a:solidFill>
              <a:latin typeface="黑体" panose="02010609060101010101" pitchFamily="49" charset="-122"/>
              <a:ea typeface="黑体" panose="02010609060101010101" pitchFamily="49" charset="-122"/>
            </a:endParaRPr>
          </a:p>
        </p:txBody>
      </p:sp>
      <p:graphicFrame>
        <p:nvGraphicFramePr>
          <p:cNvPr id="2" name="图示 1"/>
          <p:cNvGraphicFramePr/>
          <p:nvPr>
            <p:extLst>
              <p:ext uri="{D42A27DB-BD31-4B8C-83A1-F6EECF244321}">
                <p14:modId xmlns:p14="http://schemas.microsoft.com/office/powerpoint/2010/main" val="2682227428"/>
              </p:ext>
            </p:extLst>
          </p:nvPr>
        </p:nvGraphicFramePr>
        <p:xfrm>
          <a:off x="217540" y="1607128"/>
          <a:ext cx="3731491" cy="4660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 name="文本框 40"/>
          <p:cNvSpPr txBox="1"/>
          <p:nvPr/>
        </p:nvSpPr>
        <p:spPr>
          <a:xfrm>
            <a:off x="3924731" y="1973559"/>
            <a:ext cx="1517373" cy="338554"/>
          </a:xfrm>
          <a:prstGeom prst="rect">
            <a:avLst/>
          </a:prstGeom>
          <a:noFill/>
        </p:spPr>
        <p:txBody>
          <a:bodyPr wrap="square" rtlCol="0">
            <a:spAutoFit/>
          </a:bodyPr>
          <a:lstStyle/>
          <a:p>
            <a:r>
              <a:rPr lang="zh-CN" altLang="en-US" sz="1600" b="1" dirty="0" smtClean="0"/>
              <a:t>高层管理人员</a:t>
            </a:r>
            <a:endParaRPr lang="zh-CN" altLang="en-US" sz="1600" b="1" dirty="0"/>
          </a:p>
        </p:txBody>
      </p:sp>
      <p:sp>
        <p:nvSpPr>
          <p:cNvPr id="44" name="文本框 43"/>
          <p:cNvSpPr txBox="1"/>
          <p:nvPr/>
        </p:nvSpPr>
        <p:spPr>
          <a:xfrm>
            <a:off x="3961676" y="2892582"/>
            <a:ext cx="1415772" cy="338554"/>
          </a:xfrm>
          <a:prstGeom prst="rect">
            <a:avLst/>
          </a:prstGeom>
          <a:noFill/>
        </p:spPr>
        <p:txBody>
          <a:bodyPr wrap="none" rtlCol="0">
            <a:spAutoFit/>
          </a:bodyPr>
          <a:lstStyle/>
          <a:p>
            <a:r>
              <a:rPr lang="zh-CN" altLang="en-US" sz="1600" b="1" dirty="0" smtClean="0"/>
              <a:t>一般管理人员</a:t>
            </a:r>
            <a:endParaRPr lang="zh-CN" altLang="en-US" sz="1600" b="1" dirty="0"/>
          </a:p>
        </p:txBody>
      </p:sp>
      <p:sp>
        <p:nvSpPr>
          <p:cNvPr id="47" name="文本框 46"/>
          <p:cNvSpPr txBox="1"/>
          <p:nvPr/>
        </p:nvSpPr>
        <p:spPr>
          <a:xfrm>
            <a:off x="3970915" y="3845601"/>
            <a:ext cx="1415772" cy="338554"/>
          </a:xfrm>
          <a:prstGeom prst="rect">
            <a:avLst/>
          </a:prstGeom>
          <a:noFill/>
        </p:spPr>
        <p:txBody>
          <a:bodyPr wrap="none" rtlCol="0">
            <a:spAutoFit/>
          </a:bodyPr>
          <a:lstStyle/>
          <a:p>
            <a:r>
              <a:rPr lang="zh-CN" altLang="en-US" sz="1600" b="1" dirty="0" smtClean="0"/>
              <a:t>研发技术人员</a:t>
            </a:r>
            <a:endParaRPr lang="zh-CN" altLang="en-US" sz="1600" b="1" dirty="0"/>
          </a:p>
        </p:txBody>
      </p:sp>
      <p:sp>
        <p:nvSpPr>
          <p:cNvPr id="53" name="文本框 52"/>
          <p:cNvSpPr txBox="1"/>
          <p:nvPr/>
        </p:nvSpPr>
        <p:spPr>
          <a:xfrm>
            <a:off x="4376710" y="4727611"/>
            <a:ext cx="1005403" cy="338554"/>
          </a:xfrm>
          <a:prstGeom prst="rect">
            <a:avLst/>
          </a:prstGeom>
          <a:noFill/>
        </p:spPr>
        <p:txBody>
          <a:bodyPr wrap="none" rtlCol="0">
            <a:spAutoFit/>
          </a:bodyPr>
          <a:lstStyle/>
          <a:p>
            <a:r>
              <a:rPr lang="zh-CN" altLang="en-US" sz="1600" b="1" dirty="0" smtClean="0"/>
              <a:t>质量人员</a:t>
            </a:r>
            <a:endParaRPr lang="zh-CN" altLang="en-US" sz="1600" b="1" dirty="0"/>
          </a:p>
        </p:txBody>
      </p:sp>
      <p:sp>
        <p:nvSpPr>
          <p:cNvPr id="55" name="文本框 54"/>
          <p:cNvSpPr txBox="1"/>
          <p:nvPr/>
        </p:nvSpPr>
        <p:spPr>
          <a:xfrm>
            <a:off x="3976825" y="5609621"/>
            <a:ext cx="1415772" cy="338554"/>
          </a:xfrm>
          <a:prstGeom prst="rect">
            <a:avLst/>
          </a:prstGeom>
          <a:noFill/>
        </p:spPr>
        <p:txBody>
          <a:bodyPr wrap="none" rtlCol="0">
            <a:spAutoFit/>
          </a:bodyPr>
          <a:lstStyle/>
          <a:p>
            <a:r>
              <a:rPr lang="zh-CN" altLang="en-US" sz="1600" b="1" dirty="0" smtClean="0"/>
              <a:t>生产技术人员</a:t>
            </a:r>
            <a:endParaRPr lang="zh-CN" altLang="en-US" sz="1600" b="1" dirty="0"/>
          </a:p>
        </p:txBody>
      </p:sp>
      <p:cxnSp>
        <p:nvCxnSpPr>
          <p:cNvPr id="57" name="直接连接符 56"/>
          <p:cNvCxnSpPr/>
          <p:nvPr/>
        </p:nvCxnSpPr>
        <p:spPr>
          <a:xfrm>
            <a:off x="3949031" y="6267643"/>
            <a:ext cx="1851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3574473" y="5338618"/>
            <a:ext cx="2216727" cy="923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3205018" y="4396509"/>
            <a:ext cx="2586182" cy="18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2785290" y="3463637"/>
            <a:ext cx="3005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456875" y="2530764"/>
            <a:ext cx="3297381" cy="2770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8" name="图表 67"/>
          <p:cNvGraphicFramePr/>
          <p:nvPr>
            <p:extLst>
              <p:ext uri="{D42A27DB-BD31-4B8C-83A1-F6EECF244321}">
                <p14:modId xmlns:p14="http://schemas.microsoft.com/office/powerpoint/2010/main" val="2981410855"/>
              </p:ext>
            </p:extLst>
          </p:nvPr>
        </p:nvGraphicFramePr>
        <p:xfrm>
          <a:off x="6049818" y="912024"/>
          <a:ext cx="4845162" cy="2453746"/>
        </p:xfrm>
        <a:graphic>
          <a:graphicData uri="http://schemas.openxmlformats.org/drawingml/2006/chart">
            <c:chart xmlns:c="http://schemas.openxmlformats.org/drawingml/2006/chart" xmlns:r="http://schemas.openxmlformats.org/officeDocument/2006/relationships" r:id="rId9"/>
          </a:graphicData>
        </a:graphic>
      </p:graphicFrame>
      <p:sp>
        <p:nvSpPr>
          <p:cNvPr id="69" name="文本框 68"/>
          <p:cNvSpPr txBox="1"/>
          <p:nvPr/>
        </p:nvSpPr>
        <p:spPr>
          <a:xfrm>
            <a:off x="7260632" y="3256248"/>
            <a:ext cx="3456384" cy="307777"/>
          </a:xfrm>
          <a:prstGeom prst="rect">
            <a:avLst/>
          </a:prstGeom>
          <a:noFill/>
        </p:spPr>
        <p:txBody>
          <a:bodyPr wrap="square" rtlCol="0">
            <a:spAutoFit/>
          </a:bodyPr>
          <a:lstStyle/>
          <a:p>
            <a:pPr marL="285750" indent="-285750">
              <a:buClr>
                <a:schemeClr val="tx2"/>
              </a:buClr>
              <a:buFont typeface="Wingdings" panose="05000000000000000000" pitchFamily="2" charset="2"/>
              <a:buChar char="u"/>
            </a:pPr>
            <a:r>
              <a:rPr lang="zh-CN" altLang="en-US" sz="1400" b="1" dirty="0" smtClean="0"/>
              <a:t>人员介绍</a:t>
            </a:r>
            <a:endParaRPr lang="zh-CN" altLang="en-US" sz="1400" b="1" dirty="0"/>
          </a:p>
        </p:txBody>
      </p:sp>
      <p:sp>
        <p:nvSpPr>
          <p:cNvPr id="70" name="文本框 69"/>
          <p:cNvSpPr txBox="1"/>
          <p:nvPr/>
        </p:nvSpPr>
        <p:spPr>
          <a:xfrm>
            <a:off x="7260632" y="3564025"/>
            <a:ext cx="4679889" cy="3170099"/>
          </a:xfrm>
          <a:prstGeom prst="rect">
            <a:avLst/>
          </a:prstGeom>
          <a:noFill/>
        </p:spPr>
        <p:txBody>
          <a:bodyPr wrap="square" rtlCol="0">
            <a:spAutoFit/>
          </a:bodyPr>
          <a:lstStyle/>
          <a:p>
            <a:r>
              <a:rPr lang="en-US" altLang="zh-CN" sz="1400" b="1" dirty="0" smtClean="0"/>
              <a:t>1.</a:t>
            </a:r>
            <a:r>
              <a:rPr lang="zh-CN" altLang="en-US" sz="1400" b="1" dirty="0" smtClean="0"/>
              <a:t>拥有湖南大学研究生院校外导师专家</a:t>
            </a:r>
            <a:r>
              <a:rPr lang="en-US" altLang="zh-CN" sz="1400" b="1" dirty="0" smtClean="0"/>
              <a:t>4</a:t>
            </a:r>
            <a:r>
              <a:rPr lang="zh-CN" altLang="en-US" sz="1400" b="1" dirty="0"/>
              <a:t>名</a:t>
            </a:r>
            <a:endParaRPr lang="en-US" altLang="zh-CN" sz="1400" b="1" dirty="0"/>
          </a:p>
          <a:p>
            <a:r>
              <a:rPr lang="en-US" altLang="zh-CN" sz="1400" b="1" dirty="0" smtClean="0"/>
              <a:t>2.</a:t>
            </a:r>
            <a:r>
              <a:rPr lang="zh-CN" altLang="en-US" sz="1400" b="1" dirty="0" smtClean="0"/>
              <a:t>研究生学历工程师</a:t>
            </a:r>
            <a:r>
              <a:rPr lang="en-US" altLang="zh-CN" sz="1400" b="1" dirty="0" smtClean="0"/>
              <a:t>13</a:t>
            </a:r>
            <a:r>
              <a:rPr lang="zh-CN" altLang="en-US" sz="1400" b="1" dirty="0" smtClean="0"/>
              <a:t>名</a:t>
            </a:r>
            <a:endParaRPr lang="en-US" altLang="zh-CN" sz="1400" b="1" dirty="0"/>
          </a:p>
          <a:p>
            <a:r>
              <a:rPr lang="en-US" altLang="zh-CN" sz="1400" b="1" dirty="0" smtClean="0"/>
              <a:t>3.</a:t>
            </a:r>
            <a:r>
              <a:rPr lang="zh-CN" altLang="en-US" sz="1400" b="1" dirty="0" smtClean="0"/>
              <a:t>本科学历工程师 </a:t>
            </a:r>
            <a:r>
              <a:rPr lang="en-US" altLang="zh-CN" sz="1400" b="1" dirty="0" smtClean="0"/>
              <a:t>43</a:t>
            </a:r>
            <a:r>
              <a:rPr lang="zh-CN" altLang="en-US" sz="1400" b="1" dirty="0" smtClean="0"/>
              <a:t>名</a:t>
            </a:r>
            <a:endParaRPr lang="en-US" altLang="zh-CN" sz="1400" b="1" dirty="0" smtClean="0"/>
          </a:p>
          <a:p>
            <a:r>
              <a:rPr lang="en-US" altLang="zh-CN" sz="1400" b="1" dirty="0" smtClean="0"/>
              <a:t>4. 30%</a:t>
            </a:r>
            <a:r>
              <a:rPr lang="zh-CN" altLang="en-US" sz="1400" b="1" dirty="0" smtClean="0"/>
              <a:t>研发人员  有德国博世公司自动化资深工作经验</a:t>
            </a:r>
            <a:endParaRPr lang="en-US" altLang="zh-CN" sz="1400" b="1" dirty="0" smtClean="0"/>
          </a:p>
          <a:p>
            <a:r>
              <a:rPr lang="en-US" altLang="zh-CN" sz="1400" b="1" dirty="0" smtClean="0"/>
              <a:t>5. </a:t>
            </a:r>
            <a:r>
              <a:rPr lang="zh-CN" altLang="en-US" sz="1400" b="1" dirty="0" smtClean="0"/>
              <a:t>工程师大部份为本科及以上学历，有</a:t>
            </a:r>
            <a:r>
              <a:rPr lang="en-US" altLang="zh-CN" sz="1400" b="1" dirty="0" smtClean="0"/>
              <a:t>5-10</a:t>
            </a:r>
            <a:r>
              <a:rPr lang="zh-CN" altLang="en-US" sz="1400" b="1" dirty="0" smtClean="0"/>
              <a:t>年以上工作经验</a:t>
            </a:r>
            <a:endParaRPr lang="en-US" altLang="zh-CN" sz="1400" b="1" dirty="0" smtClean="0"/>
          </a:p>
          <a:p>
            <a:r>
              <a:rPr lang="en-US" altLang="zh-CN" sz="1400" b="1" dirty="0" smtClean="0"/>
              <a:t>6. </a:t>
            </a:r>
            <a:r>
              <a:rPr lang="zh-CN" altLang="en-US" sz="1400" b="1" dirty="0" smtClean="0"/>
              <a:t>装配及调试人员，有从事自动化</a:t>
            </a:r>
            <a:r>
              <a:rPr lang="en-US" altLang="zh-CN" sz="1400" b="1" dirty="0" smtClean="0"/>
              <a:t>5-10</a:t>
            </a:r>
            <a:r>
              <a:rPr lang="zh-CN" altLang="en-US" sz="1400" b="1" dirty="0" smtClean="0"/>
              <a:t>年工作经验</a:t>
            </a:r>
            <a:endParaRPr lang="en-US" altLang="zh-CN" sz="1400" b="1" dirty="0" smtClean="0"/>
          </a:p>
          <a:p>
            <a:r>
              <a:rPr lang="en-US" altLang="zh-CN" sz="1400" b="1" dirty="0" smtClean="0"/>
              <a:t>7.</a:t>
            </a:r>
            <a:r>
              <a:rPr lang="zh-CN" altLang="en-US" sz="1400" b="1" dirty="0" smtClean="0"/>
              <a:t>售后服务人员及</a:t>
            </a:r>
            <a:r>
              <a:rPr lang="en-US" altLang="zh-CN" sz="1400" b="1" dirty="0" smtClean="0"/>
              <a:t>5-10</a:t>
            </a:r>
            <a:r>
              <a:rPr lang="zh-CN" altLang="en-US" sz="1400" b="1" dirty="0" smtClean="0"/>
              <a:t>年以上经验，并积极主动提供技术</a:t>
            </a:r>
            <a:endParaRPr lang="en-US" altLang="zh-CN" sz="1400" b="1" dirty="0" smtClean="0"/>
          </a:p>
          <a:p>
            <a:r>
              <a:rPr lang="en-US" altLang="zh-CN" sz="1400" b="1" dirty="0"/>
              <a:t> </a:t>
            </a:r>
            <a:r>
              <a:rPr lang="en-US" altLang="zh-CN" sz="1400" b="1" dirty="0" smtClean="0"/>
              <a:t>  </a:t>
            </a:r>
            <a:r>
              <a:rPr lang="zh-CN" altLang="en-US" sz="1400" b="1" dirty="0" smtClean="0"/>
              <a:t>支持</a:t>
            </a:r>
            <a:r>
              <a:rPr lang="en-US" altLang="zh-CN" sz="1400" b="1" dirty="0" smtClean="0"/>
              <a:t>.</a:t>
            </a:r>
          </a:p>
          <a:p>
            <a:r>
              <a:rPr lang="en-US" altLang="zh-CN" sz="1400" b="1" dirty="0" smtClean="0"/>
              <a:t>8. </a:t>
            </a:r>
            <a:r>
              <a:rPr lang="zh-CN" altLang="en-US" sz="1400" b="1" dirty="0" smtClean="0"/>
              <a:t>公司拥有前期方案支持，产线同步设计，电气软件编程，自主信息化系统及测试系统开发，装配调试，售后服务全方位能力</a:t>
            </a:r>
            <a:r>
              <a:rPr lang="en-US" altLang="zh-CN" sz="1400" b="1" dirty="0" smtClean="0"/>
              <a:t>.</a:t>
            </a:r>
            <a:endParaRPr lang="en-US" altLang="zh-CN" sz="1400" b="1" dirty="0"/>
          </a:p>
          <a:p>
            <a:endParaRPr lang="en-US" altLang="zh-CN" sz="1400" b="1" dirty="0"/>
          </a:p>
          <a:p>
            <a:endParaRPr lang="zh-CN" altLang="en-US" dirty="0"/>
          </a:p>
        </p:txBody>
      </p:sp>
    </p:spTree>
    <p:extLst>
      <p:ext uri="{BB962C8B-B14F-4D97-AF65-F5344CB8AC3E}">
        <p14:creationId xmlns:p14="http://schemas.microsoft.com/office/powerpoint/2010/main" val="251181120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iterate type="lt">
                                    <p:tmPct val="10000"/>
                                  </p:iterate>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strVal val="#ppt_w+.3"/>
                                          </p:val>
                                        </p:tav>
                                        <p:tav tm="100000">
                                          <p:val>
                                            <p:strVal val="#ppt_w"/>
                                          </p:val>
                                        </p:tav>
                                      </p:tavLst>
                                    </p:anim>
                                    <p:anim calcmode="lin" valueType="num">
                                      <p:cBhvr>
                                        <p:cTn id="13" dur="500" fill="hold"/>
                                        <p:tgtEl>
                                          <p:spTgt spid="39"/>
                                        </p:tgtEl>
                                        <p:attrNameLst>
                                          <p:attrName>ppt_h</p:attrName>
                                        </p:attrNameLst>
                                      </p:cBhvr>
                                      <p:tavLst>
                                        <p:tav tm="0">
                                          <p:val>
                                            <p:strVal val="#ppt_h"/>
                                          </p:val>
                                        </p:tav>
                                        <p:tav tm="100000">
                                          <p:val>
                                            <p:strVal val="#ppt_h"/>
                                          </p:val>
                                        </p:tav>
                                      </p:tavLst>
                                    </p:anim>
                                    <p:animEffect transition="in" filter="fade">
                                      <p:cBhvr>
                                        <p:cTn id="1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zhangtao\Desktop\图片1.png图片1"/>
          <p:cNvPicPr>
            <a:picLocks noChangeAspect="1"/>
          </p:cNvPicPr>
          <p:nvPr/>
        </p:nvPicPr>
        <p:blipFill>
          <a:blip r:embed="rId6"/>
          <a:srcRect/>
          <a:stretch>
            <a:fillRect/>
          </a:stretch>
        </p:blipFill>
        <p:spPr>
          <a:xfrm>
            <a:off x="-308398" y="-271146"/>
            <a:ext cx="12622530" cy="7099935"/>
          </a:xfrm>
          <a:prstGeom prst="rect">
            <a:avLst/>
          </a:prstGeom>
          <a:noFill/>
          <a:ln w="12700" cmpd="sng">
            <a:noFill/>
            <a:prstDash val="solid"/>
          </a:ln>
        </p:spPr>
      </p:pic>
      <p:sp>
        <p:nvSpPr>
          <p:cNvPr id="14" name="文本框 13"/>
          <p:cNvSpPr txBox="1"/>
          <p:nvPr/>
        </p:nvSpPr>
        <p:spPr>
          <a:xfrm>
            <a:off x="4631690" y="1517015"/>
            <a:ext cx="3029585" cy="768350"/>
          </a:xfrm>
          <a:prstGeom prst="rect">
            <a:avLst/>
          </a:prstGeom>
          <a:noFill/>
        </p:spPr>
        <p:txBody>
          <a:bodyPr wrap="square" rtlCol="0">
            <a:spAutoFit/>
          </a:bodyPr>
          <a:lstStyle/>
          <a:p>
            <a:r>
              <a:rPr lang="zh-CN" altLang="en-US" sz="4400" dirty="0">
                <a:solidFill>
                  <a:schemeClr val="tx1"/>
                </a:solidFill>
                <a:latin typeface="阿里巴巴普惠体 B" panose="00020600040101010101" charset="-122"/>
                <a:ea typeface="阿里巴巴普惠体 B" panose="00020600040101010101" charset="-122"/>
                <a:cs typeface="+mn-ea"/>
                <a:sym typeface="+mn-lt"/>
              </a:rPr>
              <a:t>产品介绍</a:t>
            </a:r>
          </a:p>
        </p:txBody>
      </p:sp>
      <p:sp>
        <p:nvSpPr>
          <p:cNvPr id="15" name="文本框 14"/>
          <p:cNvSpPr txBox="1"/>
          <p:nvPr/>
        </p:nvSpPr>
        <p:spPr>
          <a:xfrm>
            <a:off x="4536440" y="2294890"/>
            <a:ext cx="2687955" cy="521970"/>
          </a:xfrm>
          <a:prstGeom prst="rect">
            <a:avLst/>
          </a:prstGeom>
          <a:noFill/>
        </p:spPr>
        <p:txBody>
          <a:bodyPr wrap="square" rtlCol="0">
            <a:spAutoFit/>
          </a:bodyPr>
          <a:lstStyle/>
          <a:p>
            <a:pPr algn="ctr"/>
            <a:r>
              <a:rPr lang="en-US" altLang="zh-CN" sz="2800" dirty="0">
                <a:solidFill>
                  <a:schemeClr val="tx1"/>
                </a:solidFill>
                <a:latin typeface="Cambria" panose="02040503050406030204" charset="0"/>
                <a:ea typeface="阿里巴巴普惠体 2.0 45 Light" panose="00020600040101010101" charset="-122"/>
                <a:cs typeface="Cambria" panose="02040503050406030204" charset="0"/>
                <a:sym typeface="+mn-lt"/>
              </a:rPr>
              <a:t>Product Profile</a:t>
            </a:r>
          </a:p>
        </p:txBody>
      </p:sp>
      <p:sp>
        <p:nvSpPr>
          <p:cNvPr id="16" name="文本框 15"/>
          <p:cNvSpPr txBox="1"/>
          <p:nvPr/>
        </p:nvSpPr>
        <p:spPr>
          <a:xfrm>
            <a:off x="2031365" y="3051810"/>
            <a:ext cx="1522095" cy="460375"/>
          </a:xfrm>
          <a:prstGeom prst="rect">
            <a:avLst/>
          </a:prstGeom>
          <a:noFill/>
        </p:spPr>
        <p:txBody>
          <a:bodyPr wrap="square" rtlCol="0" anchor="ctr" anchorCtr="0">
            <a:spAutoFit/>
          </a:bodyPr>
          <a:lstStyle/>
          <a:p>
            <a:pPr algn="ctr"/>
            <a:r>
              <a:rPr lang="zh-CN" altLang="en-US" sz="2400" dirty="0">
                <a:solidFill>
                  <a:schemeClr val="tx1"/>
                </a:solidFill>
                <a:latin typeface="阿里巴巴普惠体 R" panose="00020600040101010101" charset="-122"/>
                <a:ea typeface="阿里巴巴普惠体 R" panose="00020600040101010101" charset="-122"/>
                <a:cs typeface="+mn-ea"/>
                <a:sym typeface="+mn-lt"/>
              </a:rPr>
              <a:t>电机产线</a:t>
            </a:r>
          </a:p>
        </p:txBody>
      </p:sp>
      <p:sp>
        <p:nvSpPr>
          <p:cNvPr id="24" name="文本框 23"/>
          <p:cNvSpPr txBox="1"/>
          <p:nvPr/>
        </p:nvSpPr>
        <p:spPr>
          <a:xfrm>
            <a:off x="3837305" y="3052445"/>
            <a:ext cx="3724275" cy="460375"/>
          </a:xfrm>
          <a:prstGeom prst="rect">
            <a:avLst/>
          </a:prstGeom>
          <a:noFill/>
        </p:spPr>
        <p:txBody>
          <a:bodyPr wrap="square" rtlCol="0" anchor="ctr" anchorCtr="0">
            <a:spAutoFit/>
          </a:bodyPr>
          <a:lstStyle/>
          <a:p>
            <a:pPr algn="ctr"/>
            <a:r>
              <a:rPr lang="zh-CN" altLang="en-US" sz="2400" dirty="0" smtClean="0">
                <a:latin typeface="阿里巴巴普惠体 R" panose="00020600040101010101" charset="-122"/>
                <a:ea typeface="阿里巴巴普惠体 R" panose="00020600040101010101" charset="-122"/>
                <a:cs typeface="+mn-ea"/>
                <a:sym typeface="+mn-lt"/>
              </a:rPr>
              <a:t>汽车部件</a:t>
            </a:r>
            <a:r>
              <a:rPr lang="zh-CN" altLang="en-US" sz="2400" dirty="0" smtClean="0">
                <a:solidFill>
                  <a:schemeClr val="tx1"/>
                </a:solidFill>
                <a:latin typeface="阿里巴巴普惠体 R" panose="00020600040101010101" charset="-122"/>
                <a:ea typeface="阿里巴巴普惠体 R" panose="00020600040101010101" charset="-122"/>
                <a:cs typeface="+mn-ea"/>
                <a:sym typeface="+mn-lt"/>
              </a:rPr>
              <a:t>产</a:t>
            </a:r>
            <a:r>
              <a:rPr lang="zh-CN" altLang="en-US" sz="2400" dirty="0">
                <a:solidFill>
                  <a:schemeClr val="tx1"/>
                </a:solidFill>
                <a:latin typeface="阿里巴巴普惠体 R" panose="00020600040101010101" charset="-122"/>
                <a:ea typeface="阿里巴巴普惠体 R" panose="00020600040101010101" charset="-122"/>
                <a:cs typeface="+mn-ea"/>
                <a:sym typeface="+mn-lt"/>
              </a:rPr>
              <a:t>线</a:t>
            </a:r>
          </a:p>
        </p:txBody>
      </p:sp>
      <p:sp>
        <p:nvSpPr>
          <p:cNvPr id="25" name="文本框 24"/>
          <p:cNvSpPr txBox="1"/>
          <p:nvPr/>
        </p:nvSpPr>
        <p:spPr>
          <a:xfrm>
            <a:off x="7661275" y="3051810"/>
            <a:ext cx="2326640" cy="460375"/>
          </a:xfrm>
          <a:prstGeom prst="rect">
            <a:avLst/>
          </a:prstGeom>
          <a:noFill/>
        </p:spPr>
        <p:txBody>
          <a:bodyPr wrap="square" rtlCol="0" anchor="ctr" anchorCtr="0">
            <a:spAutoFit/>
          </a:bodyPr>
          <a:lstStyle/>
          <a:p>
            <a:pPr algn="ctr"/>
            <a:r>
              <a:rPr lang="zh-CN" altLang="en-US" sz="2400" dirty="0" smtClean="0">
                <a:latin typeface="阿里巴巴普惠体 R" panose="00020600040101010101" charset="-122"/>
                <a:ea typeface="阿里巴巴普惠体 R" panose="00020600040101010101" charset="-122"/>
                <a:cs typeface="+mn-ea"/>
                <a:sym typeface="+mn-lt"/>
              </a:rPr>
              <a:t>军工</a:t>
            </a:r>
            <a:r>
              <a:rPr lang="zh-CN" altLang="en-US" sz="2400" dirty="0" smtClean="0">
                <a:solidFill>
                  <a:schemeClr val="tx1"/>
                </a:solidFill>
                <a:latin typeface="阿里巴巴普惠体 R" panose="00020600040101010101" charset="-122"/>
                <a:ea typeface="阿里巴巴普惠体 R" panose="00020600040101010101" charset="-122"/>
                <a:cs typeface="+mn-ea"/>
                <a:sym typeface="+mn-lt"/>
              </a:rPr>
              <a:t>设备</a:t>
            </a:r>
            <a:endParaRPr lang="zh-CN" altLang="en-US" sz="2400" dirty="0">
              <a:solidFill>
                <a:schemeClr val="tx1"/>
              </a:solidFill>
              <a:latin typeface="阿里巴巴普惠体 R" panose="00020600040101010101" charset="-122"/>
              <a:ea typeface="阿里巴巴普惠体 R" panose="00020600040101010101" charset="-122"/>
              <a:cs typeface="+mn-ea"/>
              <a:sym typeface="+mn-lt"/>
            </a:endParaRPr>
          </a:p>
        </p:txBody>
      </p:sp>
      <p:cxnSp>
        <p:nvCxnSpPr>
          <p:cNvPr id="36" name="直接连接符 35"/>
          <p:cNvCxnSpPr/>
          <p:nvPr/>
        </p:nvCxnSpPr>
        <p:spPr>
          <a:xfrm>
            <a:off x="2444750" y="3578860"/>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381625" y="3588385"/>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476615" y="3578860"/>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sp>
        <p:nvSpPr>
          <p:cNvPr id="13" name="MH_Other_1"/>
          <p:cNvSpPr/>
          <p:nvPr>
            <p:custDataLst>
              <p:tags r:id="rId1"/>
            </p:custDataLst>
          </p:nvPr>
        </p:nvSpPr>
        <p:spPr>
          <a:xfrm>
            <a:off x="1696719" y="3821765"/>
            <a:ext cx="2191385" cy="1975148"/>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MH_Other_2"/>
          <p:cNvSpPr/>
          <p:nvPr>
            <p:custDataLst>
              <p:tags r:id="rId2"/>
            </p:custDataLst>
          </p:nvPr>
        </p:nvSpPr>
        <p:spPr>
          <a:xfrm>
            <a:off x="4721310" y="3821130"/>
            <a:ext cx="2118863" cy="1886885"/>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MH_Other_3"/>
          <p:cNvSpPr/>
          <p:nvPr>
            <p:custDataLst>
              <p:tags r:id="rId3"/>
            </p:custDataLst>
          </p:nvPr>
        </p:nvSpPr>
        <p:spPr>
          <a:xfrm>
            <a:off x="7964131" y="3849703"/>
            <a:ext cx="2028161" cy="1829735"/>
          </a:xfrm>
          <a:prstGeom prst="rect">
            <a:avLst/>
          </a:prstGeom>
          <a:solidFill>
            <a:srgbClr val="EEEEEE"/>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4" name="图片 33"/>
          <p:cNvPicPr>
            <a:picLocks noChangeAspect="1"/>
          </p:cNvPicPr>
          <p:nvPr/>
        </p:nvPicPr>
        <p:blipFill>
          <a:blip r:embed="rId7"/>
          <a:stretch>
            <a:fillRect/>
          </a:stretch>
        </p:blipFill>
        <p:spPr>
          <a:xfrm>
            <a:off x="1837432" y="3821130"/>
            <a:ext cx="1901350" cy="1932305"/>
          </a:xfrm>
          <a:prstGeom prst="rect">
            <a:avLst/>
          </a:prstGeom>
        </p:spPr>
      </p:pic>
      <p:pic>
        <p:nvPicPr>
          <p:cNvPr id="35" name="图片 34"/>
          <p:cNvPicPr>
            <a:picLocks noChangeAspect="1"/>
          </p:cNvPicPr>
          <p:nvPr/>
        </p:nvPicPr>
        <p:blipFill>
          <a:blip r:embed="rId8"/>
          <a:stretch>
            <a:fillRect/>
          </a:stretch>
        </p:blipFill>
        <p:spPr>
          <a:xfrm>
            <a:off x="4721310" y="3977974"/>
            <a:ext cx="2107444" cy="1573195"/>
          </a:xfrm>
          <a:prstGeom prst="rect">
            <a:avLst/>
          </a:prstGeom>
        </p:spPr>
      </p:pic>
      <p:pic>
        <p:nvPicPr>
          <p:cNvPr id="19" name="图片 18"/>
          <p:cNvPicPr>
            <a:picLocks noChangeAspect="1"/>
          </p:cNvPicPr>
          <p:nvPr/>
        </p:nvPicPr>
        <p:blipFill>
          <a:blip r:embed="rId9"/>
          <a:stretch>
            <a:fillRect/>
          </a:stretch>
        </p:blipFill>
        <p:spPr>
          <a:xfrm>
            <a:off x="7964130" y="4356540"/>
            <a:ext cx="2063687" cy="9104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cs typeface="+mn-ea"/>
                  <a:sym typeface="+mn-lt"/>
                </a:rPr>
                <a:t>PART·01</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电机产线</a:t>
              </a: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 name="矩形 5"/>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grpSp>
        <p:nvGrpSpPr>
          <p:cNvPr id="50" name="组合 49"/>
          <p:cNvGrpSpPr/>
          <p:nvPr/>
        </p:nvGrpSpPr>
        <p:grpSpPr>
          <a:xfrm>
            <a:off x="960120" y="1635760"/>
            <a:ext cx="10082530" cy="2259330"/>
            <a:chOff x="1360" y="4880"/>
            <a:chExt cx="17879" cy="4006"/>
          </a:xfrm>
        </p:grpSpPr>
        <p:grpSp>
          <p:nvGrpSpPr>
            <p:cNvPr id="30" name="组合 29"/>
            <p:cNvGrpSpPr/>
            <p:nvPr/>
          </p:nvGrpSpPr>
          <p:grpSpPr>
            <a:xfrm>
              <a:off x="1360" y="4880"/>
              <a:ext cx="16640" cy="4006"/>
              <a:chOff x="863743" y="1879489"/>
              <a:chExt cx="10566428" cy="2543667"/>
            </a:xfrm>
          </p:grpSpPr>
          <p:sp>
            <p:nvSpPr>
              <p:cNvPr id="11" name="矩形 10"/>
              <p:cNvSpPr/>
              <p:nvPr/>
            </p:nvSpPr>
            <p:spPr>
              <a:xfrm rot="2700000">
                <a:off x="1056730" y="1879488"/>
                <a:ext cx="1427545" cy="1427546"/>
              </a:xfrm>
              <a:prstGeom prst="rect">
                <a:avLst/>
              </a:prstGeom>
              <a:gradFill flip="none" rotWithShape="1">
                <a:gsLst>
                  <a:gs pos="100000">
                    <a:schemeClr val="accent1"/>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32" name="矩形 31"/>
              <p:cNvSpPr/>
              <p:nvPr/>
            </p:nvSpPr>
            <p:spPr>
              <a:xfrm rot="2700000">
                <a:off x="3219478" y="1879489"/>
                <a:ext cx="1427545" cy="1427546"/>
              </a:xfrm>
              <a:prstGeom prst="rect">
                <a:avLst/>
              </a:prstGeom>
              <a:gradFill flip="none" rotWithShape="1">
                <a:gsLst>
                  <a:gs pos="100000">
                    <a:srgbClr val="265196"/>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3" name="矩形 12"/>
              <p:cNvSpPr/>
              <p:nvPr/>
            </p:nvSpPr>
            <p:spPr>
              <a:xfrm rot="2700000">
                <a:off x="5382226" y="1879490"/>
                <a:ext cx="1427545" cy="1427546"/>
              </a:xfrm>
              <a:prstGeom prst="rect">
                <a:avLst/>
              </a:prstGeom>
              <a:gradFill flip="none" rotWithShape="1">
                <a:gsLst>
                  <a:gs pos="100000">
                    <a:schemeClr val="accent1"/>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34" name="矩形 33"/>
              <p:cNvSpPr/>
              <p:nvPr/>
            </p:nvSpPr>
            <p:spPr>
              <a:xfrm rot="2700000">
                <a:off x="7544974" y="1879492"/>
                <a:ext cx="1427545" cy="1427546"/>
              </a:xfrm>
              <a:prstGeom prst="rect">
                <a:avLst/>
              </a:prstGeom>
              <a:gradFill flip="none" rotWithShape="1">
                <a:gsLst>
                  <a:gs pos="100000">
                    <a:srgbClr val="265196"/>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35" name="矩形 34"/>
              <p:cNvSpPr/>
              <p:nvPr/>
            </p:nvSpPr>
            <p:spPr>
              <a:xfrm rot="2700000">
                <a:off x="9707724" y="1879493"/>
                <a:ext cx="1427545" cy="1427546"/>
              </a:xfrm>
              <a:prstGeom prst="rect">
                <a:avLst/>
              </a:prstGeom>
              <a:gradFill flip="none" rotWithShape="1">
                <a:gsLst>
                  <a:gs pos="100000">
                    <a:schemeClr val="accent1"/>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5" name="矩形 14"/>
              <p:cNvSpPr/>
              <p:nvPr/>
            </p:nvSpPr>
            <p:spPr>
              <a:xfrm rot="2700000">
                <a:off x="2138104" y="2995606"/>
                <a:ext cx="1427545" cy="1427546"/>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6" name="矩形 15"/>
              <p:cNvSpPr/>
              <p:nvPr/>
            </p:nvSpPr>
            <p:spPr>
              <a:xfrm rot="2700000">
                <a:off x="4300852" y="2995607"/>
                <a:ext cx="1427545" cy="1427546"/>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7" name="矩形 16"/>
              <p:cNvSpPr/>
              <p:nvPr/>
            </p:nvSpPr>
            <p:spPr>
              <a:xfrm rot="2700000">
                <a:off x="6463600" y="2995609"/>
                <a:ext cx="1427545" cy="1427546"/>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8" name="矩形 17"/>
              <p:cNvSpPr/>
              <p:nvPr/>
            </p:nvSpPr>
            <p:spPr>
              <a:xfrm rot="2700000">
                <a:off x="8626348" y="2995610"/>
                <a:ext cx="1427545" cy="1427546"/>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40" name="矩形 39"/>
              <p:cNvSpPr/>
              <p:nvPr/>
            </p:nvSpPr>
            <p:spPr>
              <a:xfrm>
                <a:off x="863743" y="2408595"/>
                <a:ext cx="1813519" cy="379620"/>
              </a:xfrm>
              <a:prstGeom prst="rect">
                <a:avLst/>
              </a:prstGeom>
            </p:spPr>
            <p:txBody>
              <a:bodyPr wrap="square">
                <a:spAutoFit/>
              </a:bodyPr>
              <a:lstStyle/>
              <a:p>
                <a:pPr lvl="0" algn="ctr" defTabSz="914400">
                  <a:defRPr/>
                </a:pPr>
                <a:r>
                  <a:rPr lang="zh-CN" altLang="en-US" sz="1600" b="1" dirty="0">
                    <a:solidFill>
                      <a:schemeClr val="bg1"/>
                    </a:solidFill>
                    <a:latin typeface="阿里巴巴普惠体 R" panose="00020600040101010101" charset="-122"/>
                    <a:ea typeface="阿里巴巴普惠体 R" panose="00020600040101010101" charset="-122"/>
                    <a:cs typeface="+mn-ea"/>
                    <a:sym typeface="+mn-lt"/>
                  </a:rPr>
                  <a:t>座椅</a:t>
                </a:r>
                <a:r>
                  <a:rPr lang="zh-CN" altLang="en-US" sz="1600" b="1" dirty="0" smtClean="0">
                    <a:solidFill>
                      <a:schemeClr val="bg1"/>
                    </a:solidFill>
                    <a:latin typeface="阿里巴巴普惠体 R" panose="00020600040101010101" charset="-122"/>
                    <a:ea typeface="阿里巴巴普惠体 R" panose="00020600040101010101" charset="-122"/>
                    <a:cs typeface="+mn-ea"/>
                    <a:sym typeface="+mn-lt"/>
                  </a:rPr>
                  <a:t>电机装配线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41" name="矩形 40"/>
              <p:cNvSpPr/>
              <p:nvPr/>
            </p:nvSpPr>
            <p:spPr>
              <a:xfrm>
                <a:off x="3109519" y="2408596"/>
                <a:ext cx="1575003" cy="379620"/>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ABS电机装配线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阿里巴巴普惠体 R" panose="00020600040101010101" charset="-122"/>
                  <a:sym typeface="+mn-lt"/>
                </a:endParaRPr>
              </a:p>
            </p:txBody>
          </p:sp>
          <p:sp>
            <p:nvSpPr>
              <p:cNvPr id="19" name="矩形 18"/>
              <p:cNvSpPr/>
              <p:nvPr/>
            </p:nvSpPr>
            <p:spPr>
              <a:xfrm>
                <a:off x="9412821" y="2408600"/>
                <a:ext cx="2017350" cy="379620"/>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mn-ea"/>
                    <a:sym typeface="+mn-lt"/>
                  </a:rPr>
                  <a:t>转向助力电机装配线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43" name="矩形 42"/>
              <p:cNvSpPr/>
              <p:nvPr/>
            </p:nvSpPr>
            <p:spPr>
              <a:xfrm>
                <a:off x="5238897" y="2408597"/>
                <a:ext cx="1590690" cy="379620"/>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mn-ea"/>
                    <a:sym typeface="+mn-lt"/>
                  </a:rPr>
                  <a:t>雨刮电机装配线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21" name="矩形 20"/>
              <p:cNvSpPr/>
              <p:nvPr/>
            </p:nvSpPr>
            <p:spPr>
              <a:xfrm>
                <a:off x="7376118" y="2408599"/>
                <a:ext cx="1590690" cy="379620"/>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mn-ea"/>
                    <a:sym typeface="+mn-lt"/>
                  </a:rPr>
                  <a:t>举窗电机装配线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grpSp>
        <p:sp>
          <p:nvSpPr>
            <p:cNvPr id="49" name="矩形 48"/>
            <p:cNvSpPr/>
            <p:nvPr/>
          </p:nvSpPr>
          <p:spPr>
            <a:xfrm rot="2700000">
              <a:off x="16991" y="6638"/>
              <a:ext cx="2248" cy="2248"/>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grpSp>
      <p:sp>
        <p:nvSpPr>
          <p:cNvPr id="54" name="文本框 53"/>
          <p:cNvSpPr txBox="1"/>
          <p:nvPr/>
        </p:nvSpPr>
        <p:spPr>
          <a:xfrm>
            <a:off x="1003935" y="980440"/>
            <a:ext cx="3056890" cy="306705"/>
          </a:xfrm>
          <a:prstGeom prst="rect">
            <a:avLst/>
          </a:prstGeom>
          <a:noFill/>
        </p:spPr>
        <p:txBody>
          <a:bodyPr wrap="square" rtlCol="0">
            <a:spAutoFit/>
          </a:bodyPr>
          <a:lstStyle/>
          <a:p>
            <a:pPr algn="l">
              <a:buClrTx/>
              <a:buSzTx/>
              <a:buFontTx/>
            </a:pPr>
            <a:r>
              <a:rPr lang="zh-CN" altLang="en-US" sz="1400" b="1" spc="100" dirty="0">
                <a:solidFill>
                  <a:srgbClr val="0352A4"/>
                </a:solidFill>
                <a:latin typeface="阿里巴巴普惠体 R" panose="00020600040101010101" charset="-122"/>
                <a:ea typeface="阿里巴巴普惠体 R" panose="00020600040101010101" charset="-122"/>
                <a:cs typeface="+mn-ea"/>
                <a:sym typeface="+mn-lt"/>
              </a:rPr>
              <a:t>电机装配线技术</a:t>
            </a:r>
          </a:p>
        </p:txBody>
      </p:sp>
      <p:grpSp>
        <p:nvGrpSpPr>
          <p:cNvPr id="8" name="组合 7"/>
          <p:cNvGrpSpPr/>
          <p:nvPr/>
        </p:nvGrpSpPr>
        <p:grpSpPr>
          <a:xfrm>
            <a:off x="2880995" y="3649344"/>
            <a:ext cx="8162290" cy="2259330"/>
            <a:chOff x="863743" y="1879488"/>
            <a:chExt cx="9190151" cy="2543667"/>
          </a:xfrm>
        </p:grpSpPr>
        <p:sp>
          <p:nvSpPr>
            <p:cNvPr id="9" name="矩形 8"/>
            <p:cNvSpPr/>
            <p:nvPr/>
          </p:nvSpPr>
          <p:spPr>
            <a:xfrm rot="2700000">
              <a:off x="1056730" y="1879488"/>
              <a:ext cx="1427545" cy="1427546"/>
            </a:xfrm>
            <a:prstGeom prst="rect">
              <a:avLst/>
            </a:prstGeom>
            <a:gradFill flip="none" rotWithShape="1">
              <a:gsLst>
                <a:gs pos="100000">
                  <a:srgbClr val="B05E35"/>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10" name="矩形 9"/>
            <p:cNvSpPr/>
            <p:nvPr/>
          </p:nvSpPr>
          <p:spPr>
            <a:xfrm rot="2700000">
              <a:off x="3219478" y="1879489"/>
              <a:ext cx="1427545" cy="1427546"/>
            </a:xfrm>
            <a:prstGeom prst="rect">
              <a:avLst/>
            </a:prstGeom>
            <a:gradFill flip="none" rotWithShape="1">
              <a:gsLst>
                <a:gs pos="100000">
                  <a:srgbClr val="C5AD7C"/>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2" name="矩形 11"/>
            <p:cNvSpPr/>
            <p:nvPr/>
          </p:nvSpPr>
          <p:spPr>
            <a:xfrm rot="2700000">
              <a:off x="5382226" y="1879490"/>
              <a:ext cx="1427545" cy="1427546"/>
            </a:xfrm>
            <a:prstGeom prst="rect">
              <a:avLst/>
            </a:prstGeom>
            <a:gradFill flip="none" rotWithShape="1">
              <a:gsLst>
                <a:gs pos="100000">
                  <a:srgbClr val="B05E35"/>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4" name="矩形 13"/>
            <p:cNvSpPr/>
            <p:nvPr/>
          </p:nvSpPr>
          <p:spPr>
            <a:xfrm rot="2700000">
              <a:off x="7544974" y="1879492"/>
              <a:ext cx="1427545" cy="1427546"/>
            </a:xfrm>
            <a:prstGeom prst="rect">
              <a:avLst/>
            </a:prstGeom>
            <a:gradFill flip="none" rotWithShape="1">
              <a:gsLst>
                <a:gs pos="100000">
                  <a:srgbClr val="C5AD7C"/>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22" name="矩形 21"/>
            <p:cNvSpPr/>
            <p:nvPr/>
          </p:nvSpPr>
          <p:spPr>
            <a:xfrm rot="2700000">
              <a:off x="2138104" y="2995606"/>
              <a:ext cx="1427545" cy="1427546"/>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24" name="矩形 23"/>
            <p:cNvSpPr/>
            <p:nvPr/>
          </p:nvSpPr>
          <p:spPr>
            <a:xfrm rot="2700000">
              <a:off x="4300852" y="2995607"/>
              <a:ext cx="1427545" cy="1427546"/>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25" name="矩形 24"/>
            <p:cNvSpPr/>
            <p:nvPr/>
          </p:nvSpPr>
          <p:spPr>
            <a:xfrm rot="2700000">
              <a:off x="6463600" y="2995609"/>
              <a:ext cx="1427545" cy="1427546"/>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27" name="矩形 26"/>
            <p:cNvSpPr/>
            <p:nvPr/>
          </p:nvSpPr>
          <p:spPr>
            <a:xfrm rot="2700000">
              <a:off x="8626348" y="2995610"/>
              <a:ext cx="1427545" cy="1427546"/>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31" name="矩形 30"/>
            <p:cNvSpPr/>
            <p:nvPr/>
          </p:nvSpPr>
          <p:spPr>
            <a:xfrm>
              <a:off x="863743" y="2408595"/>
              <a:ext cx="1813519" cy="657007"/>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液压泵/马达装配线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阿里巴巴普惠体 R" panose="00020600040101010101" charset="-122"/>
                <a:sym typeface="+mn-lt"/>
              </a:endParaRPr>
            </a:p>
          </p:txBody>
        </p:sp>
        <p:sp>
          <p:nvSpPr>
            <p:cNvPr id="33" name="矩形 32"/>
            <p:cNvSpPr/>
            <p:nvPr/>
          </p:nvSpPr>
          <p:spPr>
            <a:xfrm>
              <a:off x="2970034" y="2408526"/>
              <a:ext cx="1833168" cy="379620"/>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mn-ea"/>
                  <a:sym typeface="+mn-lt"/>
                </a:rPr>
                <a:t>发电机装配线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37" name="矩形 36"/>
            <p:cNvSpPr/>
            <p:nvPr/>
          </p:nvSpPr>
          <p:spPr>
            <a:xfrm>
              <a:off x="5238897" y="2408597"/>
              <a:ext cx="1590690" cy="379620"/>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mn-ea"/>
                  <a:sym typeface="+mn-lt"/>
                </a:rPr>
                <a:t>起动机装配线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38" name="矩形 37"/>
            <p:cNvSpPr/>
            <p:nvPr/>
          </p:nvSpPr>
          <p:spPr>
            <a:xfrm>
              <a:off x="7504806" y="2290635"/>
              <a:ext cx="1590690" cy="658369"/>
            </a:xfrm>
            <a:prstGeom prst="rect">
              <a:avLst/>
            </a:prstGeom>
          </p:spPr>
          <p:txBody>
            <a:bodyPr wrap="square">
              <a:spAutoFit/>
            </a:bodyPr>
            <a:lstStyle/>
            <a:p>
              <a:pPr algn="ctr"/>
              <a:r>
                <a:rPr lang="zh-CN" altLang="en-US" sz="1600" b="1" dirty="0" smtClean="0">
                  <a:solidFill>
                    <a:schemeClr val="bg1"/>
                  </a:solidFill>
                  <a:latin typeface="阿里巴巴普惠体 R" panose="00020600040101010101" charset="-122"/>
                  <a:ea typeface="阿里巴巴普惠体 R" panose="00020600040101010101" charset="-122"/>
                  <a:cs typeface="+mn-ea"/>
                  <a:sym typeface="+mn-lt"/>
                </a:rPr>
                <a:t>新能源电机装配线</a:t>
              </a:r>
              <a:endParaRPr kumimoji="0" lang="zh-CN" altLang="en-US" sz="16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grpSp>
      <p:pic>
        <p:nvPicPr>
          <p:cNvPr id="7" name="图片 6" descr="微信图片_20220330092617"/>
          <p:cNvPicPr>
            <a:picLocks noChangeAspect="1"/>
          </p:cNvPicPr>
          <p:nvPr/>
        </p:nvPicPr>
        <p:blipFill>
          <a:blip r:embed="rId3"/>
          <a:stretch>
            <a:fillRect/>
          </a:stretch>
        </p:blipFill>
        <p:spPr>
          <a:xfrm>
            <a:off x="8938260" y="6191885"/>
            <a:ext cx="2910205" cy="469265"/>
          </a:xfrm>
          <a:prstGeom prst="rect">
            <a:avLst/>
          </a:prstGeom>
        </p:spPr>
      </p:pic>
    </p:spTree>
    <p:extLst>
      <p:ext uri="{BB962C8B-B14F-4D97-AF65-F5344CB8AC3E}">
        <p14:creationId xmlns:p14="http://schemas.microsoft.com/office/powerpoint/2010/main" val="2646626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13970"/>
            <a:ext cx="3805555"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628"/>
            </a:xfrm>
            <a:prstGeom prst="rect">
              <a:avLst/>
            </a:prstGeom>
          </p:spPr>
          <p:txBody>
            <a:bodyPr wrap="square">
              <a:spAutoFit/>
            </a:bodyPr>
            <a:lstStyle/>
            <a:p>
              <a:pPr lvl="0">
                <a:defRPr/>
              </a:pPr>
              <a:r>
                <a:rPr lang="en-US" altLang="zh-CN" sz="2000" spc="100" dirty="0">
                  <a:solidFill>
                    <a:srgbClr val="B05E35"/>
                  </a:solidFill>
                  <a:latin typeface="阿里巴巴普惠体 B" panose="00020600040101010101" charset="-122"/>
                  <a:ea typeface="阿里巴巴普惠体 B" panose="00020600040101010101" charset="-122"/>
                  <a:cs typeface="+mn-ea"/>
                  <a:sym typeface="+mn-lt"/>
                </a:rPr>
                <a:t>案例介绍</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转子线</a:t>
              </a:r>
              <a:endParaRPr lang="zh-CN" altLang="en-US" sz="2000" b="1" spc="100" dirty="0">
                <a:solidFill>
                  <a:srgbClr val="0352A4"/>
                </a:solidFill>
                <a:latin typeface="阿里巴巴普惠体 R" panose="00020600040101010101" charset="-122"/>
                <a:ea typeface="阿里巴巴普惠体 R" panose="00020600040101010101" charset="-122"/>
                <a:cs typeface="+mn-ea"/>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4683760" y="-80746"/>
            <a:ext cx="459740" cy="1099820"/>
            <a:chOff x="7376" y="752"/>
            <a:chExt cx="724" cy="1732"/>
          </a:xfrm>
        </p:grpSpPr>
        <p:sp>
          <p:nvSpPr>
            <p:cNvPr id="53" name="圆角矩形 52"/>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7376" y="969"/>
              <a:ext cx="724" cy="1515"/>
            </a:xfrm>
            <a:prstGeom prst="rect">
              <a:avLst/>
            </a:prstGeom>
            <a:noFill/>
          </p:spPr>
          <p:txBody>
            <a:bodyPr vert="eaVert" wrap="square" rtlCol="0">
              <a:spAutoFit/>
            </a:bodyPr>
            <a:lstStyle/>
            <a:p>
              <a:r>
                <a:rPr lang="zh-CN" altLang="en-US" dirty="0">
                  <a:solidFill>
                    <a:schemeClr val="bg1"/>
                  </a:solidFill>
                  <a:latin typeface="阿里巴巴普惠体 2.0 75 SemiBold" panose="00020600040101010101" charset="-122"/>
                  <a:ea typeface="阿里巴巴普惠体 2.0 75 SemiBold" panose="00020600040101010101" charset="-122"/>
                </a:rPr>
                <a:t>实物图</a:t>
              </a:r>
            </a:p>
          </p:txBody>
        </p:sp>
      </p:grpSp>
      <p:grpSp>
        <p:nvGrpSpPr>
          <p:cNvPr id="61" name="组合 60"/>
          <p:cNvGrpSpPr/>
          <p:nvPr/>
        </p:nvGrpSpPr>
        <p:grpSpPr>
          <a:xfrm>
            <a:off x="4671695" y="3295015"/>
            <a:ext cx="471805" cy="2896870"/>
            <a:chOff x="7380" y="752"/>
            <a:chExt cx="743" cy="1442"/>
          </a:xfrm>
        </p:grpSpPr>
        <p:sp>
          <p:nvSpPr>
            <p:cNvPr id="62" name="圆角矩形 61"/>
            <p:cNvSpPr/>
            <p:nvPr/>
          </p:nvSpPr>
          <p:spPr>
            <a:xfrm rot="5400000">
              <a:off x="7289" y="844"/>
              <a:ext cx="852" cy="669"/>
            </a:xfrm>
            <a:prstGeom prst="roundRect">
              <a:avLst>
                <a:gd name="adj" fmla="val 50000"/>
              </a:avLst>
            </a:prstGeom>
            <a:gradFill>
              <a:gsLst>
                <a:gs pos="16000">
                  <a:srgbClr val="BDD7EE"/>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7396" y="752"/>
              <a:ext cx="727" cy="1442"/>
            </a:xfrm>
            <a:prstGeom prst="rect">
              <a:avLst/>
            </a:prstGeom>
            <a:noFill/>
          </p:spPr>
          <p:txBody>
            <a:bodyPr vert="eaVert" wrap="square" rtlCol="0">
              <a:spAutoFit/>
            </a:bodyPr>
            <a:lstStyle/>
            <a:p>
              <a:r>
                <a:rPr lang="zh-CN" altLang="en-US" dirty="0" smtClean="0">
                  <a:solidFill>
                    <a:schemeClr val="bg1"/>
                  </a:solidFill>
                  <a:latin typeface="阿里巴巴普惠体 2.0 75 SemiBold" panose="00020600040101010101" charset="-122"/>
                  <a:ea typeface="阿里巴巴普惠体 2.0 75 SemiBold" panose="00020600040101010101" charset="-122"/>
                  <a:sym typeface="Verdana" panose="020B0604030504040204" pitchFamily="34" charset="0"/>
                </a:rPr>
                <a:t>产品图和设备图</a:t>
              </a:r>
              <a:endParaRPr lang="zh-CN" altLang="en-US" dirty="0">
                <a:solidFill>
                  <a:schemeClr val="bg1"/>
                </a:solidFill>
                <a:latin typeface="阿里巴巴普惠体 2.0 75 SemiBold" panose="00020600040101010101" charset="-122"/>
                <a:ea typeface="阿里巴巴普惠体 2.0 75 SemiBold" panose="00020600040101010101" charset="-122"/>
              </a:endParaRPr>
            </a:p>
          </p:txBody>
        </p:sp>
      </p:grpSp>
      <p:grpSp>
        <p:nvGrpSpPr>
          <p:cNvPr id="30" name="组合 29"/>
          <p:cNvGrpSpPr/>
          <p:nvPr/>
        </p:nvGrpSpPr>
        <p:grpSpPr>
          <a:xfrm>
            <a:off x="743585" y="2741295"/>
            <a:ext cx="2466340" cy="2886075"/>
            <a:chOff x="1171" y="2577"/>
            <a:chExt cx="3884" cy="4545"/>
          </a:xfrm>
        </p:grpSpPr>
        <p:cxnSp>
          <p:nvCxnSpPr>
            <p:cNvPr id="7" name="直接连接符 6"/>
            <p:cNvCxnSpPr/>
            <p:nvPr/>
          </p:nvCxnSpPr>
          <p:spPr>
            <a:xfrm>
              <a:off x="1206" y="3115"/>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206" y="3810"/>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1" y="451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06" y="5143"/>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491" y="2577"/>
              <a:ext cx="3004" cy="531"/>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主要工艺设备: </a:t>
              </a:r>
            </a:p>
          </p:txBody>
        </p:sp>
        <p:sp>
          <p:nvSpPr>
            <p:cNvPr id="13" name="文本框 12"/>
            <p:cNvSpPr txBox="1"/>
            <p:nvPr/>
          </p:nvSpPr>
          <p:spPr>
            <a:xfrm>
              <a:off x="1347" y="3247"/>
              <a:ext cx="3004" cy="533"/>
            </a:xfrm>
            <a:prstGeom prst="rect">
              <a:avLst/>
            </a:prstGeom>
            <a:noFill/>
          </p:spPr>
          <p:txBody>
            <a:bodyPr wrap="square" rtlCol="0">
              <a:spAutoFit/>
            </a:bodyPr>
            <a:lstStyle/>
            <a:p>
              <a:r>
                <a:rPr lang="en-US" altLang="zh-CN"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绕线</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4" name="文本框 13"/>
            <p:cNvSpPr txBox="1"/>
            <p:nvPr/>
          </p:nvSpPr>
          <p:spPr>
            <a:xfrm>
              <a:off x="1347" y="3930"/>
              <a:ext cx="3004" cy="533"/>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点焊</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8" name="文本框 17"/>
            <p:cNvSpPr txBox="1"/>
            <p:nvPr/>
          </p:nvSpPr>
          <p:spPr>
            <a:xfrm>
              <a:off x="1347" y="4595"/>
              <a:ext cx="3004" cy="533"/>
            </a:xfrm>
            <a:prstGeom prst="rect">
              <a:avLst/>
            </a:prstGeom>
            <a:noFill/>
          </p:spPr>
          <p:txBody>
            <a:bodyPr wrap="square" rtlCol="0">
              <a:spAutoFit/>
            </a:bodyPr>
            <a:lstStyle/>
            <a:p>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精车</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1171" y="5829"/>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347" y="5272"/>
              <a:ext cx="3004" cy="533"/>
            </a:xfrm>
            <a:prstGeom prst="rect">
              <a:avLst/>
            </a:prstGeom>
            <a:noFill/>
          </p:spPr>
          <p:txBody>
            <a:bodyPr wrap="square" rtlCol="0">
              <a:spAutoFit/>
            </a:bodyPr>
            <a:lstStyle/>
            <a:p>
              <a:r>
                <a:rPr sz="1600" dirty="0" smtClean="0">
                  <a:latin typeface="阿里巴巴普惠体 R" panose="00020600040101010101" charset="-122"/>
                  <a:ea typeface="阿里巴巴普惠体 R" panose="00020600040101010101" charset="-122"/>
                  <a:cs typeface="阿里巴巴普惠体 R" panose="00020600040101010101" charset="-122"/>
                  <a:sym typeface="+mn-ea"/>
                </a:rPr>
                <a:t>-</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转子性能测试</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r>
                <a:rPr sz="1600" dirty="0" smtClean="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22" name="直接连接符 21"/>
            <p:cNvCxnSpPr/>
            <p:nvPr/>
          </p:nvCxnSpPr>
          <p:spPr>
            <a:xfrm>
              <a:off x="1171" y="6459"/>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347" y="5890"/>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平衡机</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25" name="直接连接符 24"/>
            <p:cNvCxnSpPr/>
            <p:nvPr/>
          </p:nvCxnSpPr>
          <p:spPr>
            <a:xfrm>
              <a:off x="1182" y="7081"/>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461" y="6589"/>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grpSp>
      <p:grpSp>
        <p:nvGrpSpPr>
          <p:cNvPr id="32" name="组合 31"/>
          <p:cNvGrpSpPr/>
          <p:nvPr/>
        </p:nvGrpSpPr>
        <p:grpSpPr>
          <a:xfrm>
            <a:off x="1031875" y="1555750"/>
            <a:ext cx="2363318" cy="525090"/>
            <a:chOff x="2075" y="7267"/>
            <a:chExt cx="5954" cy="1322"/>
          </a:xfrm>
        </p:grpSpPr>
        <p:sp>
          <p:nvSpPr>
            <p:cNvPr id="6148" name="矩形: 圆角 6147"/>
            <p:cNvSpPr/>
            <p:nvPr/>
          </p:nvSpPr>
          <p:spPr>
            <a:xfrm>
              <a:off x="2075" y="7267"/>
              <a:ext cx="4460" cy="996"/>
            </a:xfrm>
            <a:prstGeom prst="roundRect">
              <a:avLst>
                <a:gd name="adj" fmla="val 50000"/>
              </a:avLst>
            </a:prstGeom>
            <a:gradFill>
              <a:gsLst>
                <a:gs pos="3000">
                  <a:srgbClr val="0352A4"/>
                </a:gs>
                <a:gs pos="100000">
                  <a:srgbClr val="5B9BD5"/>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201" name="椭圆 200"/>
            <p:cNvSpPr/>
            <p:nvPr/>
          </p:nvSpPr>
          <p:spPr>
            <a:xfrm>
              <a:off x="218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3" name="文本框 32"/>
            <p:cNvSpPr txBox="1"/>
            <p:nvPr/>
          </p:nvSpPr>
          <p:spPr>
            <a:xfrm>
              <a:off x="2969" y="7430"/>
              <a:ext cx="5060" cy="1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产线节拍</a:t>
              </a:r>
              <a:r>
                <a:rPr lang="en-US" altLang="zh-CN"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:10</a:t>
              </a:r>
              <a:r>
                <a:rPr lang="zh-CN" altLang="en-US"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s</a:t>
              </a:r>
              <a:endParaRPr lang="zh-CN" altLang="en-US" sz="1200" b="1" baseline="0"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1" i="0" u="none" strike="noStrike" kern="1200" cap="none" spc="0" normalizeH="0" baseline="0" noProof="0" dirty="0">
                <a:ln>
                  <a:noFill/>
                </a:ln>
                <a:solidFill>
                  <a:srgbClr val="FFFFFF"/>
                </a:solidFill>
                <a:effectLst/>
                <a:uLnTx/>
                <a:uFillTx/>
                <a:latin typeface="阿里巴巴普惠体 2.0 75 SemiBold" panose="00020600040101010101" charset="-122"/>
                <a:ea typeface="阿里巴巴普惠体 2.0 75 SemiBold" panose="00020600040101010101" charset="-122"/>
                <a:cs typeface="+mn-cs"/>
                <a:sym typeface="Verdana" panose="020B0604030504040204" pitchFamily="34" charset="0"/>
              </a:endParaRPr>
            </a:p>
          </p:txBody>
        </p:sp>
        <p:grpSp>
          <p:nvGrpSpPr>
            <p:cNvPr id="172" name="图形 138"/>
            <p:cNvGrpSpPr/>
            <p:nvPr/>
          </p:nvGrpSpPr>
          <p:grpSpPr>
            <a:xfrm>
              <a:off x="2406" y="7561"/>
              <a:ext cx="279" cy="312"/>
              <a:chOff x="4478845" y="-364548"/>
              <a:chExt cx="472583" cy="527969"/>
            </a:xfrm>
            <a:solidFill>
              <a:srgbClr val="1D306D"/>
            </a:solidFill>
          </p:grpSpPr>
          <p:sp>
            <p:nvSpPr>
              <p:cNvPr id="184"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sp>
            <p:nvSpPr>
              <p:cNvPr id="191"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grpSp>
      </p:grpSp>
      <p:grpSp>
        <p:nvGrpSpPr>
          <p:cNvPr id="34" name="组合 33"/>
          <p:cNvGrpSpPr/>
          <p:nvPr/>
        </p:nvGrpSpPr>
        <p:grpSpPr>
          <a:xfrm>
            <a:off x="1031875" y="1995170"/>
            <a:ext cx="2363318" cy="395605"/>
            <a:chOff x="2075" y="7267"/>
            <a:chExt cx="5954" cy="996"/>
          </a:xfrm>
        </p:grpSpPr>
        <p:sp>
          <p:nvSpPr>
            <p:cNvPr id="35" name="矩形: 圆角 6147"/>
            <p:cNvSpPr/>
            <p:nvPr/>
          </p:nvSpPr>
          <p:spPr>
            <a:xfrm>
              <a:off x="2075" y="7267"/>
              <a:ext cx="4460" cy="996"/>
            </a:xfrm>
            <a:prstGeom prst="roundRect">
              <a:avLst>
                <a:gd name="adj" fmla="val 50000"/>
              </a:avLst>
            </a:prstGeom>
            <a:gradFill>
              <a:gsLst>
                <a:gs pos="3000">
                  <a:srgbClr val="0352A4"/>
                </a:gs>
                <a:gs pos="100000">
                  <a:srgbClr val="5B9BD5"/>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7" name="椭圆 36"/>
            <p:cNvSpPr/>
            <p:nvPr/>
          </p:nvSpPr>
          <p:spPr>
            <a:xfrm>
              <a:off x="218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8" name="文本框 37"/>
            <p:cNvSpPr txBox="1"/>
            <p:nvPr/>
          </p:nvSpPr>
          <p:spPr>
            <a:xfrm>
              <a:off x="2969" y="7430"/>
              <a:ext cx="5060"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全</a:t>
              </a:r>
              <a:r>
                <a:rPr lang="zh-CN" altLang="en-US"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自动线</a:t>
              </a:r>
              <a:endParaRPr kumimoji="0" lang="en-US" altLang="zh-CN" sz="1200" b="1" i="0" u="none" strike="noStrike" kern="1200" cap="none" spc="0" normalizeH="0" baseline="0" noProof="0" dirty="0">
                <a:ln>
                  <a:noFill/>
                </a:ln>
                <a:solidFill>
                  <a:srgbClr val="FFFFFF"/>
                </a:solidFill>
                <a:effectLst/>
                <a:uLnTx/>
                <a:uFillTx/>
                <a:latin typeface="阿里巴巴普惠体 2.0 75 SemiBold" panose="00020600040101010101" charset="-122"/>
                <a:ea typeface="阿里巴巴普惠体 2.0 75 SemiBold" panose="00020600040101010101" charset="-122"/>
                <a:cs typeface="+mn-cs"/>
                <a:sym typeface="Verdana" panose="020B0604030504040204" pitchFamily="34" charset="0"/>
              </a:endParaRPr>
            </a:p>
          </p:txBody>
        </p:sp>
        <p:grpSp>
          <p:nvGrpSpPr>
            <p:cNvPr id="39" name="图形 138"/>
            <p:cNvGrpSpPr/>
            <p:nvPr/>
          </p:nvGrpSpPr>
          <p:grpSpPr>
            <a:xfrm>
              <a:off x="2406" y="7561"/>
              <a:ext cx="279" cy="312"/>
              <a:chOff x="4478845" y="-364548"/>
              <a:chExt cx="472583" cy="527969"/>
            </a:xfrm>
            <a:solidFill>
              <a:srgbClr val="1D306D"/>
            </a:solidFill>
          </p:grpSpPr>
          <p:sp>
            <p:nvSpPr>
              <p:cNvPr id="40"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sp>
            <p:nvSpPr>
              <p:cNvPr id="41"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grpSp>
      </p:grpSp>
      <p:cxnSp>
        <p:nvCxnSpPr>
          <p:cNvPr id="52" name="直接连接符 51"/>
          <p:cNvCxnSpPr/>
          <p:nvPr/>
        </p:nvCxnSpPr>
        <p:spPr>
          <a:xfrm>
            <a:off x="746760" y="1464945"/>
            <a:ext cx="244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927735" y="1123315"/>
            <a:ext cx="1907540" cy="337185"/>
          </a:xfrm>
          <a:prstGeom prst="rect">
            <a:avLst/>
          </a:prstGeom>
          <a:noFill/>
        </p:spPr>
        <p:txBody>
          <a:bodyPr wrap="square" rtlCol="0">
            <a:spAutoFit/>
          </a:bodyPr>
          <a:lstStyle/>
          <a:p>
            <a:r>
              <a:rPr lang="zh-CN" altLang="en-US" sz="16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转子</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装配线</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a:t>
            </a:r>
            <a:r>
              <a:rPr lang="zh-CN" altLang="en-US" sz="1600" dirty="0">
                <a:latin typeface="阿里巴巴普惠体 R" panose="00020600040101010101" charset="-122"/>
                <a:ea typeface="阿里巴巴普惠体 R" panose="00020600040101010101" charset="-122"/>
                <a:cs typeface="阿里巴巴普惠体 R" panose="00020600040101010101" charset="-122"/>
              </a:rPr>
              <a:t> </a:t>
            </a:r>
          </a:p>
        </p:txBody>
      </p:sp>
      <p:cxnSp>
        <p:nvCxnSpPr>
          <p:cNvPr id="43" name="直接连接符 42"/>
          <p:cNvCxnSpPr/>
          <p:nvPr/>
        </p:nvCxnSpPr>
        <p:spPr>
          <a:xfrm>
            <a:off x="4599940" y="3108960"/>
            <a:ext cx="6820535" cy="1905"/>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pic>
        <p:nvPicPr>
          <p:cNvPr id="36" name="图片 35"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60" name="图片 59"/>
          <p:cNvPicPr>
            <a:picLocks noChangeAspect="1"/>
          </p:cNvPicPr>
          <p:nvPr/>
        </p:nvPicPr>
        <p:blipFill rotWithShape="1">
          <a:blip r:embed="rId4"/>
          <a:srcRect l="15541"/>
          <a:stretch/>
        </p:blipFill>
        <p:spPr>
          <a:xfrm>
            <a:off x="5283390" y="101600"/>
            <a:ext cx="6824771" cy="1423779"/>
          </a:xfrm>
          <a:prstGeom prst="rect">
            <a:avLst/>
          </a:prstGeom>
        </p:spPr>
      </p:pic>
      <p:pic>
        <p:nvPicPr>
          <p:cNvPr id="65" name="图片 64"/>
          <p:cNvPicPr>
            <a:picLocks noChangeAspect="1"/>
          </p:cNvPicPr>
          <p:nvPr/>
        </p:nvPicPr>
        <p:blipFill>
          <a:blip r:embed="rId5"/>
          <a:stretch>
            <a:fillRect/>
          </a:stretch>
        </p:blipFill>
        <p:spPr>
          <a:xfrm>
            <a:off x="5275767" y="1525379"/>
            <a:ext cx="6852669" cy="1548165"/>
          </a:xfrm>
          <a:prstGeom prst="rect">
            <a:avLst/>
          </a:prstGeom>
        </p:spPr>
      </p:pic>
      <p:sp>
        <p:nvSpPr>
          <p:cNvPr id="70" name="文本框 69"/>
          <p:cNvSpPr txBox="1"/>
          <p:nvPr/>
        </p:nvSpPr>
        <p:spPr>
          <a:xfrm>
            <a:off x="702989" y="5681831"/>
            <a:ext cx="2692204" cy="584775"/>
          </a:xfrm>
          <a:prstGeom prst="rect">
            <a:avLst/>
          </a:prstGeom>
          <a:noFill/>
        </p:spPr>
        <p:txBody>
          <a:bodyPr wrap="square" rtlCol="0">
            <a:spAutoFit/>
          </a:bodyPr>
          <a:lstStyle/>
          <a:p>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根据客户要求可提供成熟的节拍</a:t>
            </a:r>
            <a:r>
              <a:rPr lang="en-US" altLang="zh-CN" sz="1600" dirty="0" smtClean="0">
                <a:solidFill>
                  <a:srgbClr val="B05E35"/>
                </a:solidFill>
                <a:latin typeface="阿里巴巴普惠体 R" panose="00020600040101010101" charset="-122"/>
                <a:ea typeface="阿里巴巴普惠体 R" panose="00020600040101010101" charset="-122"/>
                <a:cs typeface="+mn-ea"/>
                <a:sym typeface="+mn-lt"/>
              </a:rPr>
              <a:t>5S</a:t>
            </a:r>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的全自动产线</a:t>
            </a:r>
            <a:endParaRPr lang="en-US" altLang="zh-CN" sz="1600" dirty="0">
              <a:solidFill>
                <a:srgbClr val="B05E35"/>
              </a:solidFill>
              <a:latin typeface="阿里巴巴普惠体 R" panose="00020600040101010101" charset="-122"/>
              <a:ea typeface="阿里巴巴普惠体 R" panose="00020600040101010101" charset="-122"/>
              <a:cs typeface="+mn-ea"/>
              <a:sym typeface="+mn-lt"/>
            </a:endParaRPr>
          </a:p>
        </p:txBody>
      </p:sp>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l="26717" t="20442" r="26240" b="18127"/>
          <a:stretch/>
        </p:blipFill>
        <p:spPr>
          <a:xfrm>
            <a:off x="5531695" y="3295015"/>
            <a:ext cx="1510880" cy="1080000"/>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5552" y="4361180"/>
            <a:ext cx="1959389" cy="2160000"/>
          </a:xfrm>
          <a:prstGeom prst="rect">
            <a:avLst/>
          </a:prstGeom>
        </p:spPr>
      </p:pic>
      <p:pic>
        <p:nvPicPr>
          <p:cNvPr id="64" name="图片 6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6195" y="4370718"/>
            <a:ext cx="1390013" cy="2160000"/>
          </a:xfrm>
          <a:prstGeom prst="rect">
            <a:avLst/>
          </a:prstGeom>
        </p:spPr>
      </p:pic>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8550" y="3372620"/>
            <a:ext cx="1626910" cy="2160000"/>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6451" y="3328156"/>
            <a:ext cx="1453793" cy="2160000"/>
          </a:xfrm>
          <a:prstGeom prst="rect">
            <a:avLst/>
          </a:prstGeom>
        </p:spPr>
      </p:pic>
    </p:spTree>
    <p:extLst>
      <p:ext uri="{BB962C8B-B14F-4D97-AF65-F5344CB8AC3E}">
        <p14:creationId xmlns:p14="http://schemas.microsoft.com/office/powerpoint/2010/main" val="217804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13970"/>
            <a:ext cx="3805555"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628"/>
            </a:xfrm>
            <a:prstGeom prst="rect">
              <a:avLst/>
            </a:prstGeom>
          </p:spPr>
          <p:txBody>
            <a:bodyPr wrap="square">
              <a:spAutoFit/>
            </a:bodyPr>
            <a:lstStyle/>
            <a:p>
              <a:pPr lvl="0">
                <a:defRPr/>
              </a:pPr>
              <a:r>
                <a:rPr lang="en-US" altLang="zh-CN" sz="2000" spc="100" dirty="0">
                  <a:solidFill>
                    <a:srgbClr val="B05E35"/>
                  </a:solidFill>
                  <a:latin typeface="阿里巴巴普惠体 B" panose="00020600040101010101" charset="-122"/>
                  <a:ea typeface="阿里巴巴普惠体 B" panose="00020600040101010101" charset="-122"/>
                  <a:cs typeface="+mn-ea"/>
                  <a:sym typeface="+mn-lt"/>
                </a:rPr>
                <a:t>案例介绍</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电机相关测试工站</a:t>
              </a:r>
              <a:endParaRPr lang="zh-CN" altLang="en-US" sz="2000" b="1" spc="100" dirty="0">
                <a:solidFill>
                  <a:srgbClr val="0352A4"/>
                </a:solidFill>
                <a:latin typeface="阿里巴巴普惠体 R" panose="00020600040101010101" charset="-122"/>
                <a:ea typeface="阿里巴巴普惠体 R" panose="00020600040101010101" charset="-122"/>
                <a:cs typeface="+mn-ea"/>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4683760" y="-80746"/>
            <a:ext cx="459740" cy="1099820"/>
            <a:chOff x="7376" y="752"/>
            <a:chExt cx="724" cy="1732"/>
          </a:xfrm>
        </p:grpSpPr>
        <p:sp>
          <p:nvSpPr>
            <p:cNvPr id="53" name="圆角矩形 52"/>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7376" y="969"/>
              <a:ext cx="724" cy="1515"/>
            </a:xfrm>
            <a:prstGeom prst="rect">
              <a:avLst/>
            </a:prstGeom>
            <a:noFill/>
          </p:spPr>
          <p:txBody>
            <a:bodyPr vert="eaVert" wrap="square" rtlCol="0">
              <a:spAutoFit/>
            </a:bodyPr>
            <a:lstStyle/>
            <a:p>
              <a:r>
                <a:rPr lang="zh-CN" altLang="en-US" dirty="0">
                  <a:solidFill>
                    <a:schemeClr val="bg1"/>
                  </a:solidFill>
                  <a:latin typeface="阿里巴巴普惠体 2.0 75 SemiBold" panose="00020600040101010101" charset="-122"/>
                  <a:ea typeface="阿里巴巴普惠体 2.0 75 SemiBold" panose="00020600040101010101" charset="-122"/>
                </a:rPr>
                <a:t>实物图</a:t>
              </a:r>
            </a:p>
          </p:txBody>
        </p:sp>
      </p:grpSp>
      <p:grpSp>
        <p:nvGrpSpPr>
          <p:cNvPr id="61" name="组合 60"/>
          <p:cNvGrpSpPr/>
          <p:nvPr/>
        </p:nvGrpSpPr>
        <p:grpSpPr>
          <a:xfrm>
            <a:off x="4657725" y="3296452"/>
            <a:ext cx="461645" cy="2070980"/>
            <a:chOff x="7358" y="753"/>
            <a:chExt cx="727" cy="1441"/>
          </a:xfrm>
        </p:grpSpPr>
        <p:sp>
          <p:nvSpPr>
            <p:cNvPr id="62" name="圆角矩形 61"/>
            <p:cNvSpPr/>
            <p:nvPr/>
          </p:nvSpPr>
          <p:spPr>
            <a:xfrm rot="5400000">
              <a:off x="7289" y="844"/>
              <a:ext cx="852" cy="669"/>
            </a:xfrm>
            <a:prstGeom prst="roundRect">
              <a:avLst>
                <a:gd name="adj" fmla="val 50000"/>
              </a:avLst>
            </a:prstGeom>
            <a:gradFill>
              <a:gsLst>
                <a:gs pos="16000">
                  <a:srgbClr val="BDD7EE"/>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7358" y="913"/>
              <a:ext cx="727" cy="1281"/>
            </a:xfrm>
            <a:prstGeom prst="rect">
              <a:avLst/>
            </a:prstGeom>
            <a:noFill/>
          </p:spPr>
          <p:txBody>
            <a:bodyPr vert="eaVert" wrap="square" rtlCol="0">
              <a:spAutoFit/>
            </a:bodyPr>
            <a:lstStyle/>
            <a:p>
              <a:r>
                <a:rPr lang="zh-CN" altLang="en-US" dirty="0" smtClean="0">
                  <a:solidFill>
                    <a:schemeClr val="bg1"/>
                  </a:solidFill>
                  <a:latin typeface="阿里巴巴普惠体 2.0 75 SemiBold" panose="00020600040101010101" charset="-122"/>
                  <a:ea typeface="阿里巴巴普惠体 2.0 75 SemiBold" panose="00020600040101010101" charset="-122"/>
                  <a:sym typeface="Verdana" panose="020B0604030504040204" pitchFamily="34" charset="0"/>
                </a:rPr>
                <a:t>模型图</a:t>
              </a:r>
              <a:endParaRPr lang="zh-CN" altLang="en-US" dirty="0">
                <a:solidFill>
                  <a:schemeClr val="bg1"/>
                </a:solidFill>
                <a:latin typeface="阿里巴巴普惠体 2.0 75 SemiBold" panose="00020600040101010101" charset="-122"/>
                <a:ea typeface="阿里巴巴普惠体 2.0 75 SemiBold" panose="00020600040101010101" charset="-122"/>
              </a:endParaRPr>
            </a:p>
          </p:txBody>
        </p:sp>
      </p:grpSp>
      <p:grpSp>
        <p:nvGrpSpPr>
          <p:cNvPr id="30" name="组合 29"/>
          <p:cNvGrpSpPr/>
          <p:nvPr/>
        </p:nvGrpSpPr>
        <p:grpSpPr>
          <a:xfrm>
            <a:off x="743585" y="2741295"/>
            <a:ext cx="2466340" cy="2934970"/>
            <a:chOff x="1171" y="2577"/>
            <a:chExt cx="3884" cy="4622"/>
          </a:xfrm>
        </p:grpSpPr>
        <p:cxnSp>
          <p:nvCxnSpPr>
            <p:cNvPr id="7" name="直接连接符 6"/>
            <p:cNvCxnSpPr/>
            <p:nvPr/>
          </p:nvCxnSpPr>
          <p:spPr>
            <a:xfrm>
              <a:off x="1206" y="3115"/>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206" y="3810"/>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1" y="451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06" y="5143"/>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491" y="2577"/>
              <a:ext cx="3004" cy="531"/>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主要</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工艺: </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3" name="文本框 12"/>
            <p:cNvSpPr txBox="1"/>
            <p:nvPr/>
          </p:nvSpPr>
          <p:spPr>
            <a:xfrm>
              <a:off x="1491" y="3379"/>
              <a:ext cx="3004" cy="533"/>
            </a:xfrm>
            <a:prstGeom prst="rect">
              <a:avLst/>
            </a:prstGeom>
            <a:noFill/>
          </p:spPr>
          <p:txBody>
            <a:bodyPr wrap="square" rtlCol="0">
              <a:spAutoFit/>
            </a:bodyPr>
            <a:lstStyle/>
            <a:p>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rPr>
                <a:t>磨合</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4" name="文本框 13"/>
            <p:cNvSpPr txBox="1"/>
            <p:nvPr/>
          </p:nvSpPr>
          <p:spPr>
            <a:xfrm>
              <a:off x="1491" y="4091"/>
              <a:ext cx="3004" cy="533"/>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性能测试</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8" name="文本框 17"/>
            <p:cNvSpPr txBox="1"/>
            <p:nvPr/>
          </p:nvSpPr>
          <p:spPr>
            <a:xfrm>
              <a:off x="1347" y="4672"/>
              <a:ext cx="3004" cy="533"/>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 -</a:t>
              </a:r>
              <a:r>
                <a:rPr lang="en-US" altLang="zh-CN"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振动测试</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1171" y="5829"/>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505" y="5378"/>
              <a:ext cx="3004" cy="533"/>
            </a:xfrm>
            <a:prstGeom prst="rect">
              <a:avLst/>
            </a:prstGeom>
            <a:noFill/>
          </p:spPr>
          <p:txBody>
            <a:bodyPr wrap="square" rtlCol="0">
              <a:spAutoFit/>
            </a:bodyPr>
            <a:lstStyle/>
            <a:p>
              <a:r>
                <a:rPr sz="1600" dirty="0" smtClean="0">
                  <a:latin typeface="阿里巴巴普惠体 R" panose="00020600040101010101" charset="-122"/>
                  <a:ea typeface="阿里巴巴普惠体 R" panose="00020600040101010101" charset="-122"/>
                  <a:cs typeface="阿里巴巴普惠体 R" panose="00020600040101010101" charset="-122"/>
                  <a:sym typeface="+mn-ea"/>
                </a:rPr>
                <a:t>-</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ea"/>
                </a:rPr>
                <a:t>噪音</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测试</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r>
                <a:rPr sz="1600" dirty="0" smtClean="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22" name="直接连接符 21"/>
            <p:cNvCxnSpPr/>
            <p:nvPr/>
          </p:nvCxnSpPr>
          <p:spPr>
            <a:xfrm>
              <a:off x="1171" y="6459"/>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512" y="6044"/>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25" name="直接连接符 24"/>
            <p:cNvCxnSpPr/>
            <p:nvPr/>
          </p:nvCxnSpPr>
          <p:spPr>
            <a:xfrm>
              <a:off x="1182" y="7081"/>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493" y="6666"/>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grpSp>
      <p:grpSp>
        <p:nvGrpSpPr>
          <p:cNvPr id="32" name="组合 31"/>
          <p:cNvGrpSpPr/>
          <p:nvPr/>
        </p:nvGrpSpPr>
        <p:grpSpPr>
          <a:xfrm>
            <a:off x="1031875" y="1555750"/>
            <a:ext cx="2363318" cy="525090"/>
            <a:chOff x="2075" y="7267"/>
            <a:chExt cx="5954" cy="1322"/>
          </a:xfrm>
        </p:grpSpPr>
        <p:sp>
          <p:nvSpPr>
            <p:cNvPr id="6148" name="矩形: 圆角 6147"/>
            <p:cNvSpPr/>
            <p:nvPr/>
          </p:nvSpPr>
          <p:spPr>
            <a:xfrm>
              <a:off x="2075" y="7267"/>
              <a:ext cx="4460" cy="996"/>
            </a:xfrm>
            <a:prstGeom prst="roundRect">
              <a:avLst>
                <a:gd name="adj" fmla="val 50000"/>
              </a:avLst>
            </a:prstGeom>
            <a:gradFill>
              <a:gsLst>
                <a:gs pos="3000">
                  <a:srgbClr val="0352A4"/>
                </a:gs>
                <a:gs pos="100000">
                  <a:srgbClr val="5B9BD5"/>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201" name="椭圆 200"/>
            <p:cNvSpPr/>
            <p:nvPr/>
          </p:nvSpPr>
          <p:spPr>
            <a:xfrm>
              <a:off x="218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3" name="文本框 32"/>
            <p:cNvSpPr txBox="1"/>
            <p:nvPr/>
          </p:nvSpPr>
          <p:spPr>
            <a:xfrm>
              <a:off x="2969" y="7430"/>
              <a:ext cx="5060" cy="1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产线节拍</a:t>
              </a:r>
              <a:r>
                <a:rPr lang="en-US" altLang="zh-CN"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:10</a:t>
              </a:r>
              <a:r>
                <a:rPr lang="zh-CN" altLang="en-US"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s</a:t>
              </a:r>
              <a:endParaRPr lang="zh-CN" altLang="en-US" sz="1200" b="1" baseline="0"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1" i="0" u="none" strike="noStrike" kern="1200" cap="none" spc="0" normalizeH="0" baseline="0" noProof="0" dirty="0">
                <a:ln>
                  <a:noFill/>
                </a:ln>
                <a:solidFill>
                  <a:srgbClr val="FFFFFF"/>
                </a:solidFill>
                <a:effectLst/>
                <a:uLnTx/>
                <a:uFillTx/>
                <a:latin typeface="阿里巴巴普惠体 2.0 75 SemiBold" panose="00020600040101010101" charset="-122"/>
                <a:ea typeface="阿里巴巴普惠体 2.0 75 SemiBold" panose="00020600040101010101" charset="-122"/>
                <a:cs typeface="+mn-cs"/>
                <a:sym typeface="Verdana" panose="020B0604030504040204" pitchFamily="34" charset="0"/>
              </a:endParaRPr>
            </a:p>
          </p:txBody>
        </p:sp>
        <p:grpSp>
          <p:nvGrpSpPr>
            <p:cNvPr id="172" name="图形 138"/>
            <p:cNvGrpSpPr/>
            <p:nvPr/>
          </p:nvGrpSpPr>
          <p:grpSpPr>
            <a:xfrm>
              <a:off x="2406" y="7561"/>
              <a:ext cx="279" cy="312"/>
              <a:chOff x="4478845" y="-364548"/>
              <a:chExt cx="472583" cy="527969"/>
            </a:xfrm>
            <a:solidFill>
              <a:srgbClr val="1D306D"/>
            </a:solidFill>
          </p:grpSpPr>
          <p:sp>
            <p:nvSpPr>
              <p:cNvPr id="184"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sp>
            <p:nvSpPr>
              <p:cNvPr id="191"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grpSp>
      </p:grpSp>
      <p:grpSp>
        <p:nvGrpSpPr>
          <p:cNvPr id="34" name="组合 33"/>
          <p:cNvGrpSpPr/>
          <p:nvPr/>
        </p:nvGrpSpPr>
        <p:grpSpPr>
          <a:xfrm>
            <a:off x="1031875" y="1995170"/>
            <a:ext cx="2363318" cy="395605"/>
            <a:chOff x="2075" y="7267"/>
            <a:chExt cx="5954" cy="996"/>
          </a:xfrm>
        </p:grpSpPr>
        <p:sp>
          <p:nvSpPr>
            <p:cNvPr id="35" name="矩形: 圆角 6147"/>
            <p:cNvSpPr/>
            <p:nvPr/>
          </p:nvSpPr>
          <p:spPr>
            <a:xfrm>
              <a:off x="2075" y="7267"/>
              <a:ext cx="4460" cy="996"/>
            </a:xfrm>
            <a:prstGeom prst="roundRect">
              <a:avLst>
                <a:gd name="adj" fmla="val 50000"/>
              </a:avLst>
            </a:prstGeom>
            <a:gradFill>
              <a:gsLst>
                <a:gs pos="3000">
                  <a:srgbClr val="0352A4"/>
                </a:gs>
                <a:gs pos="100000">
                  <a:srgbClr val="5B9BD5"/>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7" name="椭圆 36"/>
            <p:cNvSpPr/>
            <p:nvPr/>
          </p:nvSpPr>
          <p:spPr>
            <a:xfrm>
              <a:off x="218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8" name="文本框 37"/>
            <p:cNvSpPr txBox="1"/>
            <p:nvPr/>
          </p:nvSpPr>
          <p:spPr>
            <a:xfrm>
              <a:off x="2969" y="7430"/>
              <a:ext cx="5060"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全</a:t>
              </a:r>
              <a:r>
                <a:rPr lang="zh-CN" altLang="en-US"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自动线</a:t>
              </a:r>
              <a:endParaRPr kumimoji="0" lang="en-US" altLang="zh-CN" sz="1200" b="1" i="0" u="none" strike="noStrike" kern="1200" cap="none" spc="0" normalizeH="0" baseline="0" noProof="0" dirty="0">
                <a:ln>
                  <a:noFill/>
                </a:ln>
                <a:solidFill>
                  <a:srgbClr val="FFFFFF"/>
                </a:solidFill>
                <a:effectLst/>
                <a:uLnTx/>
                <a:uFillTx/>
                <a:latin typeface="阿里巴巴普惠体 2.0 75 SemiBold" panose="00020600040101010101" charset="-122"/>
                <a:ea typeface="阿里巴巴普惠体 2.0 75 SemiBold" panose="00020600040101010101" charset="-122"/>
                <a:cs typeface="+mn-cs"/>
                <a:sym typeface="Verdana" panose="020B0604030504040204" pitchFamily="34" charset="0"/>
              </a:endParaRPr>
            </a:p>
          </p:txBody>
        </p:sp>
        <p:grpSp>
          <p:nvGrpSpPr>
            <p:cNvPr id="39" name="图形 138"/>
            <p:cNvGrpSpPr/>
            <p:nvPr/>
          </p:nvGrpSpPr>
          <p:grpSpPr>
            <a:xfrm>
              <a:off x="2406" y="7561"/>
              <a:ext cx="279" cy="312"/>
              <a:chOff x="4478845" y="-364548"/>
              <a:chExt cx="472583" cy="527969"/>
            </a:xfrm>
            <a:solidFill>
              <a:srgbClr val="1D306D"/>
            </a:solidFill>
          </p:grpSpPr>
          <p:sp>
            <p:nvSpPr>
              <p:cNvPr id="40"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sp>
            <p:nvSpPr>
              <p:cNvPr id="41"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grpSp>
      </p:grpSp>
      <p:cxnSp>
        <p:nvCxnSpPr>
          <p:cNvPr id="52" name="直接连接符 51"/>
          <p:cNvCxnSpPr/>
          <p:nvPr/>
        </p:nvCxnSpPr>
        <p:spPr>
          <a:xfrm>
            <a:off x="746760" y="1464945"/>
            <a:ext cx="244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927735" y="1123315"/>
            <a:ext cx="1907540" cy="337185"/>
          </a:xfrm>
          <a:prstGeom prst="rect">
            <a:avLst/>
          </a:prstGeom>
          <a:noFill/>
        </p:spPr>
        <p:txBody>
          <a:bodyPr wrap="square" rtlCol="0">
            <a:spAutoFit/>
          </a:bodyPr>
          <a:lstStyle/>
          <a:p>
            <a:r>
              <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测试</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线</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a:t>
            </a:r>
            <a:r>
              <a:rPr lang="zh-CN" altLang="en-US" sz="1600" dirty="0">
                <a:latin typeface="阿里巴巴普惠体 R" panose="00020600040101010101" charset="-122"/>
                <a:ea typeface="阿里巴巴普惠体 R" panose="00020600040101010101" charset="-122"/>
                <a:cs typeface="阿里巴巴普惠体 R" panose="00020600040101010101" charset="-122"/>
              </a:rPr>
              <a:t> </a:t>
            </a:r>
          </a:p>
        </p:txBody>
      </p:sp>
      <p:cxnSp>
        <p:nvCxnSpPr>
          <p:cNvPr id="43" name="直接连接符 42"/>
          <p:cNvCxnSpPr/>
          <p:nvPr/>
        </p:nvCxnSpPr>
        <p:spPr>
          <a:xfrm>
            <a:off x="4599940" y="3108960"/>
            <a:ext cx="6820535" cy="1905"/>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pic>
        <p:nvPicPr>
          <p:cNvPr id="36" name="图片 35"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60" name="图片 59"/>
          <p:cNvPicPr>
            <a:picLocks noChangeAspect="1"/>
          </p:cNvPicPr>
          <p:nvPr/>
        </p:nvPicPr>
        <p:blipFill>
          <a:blip r:embed="rId4"/>
          <a:stretch>
            <a:fillRect/>
          </a:stretch>
        </p:blipFill>
        <p:spPr>
          <a:xfrm>
            <a:off x="5192285" y="577035"/>
            <a:ext cx="3386336" cy="2501445"/>
          </a:xfrm>
          <a:prstGeom prst="rect">
            <a:avLst/>
          </a:prstGeom>
        </p:spPr>
      </p:pic>
      <p:pic>
        <p:nvPicPr>
          <p:cNvPr id="65" name="图片 64"/>
          <p:cNvPicPr>
            <a:picLocks noChangeAspect="1"/>
          </p:cNvPicPr>
          <p:nvPr/>
        </p:nvPicPr>
        <p:blipFill>
          <a:blip r:embed="rId5"/>
          <a:stretch>
            <a:fillRect/>
          </a:stretch>
        </p:blipFill>
        <p:spPr>
          <a:xfrm>
            <a:off x="8742256" y="576481"/>
            <a:ext cx="3299799" cy="2501999"/>
          </a:xfrm>
          <a:prstGeom prst="rect">
            <a:avLst/>
          </a:prstGeom>
        </p:spPr>
      </p:pic>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27043" t="12615" r="28125" b="19858"/>
          <a:stretch/>
        </p:blipFill>
        <p:spPr>
          <a:xfrm>
            <a:off x="5291130" y="3797918"/>
            <a:ext cx="1389394" cy="1145573"/>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5018" y="3439419"/>
            <a:ext cx="1693603" cy="2160000"/>
          </a:xfrm>
          <a:prstGeom prst="rect">
            <a:avLst/>
          </a:prstGeom>
        </p:spPr>
      </p:pic>
      <p:pic>
        <p:nvPicPr>
          <p:cNvPr id="42" name="图片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6649" y="3311282"/>
            <a:ext cx="2772117" cy="2160000"/>
          </a:xfrm>
          <a:prstGeom prst="rect">
            <a:avLst/>
          </a:prstGeom>
        </p:spPr>
      </p:pic>
    </p:spTree>
    <p:extLst>
      <p:ext uri="{BB962C8B-B14F-4D97-AF65-F5344CB8AC3E}">
        <p14:creationId xmlns:p14="http://schemas.microsoft.com/office/powerpoint/2010/main" val="180315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13970"/>
            <a:ext cx="3805555"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628"/>
            </a:xfrm>
            <a:prstGeom prst="rect">
              <a:avLst/>
            </a:prstGeom>
          </p:spPr>
          <p:txBody>
            <a:bodyPr wrap="square">
              <a:spAutoFit/>
            </a:bodyPr>
            <a:lstStyle/>
            <a:p>
              <a:pPr lvl="0">
                <a:defRPr/>
              </a:pPr>
              <a:r>
                <a:rPr lang="en-US" altLang="zh-CN" sz="2000" spc="100" dirty="0">
                  <a:solidFill>
                    <a:srgbClr val="B05E35"/>
                  </a:solidFill>
                  <a:latin typeface="阿里巴巴普惠体 B" panose="00020600040101010101" charset="-122"/>
                  <a:ea typeface="阿里巴巴普惠体 B" panose="00020600040101010101" charset="-122"/>
                  <a:cs typeface="+mn-ea"/>
                  <a:sym typeface="+mn-lt"/>
                </a:rPr>
                <a:t>案例介绍</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电机总装线</a:t>
              </a:r>
              <a:endParaRPr lang="zh-CN" altLang="en-US" sz="2000" b="1" spc="100" dirty="0">
                <a:solidFill>
                  <a:srgbClr val="0352A4"/>
                </a:solidFill>
                <a:latin typeface="阿里巴巴普惠体 R" panose="00020600040101010101" charset="-122"/>
                <a:ea typeface="阿里巴巴普惠体 R" panose="00020600040101010101" charset="-122"/>
                <a:cs typeface="+mn-ea"/>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a:off x="4193718" y="-80746"/>
            <a:ext cx="461645" cy="1099820"/>
            <a:chOff x="7373" y="752"/>
            <a:chExt cx="727" cy="1732"/>
          </a:xfrm>
        </p:grpSpPr>
        <p:sp>
          <p:nvSpPr>
            <p:cNvPr id="53" name="圆角矩形 52"/>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7373" y="969"/>
              <a:ext cx="727" cy="1515"/>
            </a:xfrm>
            <a:prstGeom prst="rect">
              <a:avLst/>
            </a:prstGeom>
            <a:noFill/>
          </p:spPr>
          <p:txBody>
            <a:bodyPr vert="eaVert" wrap="square" rtlCol="0">
              <a:spAutoFit/>
            </a:bodyPr>
            <a:lstStyle/>
            <a:p>
              <a:r>
                <a:rPr lang="zh-CN" altLang="en-US" dirty="0" smtClean="0">
                  <a:solidFill>
                    <a:schemeClr val="bg1"/>
                  </a:solidFill>
                  <a:latin typeface="阿里巴巴普惠体 2.0 75 SemiBold" panose="00020600040101010101" charset="-122"/>
                  <a:ea typeface="阿里巴巴普惠体 2.0 75 SemiBold" panose="00020600040101010101" charset="-122"/>
                </a:rPr>
                <a:t>模型图</a:t>
              </a:r>
              <a:endParaRPr lang="zh-CN" altLang="en-US" dirty="0">
                <a:solidFill>
                  <a:schemeClr val="bg1"/>
                </a:solidFill>
                <a:latin typeface="阿里巴巴普惠体 2.0 75 SemiBold" panose="00020600040101010101" charset="-122"/>
                <a:ea typeface="阿里巴巴普惠体 2.0 75 SemiBold" panose="00020600040101010101" charset="-122"/>
              </a:endParaRPr>
            </a:p>
          </p:txBody>
        </p:sp>
      </p:grpSp>
      <p:grpSp>
        <p:nvGrpSpPr>
          <p:cNvPr id="61" name="组合 60"/>
          <p:cNvGrpSpPr/>
          <p:nvPr/>
        </p:nvGrpSpPr>
        <p:grpSpPr>
          <a:xfrm>
            <a:off x="4140835" y="3296452"/>
            <a:ext cx="461645" cy="2070980"/>
            <a:chOff x="6544" y="753"/>
            <a:chExt cx="727" cy="1441"/>
          </a:xfrm>
        </p:grpSpPr>
        <p:sp>
          <p:nvSpPr>
            <p:cNvPr id="62" name="圆角矩形 61"/>
            <p:cNvSpPr/>
            <p:nvPr/>
          </p:nvSpPr>
          <p:spPr>
            <a:xfrm rot="5400000">
              <a:off x="6475" y="844"/>
              <a:ext cx="852" cy="669"/>
            </a:xfrm>
            <a:prstGeom prst="roundRect">
              <a:avLst>
                <a:gd name="adj" fmla="val 50000"/>
              </a:avLst>
            </a:prstGeom>
            <a:gradFill>
              <a:gsLst>
                <a:gs pos="16000">
                  <a:srgbClr val="BDD7EE"/>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62"/>
            <p:cNvSpPr txBox="1"/>
            <p:nvPr/>
          </p:nvSpPr>
          <p:spPr>
            <a:xfrm>
              <a:off x="6544" y="913"/>
              <a:ext cx="727" cy="1281"/>
            </a:xfrm>
            <a:prstGeom prst="rect">
              <a:avLst/>
            </a:prstGeom>
            <a:noFill/>
          </p:spPr>
          <p:txBody>
            <a:bodyPr vert="eaVert" wrap="square" rtlCol="0">
              <a:spAutoFit/>
            </a:bodyPr>
            <a:lstStyle/>
            <a:p>
              <a:r>
                <a:rPr lang="zh-CN" altLang="en-US" dirty="0" smtClean="0">
                  <a:solidFill>
                    <a:schemeClr val="bg1"/>
                  </a:solidFill>
                  <a:latin typeface="阿里巴巴普惠体 2.0 75 SemiBold" panose="00020600040101010101" charset="-122"/>
                  <a:ea typeface="阿里巴巴普惠体 2.0 75 SemiBold" panose="00020600040101010101" charset="-122"/>
                  <a:sym typeface="Verdana" panose="020B0604030504040204" pitchFamily="34" charset="0"/>
                </a:rPr>
                <a:t>布局图</a:t>
              </a:r>
              <a:endParaRPr lang="zh-CN" altLang="en-US" dirty="0">
                <a:solidFill>
                  <a:schemeClr val="bg1"/>
                </a:solidFill>
                <a:latin typeface="阿里巴巴普惠体 2.0 75 SemiBold" panose="00020600040101010101" charset="-122"/>
                <a:ea typeface="阿里巴巴普惠体 2.0 75 SemiBold" panose="00020600040101010101" charset="-122"/>
              </a:endParaRPr>
            </a:p>
          </p:txBody>
        </p:sp>
      </p:grpSp>
      <p:grpSp>
        <p:nvGrpSpPr>
          <p:cNvPr id="30" name="组合 29"/>
          <p:cNvGrpSpPr/>
          <p:nvPr/>
        </p:nvGrpSpPr>
        <p:grpSpPr>
          <a:xfrm>
            <a:off x="743585" y="2741295"/>
            <a:ext cx="2466340" cy="2934970"/>
            <a:chOff x="1171" y="2577"/>
            <a:chExt cx="3884" cy="4622"/>
          </a:xfrm>
        </p:grpSpPr>
        <p:cxnSp>
          <p:nvCxnSpPr>
            <p:cNvPr id="7" name="直接连接符 6"/>
            <p:cNvCxnSpPr/>
            <p:nvPr/>
          </p:nvCxnSpPr>
          <p:spPr>
            <a:xfrm>
              <a:off x="1206" y="3115"/>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206" y="3810"/>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1" y="451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06" y="5143"/>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491" y="2577"/>
              <a:ext cx="3004" cy="531"/>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主要</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工艺: </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3" name="文本框 12"/>
            <p:cNvSpPr txBox="1"/>
            <p:nvPr/>
          </p:nvSpPr>
          <p:spPr>
            <a:xfrm>
              <a:off x="1491" y="3379"/>
              <a:ext cx="3004" cy="533"/>
            </a:xfrm>
            <a:prstGeom prst="rect">
              <a:avLst/>
            </a:prstGeom>
            <a:noFill/>
          </p:spPr>
          <p:txBody>
            <a:bodyPr wrap="square" rtlCol="0">
              <a:spAutoFit/>
            </a:bodyPr>
            <a:lstStyle/>
            <a:p>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rPr>
                <a:t>磨合</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4" name="文本框 13"/>
            <p:cNvSpPr txBox="1"/>
            <p:nvPr/>
          </p:nvSpPr>
          <p:spPr>
            <a:xfrm>
              <a:off x="1491" y="4091"/>
              <a:ext cx="3004" cy="533"/>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性能测试</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8" name="文本框 17"/>
            <p:cNvSpPr txBox="1"/>
            <p:nvPr/>
          </p:nvSpPr>
          <p:spPr>
            <a:xfrm>
              <a:off x="1347" y="4672"/>
              <a:ext cx="3004" cy="533"/>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 -</a:t>
              </a:r>
              <a:r>
                <a:rPr lang="en-US" altLang="zh-CN"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振动测试</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1171" y="5829"/>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1505" y="5378"/>
              <a:ext cx="3004" cy="533"/>
            </a:xfrm>
            <a:prstGeom prst="rect">
              <a:avLst/>
            </a:prstGeom>
            <a:noFill/>
          </p:spPr>
          <p:txBody>
            <a:bodyPr wrap="square" rtlCol="0">
              <a:spAutoFit/>
            </a:bodyPr>
            <a:lstStyle/>
            <a:p>
              <a:r>
                <a:rPr sz="1600" dirty="0" smtClean="0">
                  <a:latin typeface="阿里巴巴普惠体 R" panose="00020600040101010101" charset="-122"/>
                  <a:ea typeface="阿里巴巴普惠体 R" panose="00020600040101010101" charset="-122"/>
                  <a:cs typeface="阿里巴巴普惠体 R" panose="00020600040101010101" charset="-122"/>
                  <a:sym typeface="+mn-ea"/>
                </a:rPr>
                <a:t>-</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ea"/>
                </a:rPr>
                <a:t>噪音</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测试</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r>
                <a:rPr sz="1600" dirty="0" smtClean="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22" name="直接连接符 21"/>
            <p:cNvCxnSpPr/>
            <p:nvPr/>
          </p:nvCxnSpPr>
          <p:spPr>
            <a:xfrm>
              <a:off x="1171" y="6459"/>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512" y="6044"/>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25" name="直接连接符 24"/>
            <p:cNvCxnSpPr/>
            <p:nvPr/>
          </p:nvCxnSpPr>
          <p:spPr>
            <a:xfrm>
              <a:off x="1182" y="7081"/>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1493" y="6666"/>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endParaRPr sz="1600" dirty="0">
                <a:latin typeface="阿里巴巴普惠体 R" panose="00020600040101010101" charset="-122"/>
                <a:ea typeface="阿里巴巴普惠体 R" panose="00020600040101010101" charset="-122"/>
                <a:cs typeface="阿里巴巴普惠体 R" panose="00020600040101010101" charset="-122"/>
              </a:endParaRPr>
            </a:p>
          </p:txBody>
        </p:sp>
      </p:grpSp>
      <p:grpSp>
        <p:nvGrpSpPr>
          <p:cNvPr id="32" name="组合 31"/>
          <p:cNvGrpSpPr/>
          <p:nvPr/>
        </p:nvGrpSpPr>
        <p:grpSpPr>
          <a:xfrm>
            <a:off x="1031875" y="1555750"/>
            <a:ext cx="2363318" cy="525090"/>
            <a:chOff x="2075" y="7267"/>
            <a:chExt cx="5954" cy="1322"/>
          </a:xfrm>
        </p:grpSpPr>
        <p:sp>
          <p:nvSpPr>
            <p:cNvPr id="6148" name="矩形: 圆角 6147"/>
            <p:cNvSpPr/>
            <p:nvPr/>
          </p:nvSpPr>
          <p:spPr>
            <a:xfrm>
              <a:off x="2075" y="7267"/>
              <a:ext cx="4460" cy="996"/>
            </a:xfrm>
            <a:prstGeom prst="roundRect">
              <a:avLst>
                <a:gd name="adj" fmla="val 50000"/>
              </a:avLst>
            </a:prstGeom>
            <a:gradFill>
              <a:gsLst>
                <a:gs pos="3000">
                  <a:srgbClr val="0352A4"/>
                </a:gs>
                <a:gs pos="100000">
                  <a:srgbClr val="5B9BD5"/>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201" name="椭圆 200"/>
            <p:cNvSpPr/>
            <p:nvPr/>
          </p:nvSpPr>
          <p:spPr>
            <a:xfrm>
              <a:off x="218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3" name="文本框 32"/>
            <p:cNvSpPr txBox="1"/>
            <p:nvPr/>
          </p:nvSpPr>
          <p:spPr>
            <a:xfrm>
              <a:off x="2969" y="7430"/>
              <a:ext cx="5060" cy="11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产线节拍</a:t>
              </a:r>
              <a:r>
                <a:rPr lang="en-US" altLang="zh-CN"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:10</a:t>
              </a:r>
              <a:r>
                <a:rPr lang="zh-CN" altLang="en-US"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s</a:t>
              </a:r>
              <a:endParaRPr lang="zh-CN" altLang="en-US" sz="1200" b="1" baseline="0"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1" i="0" u="none" strike="noStrike" kern="1200" cap="none" spc="0" normalizeH="0" baseline="0" noProof="0" dirty="0">
                <a:ln>
                  <a:noFill/>
                </a:ln>
                <a:solidFill>
                  <a:srgbClr val="FFFFFF"/>
                </a:solidFill>
                <a:effectLst/>
                <a:uLnTx/>
                <a:uFillTx/>
                <a:latin typeface="阿里巴巴普惠体 2.0 75 SemiBold" panose="00020600040101010101" charset="-122"/>
                <a:ea typeface="阿里巴巴普惠体 2.0 75 SemiBold" panose="00020600040101010101" charset="-122"/>
                <a:cs typeface="+mn-cs"/>
                <a:sym typeface="Verdana" panose="020B0604030504040204" pitchFamily="34" charset="0"/>
              </a:endParaRPr>
            </a:p>
          </p:txBody>
        </p:sp>
        <p:grpSp>
          <p:nvGrpSpPr>
            <p:cNvPr id="172" name="图形 138"/>
            <p:cNvGrpSpPr/>
            <p:nvPr/>
          </p:nvGrpSpPr>
          <p:grpSpPr>
            <a:xfrm>
              <a:off x="2406" y="7561"/>
              <a:ext cx="279" cy="312"/>
              <a:chOff x="4478845" y="-364548"/>
              <a:chExt cx="472583" cy="527969"/>
            </a:xfrm>
            <a:solidFill>
              <a:srgbClr val="1D306D"/>
            </a:solidFill>
          </p:grpSpPr>
          <p:sp>
            <p:nvSpPr>
              <p:cNvPr id="184"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sp>
            <p:nvSpPr>
              <p:cNvPr id="191"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grpSp>
      </p:grpSp>
      <p:grpSp>
        <p:nvGrpSpPr>
          <p:cNvPr id="34" name="组合 33"/>
          <p:cNvGrpSpPr/>
          <p:nvPr/>
        </p:nvGrpSpPr>
        <p:grpSpPr>
          <a:xfrm>
            <a:off x="1031875" y="1995170"/>
            <a:ext cx="2363318" cy="395605"/>
            <a:chOff x="2075" y="7267"/>
            <a:chExt cx="5954" cy="996"/>
          </a:xfrm>
        </p:grpSpPr>
        <p:sp>
          <p:nvSpPr>
            <p:cNvPr id="35" name="矩形: 圆角 6147"/>
            <p:cNvSpPr/>
            <p:nvPr/>
          </p:nvSpPr>
          <p:spPr>
            <a:xfrm>
              <a:off x="2075" y="7267"/>
              <a:ext cx="4460" cy="996"/>
            </a:xfrm>
            <a:prstGeom prst="roundRect">
              <a:avLst>
                <a:gd name="adj" fmla="val 50000"/>
              </a:avLst>
            </a:prstGeom>
            <a:gradFill>
              <a:gsLst>
                <a:gs pos="3000">
                  <a:srgbClr val="0352A4"/>
                </a:gs>
                <a:gs pos="100000">
                  <a:srgbClr val="5B9BD5"/>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7" name="椭圆 36"/>
            <p:cNvSpPr/>
            <p:nvPr/>
          </p:nvSpPr>
          <p:spPr>
            <a:xfrm>
              <a:off x="218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charset="-122"/>
                <a:ea typeface="OPPOSans R" panose="00020600040101010101" charset="-122"/>
                <a:cs typeface="+mn-cs"/>
              </a:endParaRPr>
            </a:p>
          </p:txBody>
        </p:sp>
        <p:sp>
          <p:nvSpPr>
            <p:cNvPr id="38" name="文本框 37"/>
            <p:cNvSpPr txBox="1"/>
            <p:nvPr/>
          </p:nvSpPr>
          <p:spPr>
            <a:xfrm>
              <a:off x="2969" y="7430"/>
              <a:ext cx="5060"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全</a:t>
              </a:r>
              <a:r>
                <a:rPr lang="zh-CN" altLang="en-US" sz="1200" b="1" dirty="0" smtClean="0">
                  <a:solidFill>
                    <a:srgbClr val="FFFFFF"/>
                  </a:solidFill>
                  <a:latin typeface="阿里巴巴普惠体 2.0 75 SemiBold" panose="00020600040101010101" charset="-122"/>
                  <a:ea typeface="阿里巴巴普惠体 2.0 75 SemiBold" panose="00020600040101010101" charset="-122"/>
                  <a:sym typeface="Verdana" panose="020B0604030504040204" pitchFamily="34" charset="0"/>
                </a:rPr>
                <a:t>自动线</a:t>
              </a:r>
              <a:endParaRPr kumimoji="0" lang="en-US" altLang="zh-CN" sz="1200" b="1" i="0" u="none" strike="noStrike" kern="1200" cap="none" spc="0" normalizeH="0" baseline="0" noProof="0" dirty="0">
                <a:ln>
                  <a:noFill/>
                </a:ln>
                <a:solidFill>
                  <a:srgbClr val="FFFFFF"/>
                </a:solidFill>
                <a:effectLst/>
                <a:uLnTx/>
                <a:uFillTx/>
                <a:latin typeface="阿里巴巴普惠体 2.0 75 SemiBold" panose="00020600040101010101" charset="-122"/>
                <a:ea typeface="阿里巴巴普惠体 2.0 75 SemiBold" panose="00020600040101010101" charset="-122"/>
                <a:cs typeface="+mn-cs"/>
                <a:sym typeface="Verdana" panose="020B0604030504040204" pitchFamily="34" charset="0"/>
              </a:endParaRPr>
            </a:p>
          </p:txBody>
        </p:sp>
        <p:grpSp>
          <p:nvGrpSpPr>
            <p:cNvPr id="39" name="图形 138"/>
            <p:cNvGrpSpPr/>
            <p:nvPr/>
          </p:nvGrpSpPr>
          <p:grpSpPr>
            <a:xfrm>
              <a:off x="2406" y="7561"/>
              <a:ext cx="279" cy="312"/>
              <a:chOff x="4478845" y="-364548"/>
              <a:chExt cx="472583" cy="527969"/>
            </a:xfrm>
            <a:solidFill>
              <a:srgbClr val="1D306D"/>
            </a:solidFill>
          </p:grpSpPr>
          <p:sp>
            <p:nvSpPr>
              <p:cNvPr id="40"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sp>
            <p:nvSpPr>
              <p:cNvPr id="41"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R" panose="00020600040101010101" charset="-122"/>
                  <a:ea typeface="OPPOSans R" panose="00020600040101010101" charset="-122"/>
                  <a:cs typeface="+mn-cs"/>
                </a:endParaRPr>
              </a:p>
            </p:txBody>
          </p:sp>
        </p:grpSp>
      </p:grpSp>
      <p:cxnSp>
        <p:nvCxnSpPr>
          <p:cNvPr id="52" name="直接连接符 51"/>
          <p:cNvCxnSpPr/>
          <p:nvPr/>
        </p:nvCxnSpPr>
        <p:spPr>
          <a:xfrm>
            <a:off x="746760" y="1464945"/>
            <a:ext cx="24441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927735" y="1123315"/>
            <a:ext cx="1907540" cy="337185"/>
          </a:xfrm>
          <a:prstGeom prst="rect">
            <a:avLst/>
          </a:prstGeom>
          <a:noFill/>
        </p:spPr>
        <p:txBody>
          <a:bodyPr wrap="square" rtlCol="0">
            <a:spAutoFit/>
          </a:bodyPr>
          <a:lstStyle/>
          <a:p>
            <a:r>
              <a:rPr lang="zh-CN" altLang="en-US" sz="16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电机总装</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线</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 </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43" name="直接连接符 42"/>
          <p:cNvCxnSpPr/>
          <p:nvPr/>
        </p:nvCxnSpPr>
        <p:spPr>
          <a:xfrm>
            <a:off x="4599940" y="3108960"/>
            <a:ext cx="6820535" cy="1905"/>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pic>
        <p:nvPicPr>
          <p:cNvPr id="36" name="图片 35"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5363" y="3162605"/>
            <a:ext cx="7314339" cy="3004301"/>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5612" y="496801"/>
            <a:ext cx="1874981" cy="2160000"/>
          </a:xfrm>
          <a:prstGeom prst="rect">
            <a:avLst/>
          </a:prstGeom>
        </p:spPr>
      </p:pic>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8432" y="509291"/>
            <a:ext cx="1526026" cy="2160000"/>
          </a:xfrm>
          <a:prstGeom prst="rect">
            <a:avLst/>
          </a:prstGeom>
        </p:spPr>
      </p:pic>
      <p:pic>
        <p:nvPicPr>
          <p:cNvPr id="46" name="图片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2906" y="462358"/>
            <a:ext cx="1422510" cy="2160000"/>
          </a:xfrm>
          <a:prstGeom prst="rect">
            <a:avLst/>
          </a:prstGeom>
        </p:spPr>
      </p:pic>
      <p:pic>
        <p:nvPicPr>
          <p:cNvPr id="47" name="图片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8037" y="489585"/>
            <a:ext cx="1449704" cy="2160000"/>
          </a:xfrm>
          <a:prstGeom prst="rect">
            <a:avLst/>
          </a:prstGeom>
        </p:spPr>
      </p:pic>
      <p:sp>
        <p:nvSpPr>
          <p:cNvPr id="64" name="文本框 63"/>
          <p:cNvSpPr txBox="1"/>
          <p:nvPr/>
        </p:nvSpPr>
        <p:spPr>
          <a:xfrm>
            <a:off x="702989" y="5681831"/>
            <a:ext cx="2692204" cy="584775"/>
          </a:xfrm>
          <a:prstGeom prst="rect">
            <a:avLst/>
          </a:prstGeom>
          <a:noFill/>
        </p:spPr>
        <p:txBody>
          <a:bodyPr wrap="square" rtlCol="0">
            <a:spAutoFit/>
          </a:bodyPr>
          <a:lstStyle/>
          <a:p>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根据客户要求可提供成熟的节拍</a:t>
            </a:r>
            <a:r>
              <a:rPr lang="en-US" altLang="zh-CN" sz="1600" dirty="0" smtClean="0">
                <a:solidFill>
                  <a:srgbClr val="B05E35"/>
                </a:solidFill>
                <a:latin typeface="阿里巴巴普惠体 R" panose="00020600040101010101" charset="-122"/>
                <a:ea typeface="阿里巴巴普惠体 R" panose="00020600040101010101" charset="-122"/>
                <a:cs typeface="+mn-ea"/>
                <a:sym typeface="+mn-lt"/>
              </a:rPr>
              <a:t>5S</a:t>
            </a:r>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的全自动产线</a:t>
            </a:r>
            <a:endParaRPr lang="en-US" altLang="zh-CN" sz="1600" dirty="0">
              <a:solidFill>
                <a:srgbClr val="B05E35"/>
              </a:solidFill>
              <a:latin typeface="阿里巴巴普惠体 R" panose="00020600040101010101" charset="-122"/>
              <a:ea typeface="阿里巴巴普惠体 R" panose="00020600040101010101" charset="-122"/>
              <a:cs typeface="+mn-ea"/>
              <a:sym typeface="+mn-lt"/>
            </a:endParaRPr>
          </a:p>
        </p:txBody>
      </p:sp>
    </p:spTree>
    <p:extLst>
      <p:ext uri="{BB962C8B-B14F-4D97-AF65-F5344CB8AC3E}">
        <p14:creationId xmlns:p14="http://schemas.microsoft.com/office/powerpoint/2010/main" val="131607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Box 8"/>
          <p:cNvSpPr>
            <a:spLocks noChangeArrowheads="1"/>
          </p:cNvSpPr>
          <p:nvPr/>
        </p:nvSpPr>
        <p:spPr bwMode="auto">
          <a:xfrm>
            <a:off x="482763" y="280608"/>
            <a:ext cx="8153400" cy="953135"/>
          </a:xfrm>
          <a:prstGeom prst="rect">
            <a:avLst/>
          </a:prstGeom>
          <a:noFill/>
          <a:ln w="9525">
            <a:noFill/>
            <a:miter lim="800000"/>
          </a:ln>
        </p:spPr>
        <p:txBody>
          <a:bodyPr>
            <a:spAutoFit/>
          </a:bodyPr>
          <a:lstStyle/>
          <a:p>
            <a:r>
              <a:rPr lang="zh-CN" altLang="en-US" sz="2800" dirty="0">
                <a:sym typeface="+mn-ea"/>
              </a:rPr>
              <a:t>项目</a:t>
            </a:r>
            <a:r>
              <a:rPr lang="zh-CN" altLang="en-US" sz="2800" dirty="0" smtClean="0">
                <a:sym typeface="+mn-ea"/>
              </a:rPr>
              <a:t>介绍</a:t>
            </a:r>
            <a:r>
              <a:rPr lang="en-US" altLang="zh-CN" sz="2800" dirty="0" smtClean="0">
                <a:sym typeface="+mn-ea"/>
              </a:rPr>
              <a:t>_</a:t>
            </a:r>
            <a:r>
              <a:rPr lang="zh-CN" altLang="en-US" sz="2800" dirty="0" smtClean="0">
                <a:sym typeface="+mn-ea"/>
              </a:rPr>
              <a:t>博世</a:t>
            </a:r>
            <a:r>
              <a:rPr lang="en-US" altLang="zh-CN" sz="2800" dirty="0" smtClean="0">
                <a:sym typeface="+mn-ea"/>
              </a:rPr>
              <a:t> </a:t>
            </a:r>
            <a:r>
              <a:rPr lang="zh-CN" altLang="en-US" sz="2800" dirty="0">
                <a:sym typeface="+mn-ea"/>
              </a:rPr>
              <a:t>产线</a:t>
            </a:r>
            <a:endParaRPr lang="zh-CN" altLang="en-US" sz="2800" dirty="0"/>
          </a:p>
          <a:p>
            <a:endParaRPr lang="zh-CN" altLang="en-US" sz="2800" dirty="0">
              <a:solidFill>
                <a:srgbClr val="000000"/>
              </a:solidFill>
            </a:endParaRPr>
          </a:p>
        </p:txBody>
      </p:sp>
      <p:graphicFrame>
        <p:nvGraphicFramePr>
          <p:cNvPr id="43014" name="Group 6"/>
          <p:cNvGraphicFramePr>
            <a:graphicFrameLocks noGrp="1"/>
          </p:cNvGraphicFramePr>
          <p:nvPr>
            <p:extLst/>
          </p:nvPr>
        </p:nvGraphicFramePr>
        <p:xfrm>
          <a:off x="325120" y="1036320"/>
          <a:ext cx="11633200" cy="5537199"/>
        </p:xfrm>
        <a:graphic>
          <a:graphicData uri="http://schemas.openxmlformats.org/drawingml/2006/table">
            <a:tbl>
              <a:tblPr/>
              <a:tblGrid>
                <a:gridCol w="5816600">
                  <a:extLst>
                    <a:ext uri="{9D8B030D-6E8A-4147-A177-3AD203B41FA5}">
                      <a16:colId xmlns:a16="http://schemas.microsoft.com/office/drawing/2014/main" val="20000"/>
                    </a:ext>
                  </a:extLst>
                </a:gridCol>
                <a:gridCol w="5816600">
                  <a:extLst>
                    <a:ext uri="{9D8B030D-6E8A-4147-A177-3AD203B41FA5}">
                      <a16:colId xmlns:a16="http://schemas.microsoft.com/office/drawing/2014/main" val="20001"/>
                    </a:ext>
                  </a:extLst>
                </a:gridCol>
              </a:tblGrid>
              <a:tr h="1034204">
                <a:tc>
                  <a:txBody>
                    <a:bodyPr/>
                    <a:lstStyle/>
                    <a:p>
                      <a:pPr marL="0" marR="0" lvl="0" indent="0" algn="l" defTabSz="0" rtl="0" eaLnBrk="0" fontAlgn="base" latinLnBrk="0" hangingPunct="0">
                        <a:spcBef>
                          <a:spcPct val="0"/>
                        </a:spcBef>
                        <a:spcAft>
                          <a:spcPct val="0"/>
                        </a:spcAft>
                        <a:buClrTx/>
                        <a:buSzTx/>
                        <a:buFont typeface="Arial" panose="020B0604020202020204" pitchFamily="34" charset="0"/>
                        <a:buNone/>
                      </a:pPr>
                      <a:r>
                        <a:rPr kumimoji="0" lang="zh-CN" altLang="en-US" sz="1800" b="1" i="0" u="none" strike="noStrike" cap="none" normalizeH="0" baseline="0" dirty="0">
                          <a:ln>
                            <a:noFill/>
                          </a:ln>
                          <a:solidFill>
                            <a:schemeClr val="bg1"/>
                          </a:solidFill>
                          <a:effectLst/>
                          <a:latin typeface="Verdana" panose="020B0604030504040204" pitchFamily="34" charset="0"/>
                          <a:ea typeface="宋体" panose="02010600030101010101" pitchFamily="2" charset="-122"/>
                          <a:sym typeface="Verdana" panose="020B0604030504040204" pitchFamily="34" charset="0"/>
                        </a:rPr>
                        <a:t>设备名称</a:t>
                      </a:r>
                      <a:r>
                        <a:rPr kumimoji="0" lang="en-US" sz="1800" b="1" i="0" u="none" strike="noStrike" cap="none" normalizeH="0" baseline="0" dirty="0">
                          <a:ln>
                            <a:noFill/>
                          </a:ln>
                          <a:solidFill>
                            <a:schemeClr val="bg1"/>
                          </a:solidFill>
                          <a:effectLst/>
                          <a:latin typeface="Verdana" panose="020B0604030504040204" pitchFamily="34" charset="0"/>
                          <a:ea typeface="宋体" panose="02010600030101010101" pitchFamily="2" charset="-122"/>
                          <a:sym typeface="Verdana" panose="020B0604030504040204" pitchFamily="34" charset="0"/>
                        </a:rPr>
                        <a:t>:</a:t>
                      </a:r>
                      <a:endParaRPr kumimoji="0" lang="zh-CN" altLang="en-US" sz="1800" b="1" i="0" u="none" strike="noStrike" cap="none" normalizeH="0" baseline="0" dirty="0">
                        <a:ln>
                          <a:noFill/>
                        </a:ln>
                        <a:solidFill>
                          <a:schemeClr val="bg1"/>
                        </a:solidFill>
                        <a:effectLst/>
                        <a:latin typeface="Verdana" panose="020B0604030504040204" pitchFamily="34" charset="0"/>
                        <a:ea typeface="宋体" panose="02010600030101010101" pitchFamily="2" charset="-122"/>
                        <a:sym typeface="Verdana" panose="020B0604030504040204" pitchFamily="34" charset="0"/>
                      </a:endParaRPr>
                    </a:p>
                    <a:p>
                      <a:r>
                        <a:rPr lang="zh-CN" altLang="en-US" sz="1800" dirty="0">
                          <a:sym typeface="+mn-ea"/>
                        </a:rPr>
                        <a:t>博世</a:t>
                      </a:r>
                      <a:r>
                        <a:rPr lang="en-US" altLang="zh-CN" sz="1800" dirty="0">
                          <a:sym typeface="+mn-ea"/>
                        </a:rPr>
                        <a:t>IBOOSTER </a:t>
                      </a:r>
                      <a:r>
                        <a:rPr lang="zh-CN" altLang="en-US" sz="1800" dirty="0">
                          <a:sym typeface="+mn-ea"/>
                        </a:rPr>
                        <a:t>产线</a:t>
                      </a:r>
                      <a:endParaRPr lang="zh-CN" altLang="en-US" sz="1800" dirty="0"/>
                    </a:p>
                  </a:txBody>
                  <a:tcPr horzOverflow="overflow">
                    <a:lnL w="9525" cap="flat" cmpd="sng" algn="ctr">
                      <a:solidFill>
                        <a:schemeClr val="accent2"/>
                      </a:solidFill>
                      <a:prstDash val="solid"/>
                      <a:round/>
                      <a:headEnd type="none" w="med" len="med"/>
                      <a:tailEnd type="none" w="med" len="med"/>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a:noFill/>
                    </a:lnTlToBr>
                    <a:lnBlToTr>
                      <a:noFill/>
                    </a:lnBlToTr>
                    <a:solidFill>
                      <a:srgbClr val="00B050"/>
                    </a:solidFill>
                  </a:tcPr>
                </a:tc>
                <a:tc>
                  <a:txBody>
                    <a:bodyPr/>
                    <a:lstStyle/>
                    <a:p>
                      <a:pPr marL="0" marR="0" lvl="0" indent="0" algn="l" defTabSz="0" rtl="0" eaLnBrk="0" fontAlgn="base" latinLnBrk="0" hangingPunct="0">
                        <a:spcBef>
                          <a:spcPct val="0"/>
                        </a:spcBef>
                        <a:spcAft>
                          <a:spcPct val="0"/>
                        </a:spcAft>
                        <a:buClrTx/>
                        <a:buSzTx/>
                        <a:buFont typeface="Arial" panose="020B0604020202020204" pitchFamily="34" charset="0"/>
                        <a:buNone/>
                      </a:pPr>
                      <a:endParaRPr kumimoji="0" lang="zh-CN" altLang="zh-CN" sz="1800" b="1" i="0" u="none" strike="noStrike" cap="none" normalizeH="0" baseline="0" dirty="0">
                        <a:ln>
                          <a:noFill/>
                        </a:ln>
                        <a:solidFill>
                          <a:schemeClr val="bg1"/>
                        </a:solidFill>
                        <a:effectLst/>
                        <a:latin typeface="Verdana" panose="020B0604030504040204" pitchFamily="34" charset="0"/>
                        <a:ea typeface="宋体" panose="02010600030101010101" pitchFamily="2" charset="-122"/>
                        <a:sym typeface="Verdana" panose="020B0604030504040204" pitchFamily="34" charset="0"/>
                      </a:endParaRPr>
                    </a:p>
                  </a:txBody>
                  <a:tcPr horzOverflow="overflow">
                    <a:lnL>
                      <a:noFill/>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00"/>
                  </a:ext>
                </a:extLst>
              </a:tr>
              <a:tr h="4502995">
                <a:tc>
                  <a:txBody>
                    <a:bodyPr/>
                    <a:lstStyle/>
                    <a:p>
                      <a:pPr marL="0" marR="0" lvl="0" indent="0" algn="l" defTabSz="0" rtl="0" eaLnBrk="1" fontAlgn="base" latinLnBrk="0" hangingPunct="1">
                        <a:spcBef>
                          <a:spcPct val="0"/>
                        </a:spcBef>
                        <a:spcAft>
                          <a:spcPct val="0"/>
                        </a:spcAft>
                        <a:buClrTx/>
                        <a:buSzTx/>
                        <a:buFont typeface="Arial" panose="020B0604020202020204" pitchFamily="34" charset="0"/>
                        <a:buNone/>
                      </a:pPr>
                      <a:r>
                        <a:rPr lang="zh-CN" altLang="en-US" sz="1800" b="1" dirty="0">
                          <a:solidFill>
                            <a:schemeClr val="tx1"/>
                          </a:solidFill>
                          <a:latin typeface="Verdana" panose="020B0604030504040204" pitchFamily="34" charset="0"/>
                          <a:ea typeface="Verdana" panose="020B0604030504040204" pitchFamily="34" charset="0"/>
                          <a:sym typeface="Verdana" panose="020B0604030504040204" pitchFamily="34" charset="0"/>
                        </a:rPr>
                        <a:t>主要工艺设备：</a:t>
                      </a:r>
                      <a:endParaRPr lang="en-US" altLang="x-none" sz="1800" b="1" dirty="0">
                        <a:solidFill>
                          <a:schemeClr val="tx1"/>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r>
                        <a:rPr lang="zh-CN" altLang="en-US" sz="1800" b="1" dirty="0">
                          <a:solidFill>
                            <a:schemeClr val="tx1"/>
                          </a:solidFill>
                          <a:latin typeface="Verdana" panose="020B0604030504040204" pitchFamily="34" charset="0"/>
                          <a:ea typeface="Verdana" panose="020B0604030504040204" pitchFamily="34" charset="0"/>
                          <a:sym typeface="Verdana" panose="020B0604030504040204" pitchFamily="34" charset="0"/>
                        </a:rPr>
                        <a:t> 针式绕线</a:t>
                      </a:r>
                      <a:endParaRPr lang="en-US" altLang="x-none" sz="1800" b="1" dirty="0">
                        <a:solidFill>
                          <a:schemeClr val="tx1"/>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800" b="1" dirty="0">
                          <a:solidFill>
                            <a:schemeClr val="tx1"/>
                          </a:solidFill>
                          <a:latin typeface="Verdana" panose="020B0604030504040204" pitchFamily="34" charset="0"/>
                          <a:ea typeface="Verdana" panose="020B0604030504040204" pitchFamily="34" charset="0"/>
                          <a:sym typeface="Verdana" panose="020B0604030504040204" pitchFamily="34" charset="0"/>
                        </a:rPr>
                        <a:t> </a:t>
                      </a:r>
                      <a:r>
                        <a:rPr lang="zh-CN" altLang="en-US" sz="1800" b="1" dirty="0">
                          <a:solidFill>
                            <a:schemeClr val="tx1"/>
                          </a:solidFill>
                          <a:latin typeface="Verdana" panose="020B0604030504040204" pitchFamily="34" charset="0"/>
                          <a:ea typeface="Verdana" panose="020B0604030504040204" pitchFamily="34" charset="0"/>
                          <a:sym typeface="Verdana" panose="020B0604030504040204" pitchFamily="34" charset="0"/>
                        </a:rPr>
                        <a:t>斜槽叉纸</a:t>
                      </a:r>
                      <a:endParaRPr lang="en-US" altLang="zh-CN" sz="1800" b="1" dirty="0">
                        <a:solidFill>
                          <a:schemeClr val="tx1"/>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800" b="1" dirty="0">
                          <a:solidFill>
                            <a:schemeClr val="tx1"/>
                          </a:solidFill>
                          <a:latin typeface="Verdana" panose="020B0604030504040204" pitchFamily="34" charset="0"/>
                          <a:ea typeface="Verdana" panose="020B0604030504040204" pitchFamily="34" charset="0"/>
                          <a:sym typeface="Verdana" panose="020B0604030504040204" pitchFamily="34" charset="0"/>
                        </a:rPr>
                        <a:t> </a:t>
                      </a:r>
                      <a:r>
                        <a:rPr lang="zh-CN" altLang="en-US" sz="1800" b="1" dirty="0">
                          <a:solidFill>
                            <a:schemeClr val="tx1"/>
                          </a:solidFill>
                          <a:latin typeface="Verdana" panose="020B0604030504040204" pitchFamily="34" charset="0"/>
                          <a:ea typeface="Verdana" panose="020B0604030504040204" pitchFamily="34" charset="0"/>
                          <a:sym typeface="Verdana" panose="020B0604030504040204" pitchFamily="34" charset="0"/>
                        </a:rPr>
                        <a:t>自动焊接</a:t>
                      </a:r>
                      <a:endParaRPr lang="en-US" altLang="x-none" sz="1800" b="1" dirty="0">
                        <a:solidFill>
                          <a:schemeClr val="tx1"/>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800" b="1" dirty="0">
                          <a:solidFill>
                            <a:schemeClr val="tx1"/>
                          </a:solidFill>
                          <a:latin typeface="Verdana" panose="020B0604030504040204" pitchFamily="34" charset="0"/>
                          <a:ea typeface="Verdana" panose="020B0604030504040204" pitchFamily="34" charset="0"/>
                          <a:sym typeface="Verdana" panose="020B0604030504040204" pitchFamily="34" charset="0"/>
                        </a:rPr>
                        <a:t> </a:t>
                      </a:r>
                      <a:r>
                        <a:rPr lang="zh-CN" altLang="en-US" sz="1800" b="1" dirty="0">
                          <a:solidFill>
                            <a:schemeClr val="tx1"/>
                          </a:solidFill>
                          <a:latin typeface="Verdana" panose="020B0604030504040204" pitchFamily="34" charset="0"/>
                          <a:ea typeface="Verdana" panose="020B0604030504040204" pitchFamily="34" charset="0"/>
                          <a:sym typeface="Verdana" panose="020B0604030504040204" pitchFamily="34" charset="0"/>
                        </a:rPr>
                        <a:t>性能测试</a:t>
                      </a:r>
                    </a:p>
                    <a:p>
                      <a:pPr marL="0" lvl="0" indent="0">
                        <a:spcBef>
                          <a:spcPct val="0"/>
                        </a:spcBef>
                        <a:buClr>
                          <a:srgbClr val="000000"/>
                        </a:buClr>
                        <a:buFont typeface="Arial" panose="020B0604020202020204" pitchFamily="34" charset="0"/>
                        <a:buChar char="-"/>
                      </a:pPr>
                      <a:endParaRPr lang="en-US" altLang="x-none" sz="1800" b="1" baseline="0" dirty="0">
                        <a:solidFill>
                          <a:schemeClr val="tx1"/>
                        </a:solidFill>
                        <a:latin typeface="Verdana" panose="020B0604030504040204" pitchFamily="34" charset="0"/>
                        <a:ea typeface="Verdana" panose="020B0604030504040204" pitchFamily="34" charset="0"/>
                        <a:sym typeface="Verdana" panose="020B0604030504040204" pitchFamily="34" charset="0"/>
                      </a:endParaRPr>
                    </a:p>
                    <a:p>
                      <a:pPr marL="0" marR="0" lvl="0" indent="0" algn="l" defTabSz="0" rtl="0" eaLnBrk="1" fontAlgn="base" latinLnBrk="0" hangingPunct="1">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rgbClr val="000000"/>
                        </a:solidFill>
                        <a:effectLst/>
                        <a:latin typeface="Verdana" panose="020B0604030504040204" pitchFamily="34" charset="0"/>
                        <a:ea typeface="宋体" panose="02010600030101010101" pitchFamily="2" charset="-122"/>
                        <a:sym typeface="Verdana" panose="020B0604030504040204" pitchFamily="34" charset="0"/>
                      </a:endParaRPr>
                    </a:p>
                    <a:p>
                      <a:pPr marL="0" marR="0" lvl="0" indent="0" algn="l" defTabSz="0" rtl="0" eaLnBrk="1" fontAlgn="base" latinLnBrk="0" hangingPunct="1">
                        <a:spcBef>
                          <a:spcPct val="0"/>
                        </a:spcBef>
                        <a:spcAft>
                          <a:spcPct val="0"/>
                        </a:spcAft>
                        <a:buClrTx/>
                        <a:buSzTx/>
                        <a:buFont typeface="Arial" panose="020B0604020202020204" pitchFamily="34" charset="0"/>
                        <a:buChar char="-"/>
                      </a:pPr>
                      <a:endParaRPr kumimoji="0" lang="zh-CN" altLang="en-US" sz="1800" b="0" i="0" u="none" strike="noStrike" cap="none" normalizeH="0" baseline="0" dirty="0">
                        <a:ln>
                          <a:noFill/>
                        </a:ln>
                        <a:solidFill>
                          <a:srgbClr val="000000"/>
                        </a:solidFill>
                        <a:effectLst/>
                        <a:latin typeface="Verdana" panose="020B0604030504040204" pitchFamily="34" charset="0"/>
                        <a:ea typeface="宋体" panose="02010600030101010101" pitchFamily="2" charset="-122"/>
                        <a:sym typeface="Verdana" panose="020B0604030504040204" pitchFamily="34" charset="0"/>
                      </a:endParaRPr>
                    </a:p>
                    <a:p>
                      <a:pPr marL="0" marR="0" lvl="0" indent="0" algn="l" defTabSz="0" rtl="0" eaLnBrk="1" fontAlgn="base" latinLnBrk="0" hangingPunct="1">
                        <a:spcBef>
                          <a:spcPct val="0"/>
                        </a:spcBef>
                        <a:spcAft>
                          <a:spcPct val="0"/>
                        </a:spcAft>
                        <a:buClrTx/>
                        <a:buSzTx/>
                        <a:buFont typeface="Arial" panose="020B0604020202020204" pitchFamily="34" charset="0"/>
                        <a:buChar char="-"/>
                      </a:pPr>
                      <a:endParaRPr kumimoji="0" lang="zh-CN" altLang="en-US" sz="1800" b="0" i="0" u="none" strike="noStrike" cap="none" normalizeH="0" baseline="0" dirty="0">
                        <a:ln>
                          <a:noFill/>
                        </a:ln>
                        <a:solidFill>
                          <a:srgbClr val="000000"/>
                        </a:solidFill>
                        <a:effectLst/>
                        <a:latin typeface="Verdana" panose="020B0604030504040204" pitchFamily="34" charset="0"/>
                        <a:ea typeface="宋体" panose="02010600030101010101" pitchFamily="2" charset="-122"/>
                        <a:sym typeface="Verdana" panose="020B0604030504040204" pitchFamily="34" charset="0"/>
                      </a:endParaRPr>
                    </a:p>
                    <a:p>
                      <a:pPr marL="0" marR="0" lvl="0" indent="0" algn="l" defTabSz="0" rtl="0" eaLnBrk="0" fontAlgn="base" latinLnBrk="0" hangingPunct="0">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txBody>
                  <a:tcPr horzOverflow="overflow">
                    <a:lnL w="9525" cap="flat" cmpd="sng" algn="ctr">
                      <a:solidFill>
                        <a:schemeClr val="accent2"/>
                      </a:solidFill>
                      <a:prstDash val="solid"/>
                      <a:round/>
                      <a:headEnd type="none" w="med" len="med"/>
                      <a:tailEnd type="none" w="med" len="med"/>
                    </a:lnL>
                    <a:lnR>
                      <a:noFill/>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0" rtl="0" eaLnBrk="0" fontAlgn="base" latinLnBrk="0" hangingPunct="0">
                        <a:spcBef>
                          <a:spcPct val="0"/>
                        </a:spcBef>
                        <a:spcAft>
                          <a:spcPct val="0"/>
                        </a:spcAft>
                        <a:buClrTx/>
                        <a:buSzTx/>
                        <a:buFont typeface="Arial" panose="020B0604020202020204" pitchFamily="34" charset="0"/>
                        <a:buChar char="-"/>
                      </a:pPr>
                      <a:endParaRPr kumimoji="0" lang="zh-CN" altLang="zh-CN" sz="18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txBody>
                  <a:tcPr horzOverflow="overflow">
                    <a:lnL>
                      <a:noFill/>
                    </a:lnL>
                    <a:lnR w="9525" cap="flat" cmpd="sng" algn="ctr">
                      <a:solidFill>
                        <a:schemeClr val="accent2"/>
                      </a:solidFill>
                      <a:prstDash val="solid"/>
                      <a:round/>
                      <a:headEnd type="none" w="med" len="med"/>
                      <a:tailEnd type="none" w="med" len="med"/>
                    </a:lnR>
                    <a:lnT w="9525" cap="flat" cmpd="sng" algn="ctr">
                      <a:solidFill>
                        <a:schemeClr val="accent2"/>
                      </a:solidFill>
                      <a:prstDash val="solid"/>
                      <a:round/>
                      <a:headEnd type="none" w="med" len="med"/>
                      <a:tailEnd type="none" w="med" len="med"/>
                    </a:lnT>
                    <a:lnB w="952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 name="图片 2"/>
          <p:cNvPicPr>
            <a:picLocks noChangeAspect="1"/>
          </p:cNvPicPr>
          <p:nvPr/>
        </p:nvPicPr>
        <p:blipFill>
          <a:blip r:embed="rId2"/>
          <a:stretch>
            <a:fillRect/>
          </a:stretch>
        </p:blipFill>
        <p:spPr>
          <a:xfrm>
            <a:off x="1987847" y="2154115"/>
            <a:ext cx="3437902" cy="1973276"/>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952" y="2052857"/>
            <a:ext cx="5363725" cy="2296979"/>
          </a:xfrm>
          <a:prstGeom prst="rect">
            <a:avLst/>
          </a:prstGeom>
        </p:spPr>
      </p:pic>
      <p:pic>
        <p:nvPicPr>
          <p:cNvPr id="4" name="图片 3"/>
          <p:cNvPicPr>
            <a:picLocks noChangeAspect="1"/>
          </p:cNvPicPr>
          <p:nvPr/>
        </p:nvPicPr>
        <p:blipFill>
          <a:blip r:embed="rId4"/>
          <a:stretch>
            <a:fillRect/>
          </a:stretch>
        </p:blipFill>
        <p:spPr>
          <a:xfrm>
            <a:off x="2047201" y="4349836"/>
            <a:ext cx="6065622" cy="212450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6163" y="4513322"/>
            <a:ext cx="2585514" cy="1939135"/>
          </a:xfrm>
          <a:prstGeom prst="rect">
            <a:avLst/>
          </a:prstGeom>
        </p:spPr>
      </p:pic>
    </p:spTree>
    <p:extLst>
      <p:ext uri="{BB962C8B-B14F-4D97-AF65-F5344CB8AC3E}">
        <p14:creationId xmlns:p14="http://schemas.microsoft.com/office/powerpoint/2010/main" val="116945396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extLst/>
          </p:nvPr>
        </p:nvGraphicFramePr>
        <p:xfrm>
          <a:off x="497840" y="1170353"/>
          <a:ext cx="11318240" cy="5565727"/>
        </p:xfrm>
        <a:graphic>
          <a:graphicData uri="http://schemas.openxmlformats.org/drawingml/2006/table">
            <a:tbl>
              <a:tblPr/>
              <a:tblGrid>
                <a:gridCol w="4055702">
                  <a:extLst>
                    <a:ext uri="{9D8B030D-6E8A-4147-A177-3AD203B41FA5}">
                      <a16:colId xmlns:a16="http://schemas.microsoft.com/office/drawing/2014/main" val="20000"/>
                    </a:ext>
                  </a:extLst>
                </a:gridCol>
                <a:gridCol w="7262538">
                  <a:extLst>
                    <a:ext uri="{9D8B030D-6E8A-4147-A177-3AD203B41FA5}">
                      <a16:colId xmlns:a16="http://schemas.microsoft.com/office/drawing/2014/main" val="20001"/>
                    </a:ext>
                  </a:extLst>
                </a:gridCol>
              </a:tblGrid>
              <a:tr h="2739351">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lgn="l" eaLnBrk="1" fontAlgn="base" latinLnBrk="0" hangingPunct="1">
                        <a:spcBef>
                          <a:spcPct val="0"/>
                        </a:spcBef>
                        <a:spcAft>
                          <a:spcPct val="0"/>
                        </a:spcAft>
                        <a:buClr>
                          <a:srgbClr val="000000"/>
                        </a:buClr>
                        <a:buFont typeface="Arial" panose="020B0604020202020204" pitchFamily="34" charset="0"/>
                        <a:buNone/>
                      </a:pPr>
                      <a:r>
                        <a:rPr lang="zh-CN" altLang="en-US" sz="2000" b="1" u="sng" dirty="0">
                          <a:solidFill>
                            <a:schemeClr val="bg1"/>
                          </a:solidFill>
                          <a:latin typeface="Verdana" panose="020B0604030504040204" pitchFamily="34" charset="0"/>
                          <a:ea typeface="Verdana" panose="020B0604030504040204" pitchFamily="34" charset="0"/>
                          <a:sym typeface="Verdana" panose="020B0604030504040204" pitchFamily="34" charset="0"/>
                        </a:rPr>
                        <a:t>针绕机</a:t>
                      </a:r>
                      <a:r>
                        <a:rPr lang="zh-CN" altLang="en-US" sz="1600" b="1" u="none" dirty="0">
                          <a:solidFill>
                            <a:srgbClr val="FFFFFF"/>
                          </a:solidFill>
                          <a:latin typeface="Verdana" panose="020B0604030504040204" pitchFamily="34" charset="0"/>
                          <a:ea typeface="Verdana" panose="020B0604030504040204" pitchFamily="34" charset="0"/>
                          <a:sym typeface="Verdana" panose="020B0604030504040204" pitchFamily="34" charset="0"/>
                        </a:rPr>
                        <a:t>技术指标</a:t>
                      </a:r>
                      <a:r>
                        <a:rPr lang="zh-CN" altLang="en-US" sz="1600" b="1" dirty="0">
                          <a:solidFill>
                            <a:srgbClr val="FFFFFF"/>
                          </a:solidFill>
                          <a:latin typeface="Verdana" panose="020B0604030504040204" pitchFamily="34" charset="0"/>
                          <a:ea typeface="Verdana" panose="020B0604030504040204" pitchFamily="34" charset="0"/>
                          <a:sym typeface="Verdana" panose="020B0604030504040204" pitchFamily="34" charset="0"/>
                        </a:rPr>
                        <a:t>：</a:t>
                      </a:r>
                      <a:endParaRPr lang="en-US" altLang="x-none"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lvl="0" indent="0" algn="l" eaLnBrk="1" fontAlgn="base" latinLnBrk="0" hangingPunct="1">
                        <a:spcBef>
                          <a:spcPct val="0"/>
                        </a:spcBef>
                        <a:spcAft>
                          <a:spcPct val="0"/>
                        </a:spcAft>
                        <a:buClr>
                          <a:srgbClr val="000000"/>
                        </a:buClr>
                        <a:buFont typeface="Arial" panose="020B0604020202020204" pitchFamily="34" charset="0"/>
                        <a:buNone/>
                      </a:pPr>
                      <a:endParaRPr lang="zh-CN" altLang="en-US"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 </a:t>
                      </a:r>
                      <a:r>
                        <a:rPr lang="en-US" altLang="x-none" sz="1600" dirty="0">
                          <a:solidFill>
                            <a:schemeClr val="tx1"/>
                          </a:solidFill>
                          <a:latin typeface="Verdana" panose="020B0604030504040204" pitchFamily="34" charset="0"/>
                          <a:ea typeface="宋体" panose="02010600030101010101" pitchFamily="2" charset="-122"/>
                          <a:sym typeface="Verdana" panose="020B0604030504040204" pitchFamily="34" charset="0"/>
                        </a:rPr>
                        <a:t> </a:t>
                      </a:r>
                      <a:r>
                        <a:rPr lang="zh-CN" altLang="en-US" sz="1600" dirty="0">
                          <a:solidFill>
                            <a:schemeClr val="tx1"/>
                          </a:solidFill>
                          <a:latin typeface="Verdana" panose="020B0604030504040204" pitchFamily="34" charset="0"/>
                          <a:ea typeface="宋体" panose="02010600030101010101" pitchFamily="2" charset="-122"/>
                          <a:sym typeface="Verdana" panose="020B0604030504040204" pitchFamily="34" charset="0"/>
                        </a:rPr>
                        <a:t>张力伺服控制技术</a:t>
                      </a:r>
                      <a:endParaRPr lang="en-US" altLang="zh-CN" sz="1600" dirty="0">
                        <a:solidFill>
                          <a:schemeClr val="tx1"/>
                        </a:solidFill>
                        <a:latin typeface="Verdana" panose="020B0604030504040204" pitchFamily="34" charset="0"/>
                        <a:ea typeface="宋体" panose="02010600030101010101" pitchFamily="2" charset="-122"/>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  </a:t>
                      </a:r>
                      <a:r>
                        <a:rPr lang="zh-CN" altLang="en-US"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线径</a:t>
                      </a:r>
                      <a:r>
                        <a:rPr lang="en-US" altLang="zh-CN"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0.16-1mm</a:t>
                      </a:r>
                    </a:p>
                    <a:p>
                      <a:pPr marL="0" lvl="0" indent="0">
                        <a:spcBef>
                          <a:spcPct val="0"/>
                        </a:spcBef>
                        <a:buClr>
                          <a:srgbClr val="000000"/>
                        </a:buClr>
                        <a:buFont typeface="Arial" panose="020B0604020202020204" pitchFamily="34" charset="0"/>
                        <a:buChar char="-"/>
                      </a:pPr>
                      <a:r>
                        <a:rPr lang="en-US" altLang="zh-CN"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  4-6 </a:t>
                      </a:r>
                      <a:r>
                        <a:rPr lang="zh-CN" altLang="en-US"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工位</a:t>
                      </a:r>
                      <a:r>
                        <a:rPr lang="en-US" altLang="zh-CN"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 </a:t>
                      </a:r>
                      <a:r>
                        <a:rPr lang="zh-CN" altLang="en-US"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伺服驱动</a:t>
                      </a:r>
                      <a:endParaRPr lang="en-US" altLang="zh-CN"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endParaRP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12700" cap="flat" cmpd="sng">
                      <a:solidFill>
                        <a:srgbClr val="FFFFFF"/>
                      </a:solidFill>
                      <a:prstDash val="solid"/>
                      <a:miter/>
                      <a:headEnd type="none" w="med" len="med"/>
                      <a:tailEnd type="none" w="med" len="med"/>
                    </a:lnT>
                    <a:lnB w="38100" cap="flat" cmpd="sng">
                      <a:solidFill>
                        <a:srgbClr val="FFFFFF"/>
                      </a:solidFill>
                      <a:prstDash val="solid"/>
                      <a:miter/>
                      <a:headEnd type="none" w="med" len="med"/>
                      <a:tailEnd type="none" w="med" len="med"/>
                    </a:lnB>
                    <a:lnTlToBr>
                      <a:noFill/>
                    </a:lnTlToBr>
                    <a:lnBlToTr>
                      <a:noFill/>
                    </a:lnBlToTr>
                    <a:solidFill>
                      <a:srgbClr val="A3B2C1">
                        <a:alpha val="100000"/>
                      </a:srgbClr>
                    </a:solidFill>
                  </a:tcPr>
                </a:tc>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spcBef>
                          <a:spcPct val="0"/>
                        </a:spcBef>
                        <a:buClr>
                          <a:srgbClr val="000000"/>
                        </a:buClr>
                        <a:buFont typeface="Arial" panose="020B0604020202020204" pitchFamily="34" charset="0"/>
                        <a:buNone/>
                      </a:pPr>
                      <a:r>
                        <a:rPr lang="zh-CN" altLang="en-US" sz="1600" b="1" dirty="0">
                          <a:solidFill>
                            <a:srgbClr val="FFFFFF"/>
                          </a:solidFill>
                          <a:latin typeface="Verdana" panose="020B0604030504040204" pitchFamily="34" charset="0"/>
                          <a:ea typeface="Verdana" panose="020B0604030504040204" pitchFamily="34" charset="0"/>
                          <a:sym typeface="Verdana" panose="020B0604030504040204" pitchFamily="34" charset="0"/>
                        </a:rPr>
                        <a:t>实物图</a:t>
                      </a:r>
                      <a:endParaRPr lang="en-US" altLang="x-none"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None/>
                      </a:pPr>
                      <a:endParaRPr lang="en-US" altLang="x-none"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12700" cap="flat" cmpd="sng">
                      <a:solidFill>
                        <a:srgbClr val="FFFFFF"/>
                      </a:solidFill>
                      <a:prstDash val="solid"/>
                      <a:miter/>
                      <a:headEnd type="none" w="med" len="med"/>
                      <a:tailEnd type="none" w="med" len="med"/>
                    </a:lnT>
                    <a:lnB w="38100" cap="flat" cmpd="sng">
                      <a:solidFill>
                        <a:srgbClr val="FFFFFF"/>
                      </a:solidFill>
                      <a:prstDash val="solid"/>
                      <a:miter/>
                      <a:headEnd type="none" w="med" len="med"/>
                      <a:tailEnd type="none" w="med" len="med"/>
                    </a:lnB>
                    <a:lnTlToBr>
                      <a:noFill/>
                    </a:lnTlToBr>
                    <a:lnBlToTr>
                      <a:noFill/>
                    </a:lnBlToTr>
                    <a:solidFill>
                      <a:srgbClr val="A3B2C1">
                        <a:alpha val="100000"/>
                      </a:srgbClr>
                    </a:solidFill>
                  </a:tcPr>
                </a:tc>
                <a:extLst>
                  <a:ext uri="{0D108BD9-81ED-4DB2-BD59-A6C34878D82A}">
                    <a16:rowId xmlns:a16="http://schemas.microsoft.com/office/drawing/2014/main" val="10000"/>
                  </a:ext>
                </a:extLst>
              </a:tr>
              <a:tr h="2826376">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spcBef>
                          <a:spcPct val="0"/>
                        </a:spcBef>
                        <a:buClr>
                          <a:srgbClr val="000000"/>
                        </a:buClr>
                        <a:buFont typeface="Arial" panose="020B0604020202020204" pitchFamily="34" charset="0"/>
                        <a:buNone/>
                      </a:pPr>
                      <a:r>
                        <a:rPr lang="zh-CN" altLang="en-US" sz="1600" dirty="0">
                          <a:solidFill>
                            <a:srgbClr val="000000"/>
                          </a:solidFill>
                          <a:latin typeface="Verdana" panose="020B0604030504040204" pitchFamily="34" charset="0"/>
                          <a:ea typeface="Verdana" panose="020B0604030504040204" pitchFamily="34" charset="0"/>
                          <a:sym typeface="Verdana" panose="020B0604030504040204" pitchFamily="34" charset="0"/>
                        </a:rPr>
                        <a:t>产品图</a:t>
                      </a: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38100" cap="flat" cmpd="sng">
                      <a:solidFill>
                        <a:srgbClr val="FFFFFF"/>
                      </a:solidFill>
                      <a:prstDash val="solid"/>
                      <a:miter/>
                      <a:headEnd type="none" w="med" len="med"/>
                      <a:tailEnd type="none" w="med" len="med"/>
                    </a:lnT>
                    <a:lnB w="12700" cap="flat" cmpd="sng">
                      <a:solidFill>
                        <a:srgbClr val="FFFFFF"/>
                      </a:solidFill>
                      <a:prstDash val="solid"/>
                      <a:miter/>
                      <a:headEnd type="none" w="med" len="med"/>
                      <a:tailEnd type="none" w="med" len="med"/>
                    </a:lnB>
                    <a:lnTlToBr>
                      <a:noFill/>
                    </a:lnTlToBr>
                    <a:lnBlToTr>
                      <a:noFill/>
                    </a:lnBlToTr>
                    <a:solidFill>
                      <a:srgbClr val="E0E4E9">
                        <a:alpha val="100000"/>
                      </a:srgbClr>
                    </a:solidFill>
                  </a:tcPr>
                </a:tc>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spcBef>
                          <a:spcPct val="0"/>
                        </a:spcBef>
                        <a:buClr>
                          <a:srgbClr val="000000"/>
                        </a:buClr>
                        <a:buFont typeface="Arial" panose="020B0604020202020204" pitchFamily="34" charset="0"/>
                        <a:buNone/>
                      </a:pPr>
                      <a:r>
                        <a:rPr lang="en-US" altLang="zh-CN" sz="1600" dirty="0">
                          <a:solidFill>
                            <a:srgbClr val="000000"/>
                          </a:solidFill>
                          <a:latin typeface="Verdana" panose="020B0604030504040204" pitchFamily="34" charset="0"/>
                          <a:ea typeface="Verdana" panose="020B0604030504040204" pitchFamily="34" charset="0"/>
                          <a:sym typeface="Verdana" panose="020B0604030504040204" pitchFamily="34" charset="0"/>
                        </a:rPr>
                        <a:t>3D</a:t>
                      </a:r>
                      <a:r>
                        <a:rPr lang="zh-CN" altLang="en-US" sz="1600" dirty="0">
                          <a:solidFill>
                            <a:srgbClr val="000000"/>
                          </a:solidFill>
                          <a:latin typeface="Verdana" panose="020B0604030504040204" pitchFamily="34" charset="0"/>
                          <a:ea typeface="Verdana" panose="020B0604030504040204" pitchFamily="34" charset="0"/>
                          <a:sym typeface="Verdana" panose="020B0604030504040204" pitchFamily="34" charset="0"/>
                        </a:rPr>
                        <a:t>模型</a:t>
                      </a: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38100" cap="flat" cmpd="sng">
                      <a:solidFill>
                        <a:srgbClr val="FFFFFF"/>
                      </a:solidFill>
                      <a:prstDash val="solid"/>
                      <a:miter/>
                      <a:headEnd type="none" w="med" len="med"/>
                      <a:tailEnd type="none" w="med" len="med"/>
                    </a:lnT>
                    <a:lnB w="12700" cap="flat" cmpd="sng">
                      <a:solidFill>
                        <a:srgbClr val="FFFFFF"/>
                      </a:solidFill>
                      <a:prstDash val="solid"/>
                      <a:miter/>
                      <a:headEnd type="none" w="med" len="med"/>
                      <a:tailEnd type="none" w="med" len="med"/>
                    </a:lnB>
                    <a:lnTlToBr>
                      <a:noFill/>
                    </a:lnTlToBr>
                    <a:lnBlToTr>
                      <a:noFill/>
                    </a:lnBlToTr>
                    <a:solidFill>
                      <a:srgbClr val="E0E4E9">
                        <a:alpha val="100000"/>
                      </a:srgbClr>
                    </a:solidFill>
                  </a:tcPr>
                </a:tc>
                <a:extLst>
                  <a:ext uri="{0D108BD9-81ED-4DB2-BD59-A6C34878D82A}">
                    <a16:rowId xmlns:a16="http://schemas.microsoft.com/office/drawing/2014/main" val="10001"/>
                  </a:ext>
                </a:extLst>
              </a:tr>
            </a:tbl>
          </a:graphicData>
        </a:graphic>
      </p:graphicFrame>
      <p:sp>
        <p:nvSpPr>
          <p:cNvPr id="8" name="TextBox 8"/>
          <p:cNvSpPr/>
          <p:nvPr/>
        </p:nvSpPr>
        <p:spPr>
          <a:xfrm>
            <a:off x="1427808" y="435461"/>
            <a:ext cx="8153400" cy="954107"/>
          </a:xfrm>
          <a:prstGeom prst="rect">
            <a:avLst/>
          </a:prstGeom>
          <a:noFill/>
          <a:ln w="9525">
            <a:noFill/>
          </a:ln>
        </p:spPr>
        <p:txBody>
          <a:bodyPr wrap="square" anchor="t">
            <a:spAutoFit/>
          </a:bodyPr>
          <a:lstStyle/>
          <a:p>
            <a:r>
              <a:rPr lang="zh-CN" altLang="en-US" sz="2800" dirty="0"/>
              <a:t>专用研发设备</a:t>
            </a:r>
            <a:r>
              <a:rPr lang="en-US" altLang="zh-CN" sz="2800" dirty="0"/>
              <a:t>_</a:t>
            </a:r>
            <a:r>
              <a:rPr lang="zh-CN" altLang="en-US" sz="2800" dirty="0"/>
              <a:t>绕线</a:t>
            </a:r>
            <a:r>
              <a:rPr lang="zh-CN" altLang="en-US" sz="2800" dirty="0">
                <a:solidFill>
                  <a:srgbClr val="000000"/>
                </a:solidFill>
              </a:rPr>
              <a:t>技术</a:t>
            </a:r>
          </a:p>
          <a:p>
            <a:pPr lvl="0"/>
            <a:endParaRPr lang="zh-CN" altLang="en-US" sz="2800" dirty="0">
              <a:solidFill>
                <a:srgbClr val="000000"/>
              </a:solidFill>
            </a:endParaRPr>
          </a:p>
        </p:txBody>
      </p:sp>
      <p:sp>
        <p:nvSpPr>
          <p:cNvPr id="6" name="Rectangle 2"/>
          <p:cNvSpPr>
            <a:spLocks noChangeArrowheads="1"/>
          </p:cNvSpPr>
          <p:nvPr/>
        </p:nvSpPr>
        <p:spPr bwMode="auto">
          <a:xfrm flipV="1">
            <a:off x="6023993" y="301255"/>
            <a:ext cx="29624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57866" y="4537671"/>
            <a:ext cx="1611137" cy="170475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166" y="1276563"/>
            <a:ext cx="1416300" cy="2440567"/>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1170352"/>
            <a:ext cx="2165590" cy="2546778"/>
          </a:xfrm>
          <a:prstGeom prst="rect">
            <a:avLst/>
          </a:prstGeom>
        </p:spPr>
      </p:pic>
      <p:pic>
        <p:nvPicPr>
          <p:cNvPr id="3" name="图片 2"/>
          <p:cNvPicPr>
            <a:picLocks noChangeAspect="1"/>
          </p:cNvPicPr>
          <p:nvPr/>
        </p:nvPicPr>
        <p:blipFill>
          <a:blip r:embed="rId6"/>
          <a:stretch>
            <a:fillRect/>
          </a:stretch>
        </p:blipFill>
        <p:spPr>
          <a:xfrm>
            <a:off x="2706978" y="4584480"/>
            <a:ext cx="1781985" cy="1611135"/>
          </a:xfrm>
          <a:prstGeom prst="rect">
            <a:avLst/>
          </a:prstGeom>
        </p:spPr>
      </p:pic>
      <p:pic>
        <p:nvPicPr>
          <p:cNvPr id="12" name="图片 11"/>
          <p:cNvPicPr>
            <a:picLocks noChangeAspect="1"/>
          </p:cNvPicPr>
          <p:nvPr/>
        </p:nvPicPr>
        <p:blipFill>
          <a:blip r:embed="rId7"/>
          <a:stretch>
            <a:fillRect/>
          </a:stretch>
        </p:blipFill>
        <p:spPr>
          <a:xfrm>
            <a:off x="5310052" y="4297680"/>
            <a:ext cx="2565683" cy="225005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5281" y="4161273"/>
            <a:ext cx="2439839" cy="2340659"/>
          </a:xfrm>
          <a:prstGeom prst="rect">
            <a:avLst/>
          </a:prstGeom>
        </p:spPr>
      </p:pic>
    </p:spTree>
    <p:extLst>
      <p:ext uri="{BB962C8B-B14F-4D97-AF65-F5344CB8AC3E}">
        <p14:creationId xmlns:p14="http://schemas.microsoft.com/office/powerpoint/2010/main" val="1501802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extLst/>
          </p:nvPr>
        </p:nvGraphicFramePr>
        <p:xfrm>
          <a:off x="325120" y="1046480"/>
          <a:ext cx="11684000" cy="5689600"/>
        </p:xfrm>
        <a:graphic>
          <a:graphicData uri="http://schemas.openxmlformats.org/drawingml/2006/table">
            <a:tbl>
              <a:tblPr/>
              <a:tblGrid>
                <a:gridCol w="4186767">
                  <a:extLst>
                    <a:ext uri="{9D8B030D-6E8A-4147-A177-3AD203B41FA5}">
                      <a16:colId xmlns:a16="http://schemas.microsoft.com/office/drawing/2014/main" val="20000"/>
                    </a:ext>
                  </a:extLst>
                </a:gridCol>
                <a:gridCol w="7497233">
                  <a:extLst>
                    <a:ext uri="{9D8B030D-6E8A-4147-A177-3AD203B41FA5}">
                      <a16:colId xmlns:a16="http://schemas.microsoft.com/office/drawing/2014/main" val="20001"/>
                    </a:ext>
                  </a:extLst>
                </a:gridCol>
              </a:tblGrid>
              <a:tr h="2844800">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lgn="l" eaLnBrk="1" fontAlgn="base" latinLnBrk="0" hangingPunct="1">
                        <a:spcBef>
                          <a:spcPct val="0"/>
                        </a:spcBef>
                        <a:spcAft>
                          <a:spcPct val="0"/>
                        </a:spcAft>
                        <a:buClr>
                          <a:srgbClr val="000000"/>
                        </a:buClr>
                        <a:buFont typeface="Arial" panose="020B0604020202020204" pitchFamily="34" charset="0"/>
                        <a:buNone/>
                      </a:pPr>
                      <a:r>
                        <a:rPr lang="zh-CN" altLang="en-US" sz="2000" b="1" u="sng" dirty="0">
                          <a:solidFill>
                            <a:schemeClr val="bg1"/>
                          </a:solidFill>
                          <a:latin typeface="Verdana" panose="020B0604030504040204" pitchFamily="34" charset="0"/>
                          <a:ea typeface="Verdana" panose="020B0604030504040204" pitchFamily="34" charset="0"/>
                          <a:sym typeface="Verdana" panose="020B0604030504040204" pitchFamily="34" charset="0"/>
                        </a:rPr>
                        <a:t>飞叉绕线机</a:t>
                      </a:r>
                      <a:r>
                        <a:rPr lang="zh-CN" altLang="en-US" sz="1600" b="1" u="none" dirty="0">
                          <a:solidFill>
                            <a:srgbClr val="FFFFFF"/>
                          </a:solidFill>
                          <a:latin typeface="Verdana" panose="020B0604030504040204" pitchFamily="34" charset="0"/>
                          <a:ea typeface="Verdana" panose="020B0604030504040204" pitchFamily="34" charset="0"/>
                          <a:sym typeface="Verdana" panose="020B0604030504040204" pitchFamily="34" charset="0"/>
                        </a:rPr>
                        <a:t>技术指标</a:t>
                      </a:r>
                      <a:r>
                        <a:rPr lang="zh-CN" altLang="en-US" sz="1600" b="1" dirty="0">
                          <a:solidFill>
                            <a:srgbClr val="FFFFFF"/>
                          </a:solidFill>
                          <a:latin typeface="Verdana" panose="020B0604030504040204" pitchFamily="34" charset="0"/>
                          <a:ea typeface="Verdana" panose="020B0604030504040204" pitchFamily="34" charset="0"/>
                          <a:sym typeface="Verdana" panose="020B0604030504040204" pitchFamily="34" charset="0"/>
                        </a:rPr>
                        <a:t>：</a:t>
                      </a:r>
                      <a:endParaRPr lang="en-US" altLang="x-none"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lvl="0" indent="0" algn="l" eaLnBrk="1" fontAlgn="base" latinLnBrk="0" hangingPunct="1">
                        <a:spcBef>
                          <a:spcPct val="0"/>
                        </a:spcBef>
                        <a:spcAft>
                          <a:spcPct val="0"/>
                        </a:spcAft>
                        <a:buClr>
                          <a:srgbClr val="000000"/>
                        </a:buClr>
                        <a:buFont typeface="Arial" panose="020B0604020202020204" pitchFamily="34" charset="0"/>
                        <a:buNone/>
                      </a:pPr>
                      <a:endParaRPr lang="zh-CN" altLang="en-US"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 </a:t>
                      </a:r>
                      <a:r>
                        <a:rPr lang="zh-CN" altLang="en-US"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高精度张力调整与控制</a:t>
                      </a:r>
                      <a:endParaRPr lang="en-US" altLang="x-none"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600" dirty="0">
                          <a:solidFill>
                            <a:schemeClr val="tx1"/>
                          </a:solidFill>
                          <a:latin typeface="Verdana" panose="020B0604030504040204" pitchFamily="34" charset="0"/>
                          <a:ea typeface="宋体" panose="02010600030101010101" pitchFamily="2" charset="-122"/>
                          <a:sym typeface="Verdana" panose="020B0604030504040204" pitchFamily="34" charset="0"/>
                        </a:rPr>
                        <a:t> </a:t>
                      </a:r>
                      <a:r>
                        <a:rPr lang="zh-CN" altLang="en-US" sz="1600" dirty="0">
                          <a:solidFill>
                            <a:schemeClr val="tx1"/>
                          </a:solidFill>
                          <a:latin typeface="Verdana" panose="020B0604030504040204" pitchFamily="34" charset="0"/>
                          <a:ea typeface="宋体" panose="02010600030101010101" pitchFamily="2" charset="-122"/>
                          <a:sym typeface="Verdana" panose="020B0604030504040204" pitchFamily="34" charset="0"/>
                        </a:rPr>
                        <a:t>最小绕线</a:t>
                      </a:r>
                      <a:r>
                        <a:rPr lang="en-US" altLang="zh-CN" sz="1600" dirty="0">
                          <a:solidFill>
                            <a:schemeClr val="tx1"/>
                          </a:solidFill>
                          <a:latin typeface="Verdana" panose="020B0604030504040204" pitchFamily="34" charset="0"/>
                          <a:ea typeface="宋体" panose="02010600030101010101" pitchFamily="2" charset="-122"/>
                          <a:sym typeface="Verdana" panose="020B0604030504040204" pitchFamily="34" charset="0"/>
                        </a:rPr>
                        <a:t>0.2mm,</a:t>
                      </a:r>
                      <a:r>
                        <a:rPr lang="zh-CN" altLang="zh-CN" sz="1600" dirty="0">
                          <a:solidFill>
                            <a:schemeClr val="tx1"/>
                          </a:solidFill>
                          <a:latin typeface="Verdana" panose="020B0604030504040204" pitchFamily="34" charset="0"/>
                          <a:ea typeface="宋体" panose="02010600030101010101" pitchFamily="2" charset="-122"/>
                          <a:sym typeface="Verdana" panose="020B0604030504040204" pitchFamily="34" charset="0"/>
                        </a:rPr>
                        <a:t>最高</a:t>
                      </a:r>
                      <a:r>
                        <a:rPr lang="zh-CN" altLang="en-US" sz="1600" dirty="0">
                          <a:solidFill>
                            <a:schemeClr val="tx1"/>
                          </a:solidFill>
                          <a:latin typeface="Verdana" panose="020B0604030504040204" pitchFamily="34" charset="0"/>
                          <a:ea typeface="宋体" panose="02010600030101010101" pitchFamily="2" charset="-122"/>
                          <a:sym typeface="Verdana" panose="020B0604030504040204" pitchFamily="34" charset="0"/>
                        </a:rPr>
                        <a:t>转速</a:t>
                      </a:r>
                      <a:r>
                        <a:rPr lang="en-US" altLang="zh-CN" sz="1600" dirty="0">
                          <a:solidFill>
                            <a:schemeClr val="tx1"/>
                          </a:solidFill>
                          <a:latin typeface="Verdana" panose="020B0604030504040204" pitchFamily="34" charset="0"/>
                          <a:ea typeface="宋体" panose="02010600030101010101" pitchFamily="2" charset="-122"/>
                          <a:sym typeface="Verdana" panose="020B0604030504040204" pitchFamily="34" charset="0"/>
                        </a:rPr>
                        <a:t>3000r</a:t>
                      </a:r>
                      <a:r>
                        <a:rPr lang="zh-CN" altLang="en-US" sz="1600" dirty="0">
                          <a:solidFill>
                            <a:schemeClr val="tx1"/>
                          </a:solidFill>
                          <a:latin typeface="Verdana" panose="020B0604030504040204" pitchFamily="34" charset="0"/>
                          <a:ea typeface="宋体" panose="02010600030101010101" pitchFamily="2" charset="-122"/>
                          <a:sym typeface="Verdana" panose="020B0604030504040204" pitchFamily="34" charset="0"/>
                        </a:rPr>
                        <a:t> </a:t>
                      </a:r>
                      <a:endParaRPr lang="en-US" altLang="x-none" sz="1600" dirty="0">
                        <a:solidFill>
                          <a:schemeClr val="tx1"/>
                        </a:solidFill>
                        <a:latin typeface="Verdana" panose="020B0604030504040204" pitchFamily="34" charset="0"/>
                        <a:ea typeface="宋体" panose="02010600030101010101" pitchFamily="2" charset="-122"/>
                        <a:sym typeface="Verdana" panose="020B0604030504040204" pitchFamily="34" charset="0"/>
                      </a:endParaRPr>
                    </a:p>
                    <a:p>
                      <a:pPr marL="0" lvl="0" indent="0">
                        <a:spcBef>
                          <a:spcPct val="0"/>
                        </a:spcBef>
                        <a:buClr>
                          <a:srgbClr val="000000"/>
                        </a:buClr>
                        <a:buFont typeface="Arial" panose="020B0604020202020204" pitchFamily="34" charset="0"/>
                        <a:buChar char="-"/>
                      </a:pPr>
                      <a:r>
                        <a:rPr lang="en-US" altLang="x-none"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 </a:t>
                      </a:r>
                      <a:r>
                        <a:rPr lang="zh-CN" altLang="en-US" sz="1600" baseline="0" dirty="0">
                          <a:solidFill>
                            <a:schemeClr val="tx1"/>
                          </a:solidFill>
                          <a:latin typeface="Verdana" panose="020B0604030504040204" pitchFamily="34" charset="0"/>
                          <a:ea typeface="宋体" panose="02010600030101010101" pitchFamily="2" charset="-122"/>
                          <a:sym typeface="Verdana" panose="020B0604030504040204" pitchFamily="34" charset="0"/>
                        </a:rPr>
                        <a:t>高稳定性</a:t>
                      </a:r>
                    </a:p>
                    <a:p>
                      <a:pPr marL="0" lvl="0" indent="0">
                        <a:spcBef>
                          <a:spcPct val="0"/>
                        </a:spcBef>
                        <a:buClr>
                          <a:srgbClr val="000000"/>
                        </a:buClr>
                        <a:buFont typeface="Arial" panose="020B0604020202020204" pitchFamily="34" charset="0"/>
                        <a:buChar char="-"/>
                      </a:pPr>
                      <a:r>
                        <a:rPr lang="zh-CN" altLang="en-US" sz="1600" dirty="0">
                          <a:solidFill>
                            <a:schemeClr val="tx1"/>
                          </a:solidFill>
                          <a:latin typeface="Verdana" panose="020B0604030504040204" pitchFamily="34" charset="0"/>
                          <a:ea typeface="宋体" panose="02010600030101010101" pitchFamily="2" charset="-122"/>
                          <a:sym typeface="Verdana" panose="020B0604030504040204" pitchFamily="34" charset="0"/>
                        </a:rPr>
                        <a:t> 高槽满率</a:t>
                      </a:r>
                    </a:p>
                    <a:p>
                      <a:pPr marL="0" lvl="0" indent="0">
                        <a:spcBef>
                          <a:spcPct val="0"/>
                        </a:spcBef>
                        <a:buClr>
                          <a:srgbClr val="000000"/>
                        </a:buClr>
                        <a:buFont typeface="Arial" panose="020B0604020202020204" pitchFamily="34" charset="0"/>
                        <a:buChar char="-"/>
                      </a:pPr>
                      <a:r>
                        <a:rPr lang="zh-CN" altLang="en-US" sz="1600" dirty="0">
                          <a:solidFill>
                            <a:schemeClr val="tx1"/>
                          </a:solidFill>
                          <a:latin typeface="Verdana" panose="020B0604030504040204" pitchFamily="34" charset="0"/>
                          <a:ea typeface="宋体" panose="02010600030101010101" pitchFamily="2" charset="-122"/>
                          <a:sym typeface="Verdana" panose="020B0604030504040204" pitchFamily="34" charset="0"/>
                        </a:rPr>
                        <a:t> 可</a:t>
                      </a:r>
                      <a:r>
                        <a:rPr lang="zh-CN" altLang="en-US" sz="1600" dirty="0">
                          <a:sym typeface="Verdana" panose="020B0604030504040204" pitchFamily="34" charset="0"/>
                        </a:rPr>
                        <a:t>绕线斜槽</a:t>
                      </a:r>
                      <a:endParaRPr lang="zh-CN" altLang="en-US"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12700" cap="flat" cmpd="sng">
                      <a:solidFill>
                        <a:srgbClr val="FFFFFF"/>
                      </a:solidFill>
                      <a:prstDash val="solid"/>
                      <a:miter/>
                      <a:headEnd type="none" w="med" len="med"/>
                      <a:tailEnd type="none" w="med" len="med"/>
                    </a:lnT>
                    <a:lnB w="38100" cap="flat" cmpd="sng">
                      <a:solidFill>
                        <a:srgbClr val="FFFFFF"/>
                      </a:solidFill>
                      <a:prstDash val="solid"/>
                      <a:miter/>
                      <a:headEnd type="none" w="med" len="med"/>
                      <a:tailEnd type="none" w="med" len="med"/>
                    </a:lnB>
                    <a:lnTlToBr>
                      <a:noFill/>
                    </a:lnTlToBr>
                    <a:lnBlToTr>
                      <a:noFill/>
                    </a:lnBlToTr>
                    <a:solidFill>
                      <a:srgbClr val="A3B2C1">
                        <a:alpha val="100000"/>
                      </a:srgbClr>
                    </a:solidFill>
                  </a:tcPr>
                </a:tc>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spcBef>
                          <a:spcPct val="0"/>
                        </a:spcBef>
                        <a:buClr>
                          <a:srgbClr val="000000"/>
                        </a:buClr>
                        <a:buFont typeface="Arial" panose="020B0604020202020204" pitchFamily="34" charset="0"/>
                        <a:buNone/>
                      </a:pPr>
                      <a:r>
                        <a:rPr lang="zh-CN" altLang="en-US" sz="1600" b="1" dirty="0">
                          <a:solidFill>
                            <a:srgbClr val="FFFFFF"/>
                          </a:solidFill>
                          <a:latin typeface="Verdana" panose="020B0604030504040204" pitchFamily="34" charset="0"/>
                          <a:ea typeface="Verdana" panose="020B0604030504040204" pitchFamily="34" charset="0"/>
                          <a:sym typeface="Verdana" panose="020B0604030504040204" pitchFamily="34" charset="0"/>
                        </a:rPr>
                        <a:t>实物图</a:t>
                      </a:r>
                      <a:endParaRPr lang="en-US" altLang="x-none"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None/>
                      </a:pPr>
                      <a:endParaRPr lang="en-US" altLang="x-none" sz="1600" b="1" dirty="0">
                        <a:solidFill>
                          <a:srgbClr val="FFFFFF"/>
                        </a:solidFill>
                        <a:latin typeface="Verdana" panose="020B0604030504040204" pitchFamily="34" charset="0"/>
                        <a:ea typeface="Verdana" panose="020B0604030504040204" pitchFamily="34" charset="0"/>
                        <a:sym typeface="Verdana" panose="020B0604030504040204" pitchFamily="34" charset="0"/>
                      </a:endParaRP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12700" cap="flat" cmpd="sng">
                      <a:solidFill>
                        <a:srgbClr val="FFFFFF"/>
                      </a:solidFill>
                      <a:prstDash val="solid"/>
                      <a:miter/>
                      <a:headEnd type="none" w="med" len="med"/>
                      <a:tailEnd type="none" w="med" len="med"/>
                    </a:lnT>
                    <a:lnB w="38100" cap="flat" cmpd="sng">
                      <a:solidFill>
                        <a:srgbClr val="FFFFFF"/>
                      </a:solidFill>
                      <a:prstDash val="solid"/>
                      <a:miter/>
                      <a:headEnd type="none" w="med" len="med"/>
                      <a:tailEnd type="none" w="med" len="med"/>
                    </a:lnB>
                    <a:lnTlToBr>
                      <a:noFill/>
                    </a:lnTlToBr>
                    <a:lnBlToTr>
                      <a:noFill/>
                    </a:lnBlToTr>
                    <a:solidFill>
                      <a:srgbClr val="A3B2C1">
                        <a:alpha val="100000"/>
                      </a:srgbClr>
                    </a:solidFill>
                  </a:tcPr>
                </a:tc>
                <a:extLst>
                  <a:ext uri="{0D108BD9-81ED-4DB2-BD59-A6C34878D82A}">
                    <a16:rowId xmlns:a16="http://schemas.microsoft.com/office/drawing/2014/main" val="10000"/>
                  </a:ext>
                </a:extLst>
              </a:tr>
              <a:tr h="2844800">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spcBef>
                          <a:spcPct val="0"/>
                        </a:spcBef>
                        <a:buClr>
                          <a:srgbClr val="000000"/>
                        </a:buClr>
                        <a:buFont typeface="Arial" panose="020B0604020202020204" pitchFamily="34" charset="0"/>
                        <a:buNone/>
                      </a:pPr>
                      <a:r>
                        <a:rPr lang="zh-CN" altLang="en-US" sz="1600" dirty="0">
                          <a:solidFill>
                            <a:srgbClr val="000000"/>
                          </a:solidFill>
                          <a:latin typeface="Verdana" panose="020B0604030504040204" pitchFamily="34" charset="0"/>
                          <a:ea typeface="Verdana" panose="020B0604030504040204" pitchFamily="34" charset="0"/>
                          <a:sym typeface="Verdana" panose="020B0604030504040204" pitchFamily="34" charset="0"/>
                        </a:rPr>
                        <a:t>产品图</a:t>
                      </a: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38100" cap="flat" cmpd="sng">
                      <a:solidFill>
                        <a:srgbClr val="FFFFFF"/>
                      </a:solidFill>
                      <a:prstDash val="solid"/>
                      <a:miter/>
                      <a:headEnd type="none" w="med" len="med"/>
                      <a:tailEnd type="none" w="med" len="med"/>
                    </a:lnT>
                    <a:lnB w="12700" cap="flat" cmpd="sng">
                      <a:solidFill>
                        <a:srgbClr val="FFFFFF"/>
                      </a:solidFill>
                      <a:prstDash val="solid"/>
                      <a:miter/>
                      <a:headEnd type="none" w="med" len="med"/>
                      <a:tailEnd type="none" w="med" len="med"/>
                    </a:lnB>
                    <a:lnTlToBr>
                      <a:noFill/>
                    </a:lnTlToBr>
                    <a:lnBlToTr>
                      <a:noFill/>
                    </a:lnBlToTr>
                    <a:solidFill>
                      <a:srgbClr val="E0E4E9">
                        <a:alpha val="100000"/>
                      </a:srgbClr>
                    </a:solidFill>
                  </a:tcPr>
                </a:tc>
                <a:tc>
                  <a:txBody>
                    <a:bodyPr/>
                    <a:lstStyle>
                      <a:lvl1pPr marL="469900" lvl="0" indent="-469900" algn="l" defTabSz="0" eaLnBrk="0" fontAlgn="base" latinLnBrk="0" hangingPunct="0">
                        <a:spcBef>
                          <a:spcPct val="20000"/>
                        </a:spcBef>
                        <a:spcAft>
                          <a:spcPct val="0"/>
                        </a:spcAft>
                        <a:buClr>
                          <a:schemeClr val="accent2"/>
                        </a:buClr>
                        <a:buFont typeface="Wingdings" panose="05000000000000000000" pitchFamily="2" charset="2"/>
                        <a:buChar char="o"/>
                        <a:defRPr sz="3000" kern="1200">
                          <a:solidFill>
                            <a:schemeClr val="tx1"/>
                          </a:solidFill>
                          <a:latin typeface="Verdana" panose="020B0604030504040204" pitchFamily="34" charset="0"/>
                          <a:ea typeface="宋体" panose="02010600030101010101" pitchFamily="2" charset="-122"/>
                          <a:sym typeface="Verdana" panose="020B0604030504040204" pitchFamily="34" charset="0"/>
                        </a:defRPr>
                      </a:lvl1pPr>
                      <a:lvl2pPr marL="908050" lvl="1" indent="-436245" algn="l" defTabSz="0" eaLnBrk="0" fontAlgn="base" hangingPunct="0">
                        <a:spcBef>
                          <a:spcPct val="20000"/>
                        </a:spcBef>
                        <a:spcAft>
                          <a:spcPct val="0"/>
                        </a:spcAft>
                        <a:buClr>
                          <a:schemeClr val="accent2"/>
                        </a:buClr>
                        <a:buFont typeface="Wingdings" panose="05000000000000000000" pitchFamily="2" charset="2"/>
                        <a:buChar char="n"/>
                        <a:defRPr sz="2600" kern="1200">
                          <a:solidFill>
                            <a:schemeClr val="tx1"/>
                          </a:solidFill>
                          <a:latin typeface="Verdana" panose="020B0604030504040204" pitchFamily="34" charset="0"/>
                          <a:ea typeface="宋体" panose="02010600030101010101" pitchFamily="2" charset="-122"/>
                        </a:defRPr>
                      </a:lvl2pPr>
                      <a:lvl3pPr marL="1304925" lvl="2" indent="-394970" algn="l" defTabSz="0" eaLnBrk="0" fontAlgn="base" hangingPunct="0">
                        <a:spcBef>
                          <a:spcPct val="20000"/>
                        </a:spcBef>
                        <a:spcAft>
                          <a:spcPct val="0"/>
                        </a:spcAft>
                        <a:buClr>
                          <a:schemeClr val="accent2"/>
                        </a:buClr>
                        <a:buFont typeface="Wingdings" panose="05000000000000000000" pitchFamily="2" charset="2"/>
                        <a:buChar char="o"/>
                        <a:defRPr sz="2300" kern="1200">
                          <a:solidFill>
                            <a:schemeClr val="tx1"/>
                          </a:solidFill>
                          <a:latin typeface="Verdana" panose="020B0604030504040204" pitchFamily="34" charset="0"/>
                          <a:ea typeface="宋体" panose="02010600030101010101" pitchFamily="2" charset="-122"/>
                        </a:defRPr>
                      </a:lvl3pPr>
                      <a:lvl4pPr marL="1694180" lvl="3" indent="-386080" algn="l" defTabSz="0" eaLnBrk="0" fontAlgn="base" hangingPunct="0">
                        <a:spcBef>
                          <a:spcPct val="20000"/>
                        </a:spcBef>
                        <a:spcAft>
                          <a:spcPct val="0"/>
                        </a:spcAft>
                        <a:buClr>
                          <a:schemeClr val="accent2"/>
                        </a:buClr>
                        <a:buFont typeface="Wingdings" panose="05000000000000000000" pitchFamily="2" charset="2"/>
                        <a:buChar char="n"/>
                        <a:defRPr sz="2000" kern="1200">
                          <a:solidFill>
                            <a:schemeClr val="tx1"/>
                          </a:solidFill>
                          <a:latin typeface="Verdana" panose="020B0604030504040204" pitchFamily="34" charset="0"/>
                          <a:ea typeface="宋体" panose="02010600030101010101" pitchFamily="2" charset="-122"/>
                        </a:defRPr>
                      </a:lvl4pPr>
                      <a:lvl5pPr marL="2094230" lvl="4" indent="-398780" algn="l" defTabSz="0" eaLnBrk="0" fontAlgn="base" hangingPunct="0">
                        <a:spcBef>
                          <a:spcPct val="25000"/>
                        </a:spcBef>
                        <a:spcAft>
                          <a:spcPct val="0"/>
                        </a:spcAft>
                        <a:buClr>
                          <a:schemeClr val="accent2"/>
                        </a:buClr>
                        <a:buFont typeface="Wingdings" panose="05000000000000000000" pitchFamily="2" charset="2"/>
                        <a:buChar char="§"/>
                        <a:defRPr sz="2000" kern="1200">
                          <a:solidFill>
                            <a:schemeClr val="tx1"/>
                          </a:solidFill>
                          <a:latin typeface="Verdana" panose="020B0604030504040204" pitchFamily="34" charset="0"/>
                          <a:ea typeface="宋体" panose="02010600030101010101" pitchFamily="2" charset="-122"/>
                        </a:defRPr>
                      </a:lvl5pPr>
                    </a:lstStyle>
                    <a:p>
                      <a:pPr marL="0" lvl="0" indent="0">
                        <a:spcBef>
                          <a:spcPct val="0"/>
                        </a:spcBef>
                        <a:buClr>
                          <a:srgbClr val="000000"/>
                        </a:buClr>
                        <a:buFont typeface="Arial" panose="020B0604020202020204" pitchFamily="34" charset="0"/>
                        <a:buNone/>
                      </a:pPr>
                      <a:r>
                        <a:rPr lang="en-US" altLang="zh-CN" sz="1600" dirty="0">
                          <a:solidFill>
                            <a:srgbClr val="000000"/>
                          </a:solidFill>
                          <a:latin typeface="Verdana" panose="020B0604030504040204" pitchFamily="34" charset="0"/>
                          <a:ea typeface="Verdana" panose="020B0604030504040204" pitchFamily="34" charset="0"/>
                          <a:sym typeface="Verdana" panose="020B0604030504040204" pitchFamily="34" charset="0"/>
                        </a:rPr>
                        <a:t>3D</a:t>
                      </a:r>
                      <a:r>
                        <a:rPr lang="zh-CN" altLang="en-US" sz="1600" dirty="0">
                          <a:solidFill>
                            <a:srgbClr val="000000"/>
                          </a:solidFill>
                          <a:latin typeface="Verdana" panose="020B0604030504040204" pitchFamily="34" charset="0"/>
                          <a:ea typeface="Verdana" panose="020B0604030504040204" pitchFamily="34" charset="0"/>
                          <a:sym typeface="Verdana" panose="020B0604030504040204" pitchFamily="34" charset="0"/>
                        </a:rPr>
                        <a:t>模型</a:t>
                      </a:r>
                    </a:p>
                  </a:txBody>
                  <a:tcPr>
                    <a:lnL w="12700" cap="flat" cmpd="sng">
                      <a:solidFill>
                        <a:srgbClr val="FFFFFF"/>
                      </a:solidFill>
                      <a:prstDash val="solid"/>
                      <a:miter/>
                      <a:headEnd type="none" w="med" len="med"/>
                      <a:tailEnd type="none" w="med" len="med"/>
                    </a:lnL>
                    <a:lnR w="12700" cap="flat" cmpd="sng">
                      <a:solidFill>
                        <a:srgbClr val="FFFFFF"/>
                      </a:solidFill>
                      <a:prstDash val="solid"/>
                      <a:miter/>
                      <a:headEnd type="none" w="med" len="med"/>
                      <a:tailEnd type="none" w="med" len="med"/>
                    </a:lnR>
                    <a:lnT w="38100" cap="flat" cmpd="sng">
                      <a:solidFill>
                        <a:srgbClr val="FFFFFF"/>
                      </a:solidFill>
                      <a:prstDash val="solid"/>
                      <a:miter/>
                      <a:headEnd type="none" w="med" len="med"/>
                      <a:tailEnd type="none" w="med" len="med"/>
                    </a:lnT>
                    <a:lnB w="12700" cap="flat" cmpd="sng">
                      <a:solidFill>
                        <a:srgbClr val="FFFFFF"/>
                      </a:solidFill>
                      <a:prstDash val="solid"/>
                      <a:miter/>
                      <a:headEnd type="none" w="med" len="med"/>
                      <a:tailEnd type="none" w="med" len="med"/>
                    </a:lnB>
                    <a:lnTlToBr>
                      <a:noFill/>
                    </a:lnTlToBr>
                    <a:lnBlToTr>
                      <a:noFill/>
                    </a:lnBlToTr>
                    <a:solidFill>
                      <a:srgbClr val="E0E4E9">
                        <a:alpha val="100000"/>
                      </a:srgbClr>
                    </a:solidFill>
                  </a:tcPr>
                </a:tc>
                <a:extLst>
                  <a:ext uri="{0D108BD9-81ED-4DB2-BD59-A6C34878D82A}">
                    <a16:rowId xmlns:a16="http://schemas.microsoft.com/office/drawing/2014/main" val="10001"/>
                  </a:ext>
                </a:extLst>
              </a:tr>
            </a:tbl>
          </a:graphicData>
        </a:graphic>
      </p:graphicFrame>
      <p:sp>
        <p:nvSpPr>
          <p:cNvPr id="8" name="TextBox 8"/>
          <p:cNvSpPr/>
          <p:nvPr/>
        </p:nvSpPr>
        <p:spPr>
          <a:xfrm>
            <a:off x="1427808" y="435461"/>
            <a:ext cx="8153400" cy="523875"/>
          </a:xfrm>
          <a:prstGeom prst="rect">
            <a:avLst/>
          </a:prstGeom>
          <a:noFill/>
          <a:ln w="9525">
            <a:noFill/>
          </a:ln>
        </p:spPr>
        <p:txBody>
          <a:bodyPr wrap="square" anchor="t">
            <a:spAutoFit/>
          </a:bodyPr>
          <a:lstStyle/>
          <a:p>
            <a:pPr lvl="0"/>
            <a:r>
              <a:rPr lang="zh-CN" altLang="en-US" sz="2800" dirty="0"/>
              <a:t>专用研发设备</a:t>
            </a:r>
            <a:r>
              <a:rPr lang="en-US" altLang="zh-CN" sz="2800" dirty="0"/>
              <a:t>_</a:t>
            </a:r>
            <a:r>
              <a:rPr lang="zh-CN" altLang="en-US" sz="2800" dirty="0"/>
              <a:t>绕线</a:t>
            </a:r>
            <a:r>
              <a:rPr lang="zh-CN" altLang="en-US" sz="2800" dirty="0">
                <a:solidFill>
                  <a:srgbClr val="000000"/>
                </a:solidFill>
              </a:rPr>
              <a:t>技术</a:t>
            </a:r>
          </a:p>
        </p:txBody>
      </p:sp>
      <p:pic>
        <p:nvPicPr>
          <p:cNvPr id="9" name="图片 8"/>
          <p:cNvPicPr>
            <a:picLocks noChangeAspect="1"/>
          </p:cNvPicPr>
          <p:nvPr/>
        </p:nvPicPr>
        <p:blipFill>
          <a:blip r:embed="rId2"/>
          <a:stretch>
            <a:fillRect/>
          </a:stretch>
        </p:blipFill>
        <p:spPr>
          <a:xfrm>
            <a:off x="5556372" y="1176687"/>
            <a:ext cx="1512168" cy="2452593"/>
          </a:xfrm>
          <a:prstGeom prst="rect">
            <a:avLst/>
          </a:prstGeom>
        </p:spPr>
      </p:pic>
      <p:pic>
        <p:nvPicPr>
          <p:cNvPr id="10" name="Picture 4"/>
          <p:cNvPicPr>
            <a:picLocks noChangeAspect="1"/>
          </p:cNvPicPr>
          <p:nvPr/>
        </p:nvPicPr>
        <p:blipFill>
          <a:blip r:embed="rId3"/>
          <a:stretch>
            <a:fillRect/>
          </a:stretch>
        </p:blipFill>
        <p:spPr>
          <a:xfrm rot="5400000">
            <a:off x="1747263" y="3904795"/>
            <a:ext cx="940435" cy="2794000"/>
          </a:xfrm>
          <a:prstGeom prst="rect">
            <a:avLst/>
          </a:prstGeom>
          <a:noFill/>
          <a:ln w="9525">
            <a:noFill/>
          </a:ln>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6780" y="1181952"/>
            <a:ext cx="3348856" cy="2447328"/>
          </a:xfrm>
          <a:prstGeom prst="rect">
            <a:avLst/>
          </a:prstGeom>
        </p:spPr>
      </p:pic>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9369" t="4643" r="22633" b="3917"/>
          <a:stretch/>
        </p:blipFill>
        <p:spPr>
          <a:xfrm>
            <a:off x="5492608" y="4077795"/>
            <a:ext cx="1989000" cy="2448000"/>
          </a:xfrm>
          <a:prstGeom prst="rect">
            <a:avLst/>
          </a:prstGeom>
        </p:spPr>
      </p:pic>
      <p:pic>
        <p:nvPicPr>
          <p:cNvPr id="16" name="图片 15"/>
          <p:cNvPicPr>
            <a:picLocks noChangeAspect="1"/>
          </p:cNvPicPr>
          <p:nvPr/>
        </p:nvPicPr>
        <p:blipFill>
          <a:blip r:embed="rId6"/>
          <a:stretch>
            <a:fillRect/>
          </a:stretch>
        </p:blipFill>
        <p:spPr>
          <a:xfrm>
            <a:off x="8252352" y="4077795"/>
            <a:ext cx="2396714" cy="2448000"/>
          </a:xfrm>
          <a:prstGeom prst="rect">
            <a:avLst/>
          </a:prstGeom>
        </p:spPr>
      </p:pic>
    </p:spTree>
    <p:extLst>
      <p:ext uri="{BB962C8B-B14F-4D97-AF65-F5344CB8AC3E}">
        <p14:creationId xmlns:p14="http://schemas.microsoft.com/office/powerpoint/2010/main" val="3233736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nvPr>
        </p:nvGraphicFramePr>
        <p:xfrm>
          <a:off x="274320" y="995680"/>
          <a:ext cx="11592560" cy="5669280"/>
        </p:xfrm>
        <a:graphic>
          <a:graphicData uri="http://schemas.openxmlformats.org/drawingml/2006/table">
            <a:tbl>
              <a:tblPr firstRow="1" bandRow="1">
                <a:tableStyleId>{72833802-FEF1-4C79-8D5D-14CF1EAF98D9}</a:tableStyleId>
              </a:tblPr>
              <a:tblGrid>
                <a:gridCol w="5796280">
                  <a:extLst>
                    <a:ext uri="{9D8B030D-6E8A-4147-A177-3AD203B41FA5}">
                      <a16:colId xmlns:a16="http://schemas.microsoft.com/office/drawing/2014/main" val="20000"/>
                    </a:ext>
                  </a:extLst>
                </a:gridCol>
                <a:gridCol w="5796280">
                  <a:extLst>
                    <a:ext uri="{9D8B030D-6E8A-4147-A177-3AD203B41FA5}">
                      <a16:colId xmlns:a16="http://schemas.microsoft.com/office/drawing/2014/main" val="20001"/>
                    </a:ext>
                  </a:extLst>
                </a:gridCol>
              </a:tblGrid>
              <a:tr h="1095677">
                <a:tc>
                  <a:txBody>
                    <a:bodyPr/>
                    <a:lstStyle/>
                    <a:p>
                      <a:r>
                        <a:rPr lang="zh-CN" altLang="en-US" dirty="0"/>
                        <a:t>设备名称</a:t>
                      </a:r>
                      <a:r>
                        <a:rPr lang="en-US" altLang="zh-CN" dirty="0"/>
                        <a:t>:</a:t>
                      </a:r>
                    </a:p>
                    <a:p>
                      <a:r>
                        <a:rPr lang="zh-CN" altLang="en-US" dirty="0"/>
                        <a:t>点胶，涂胶生产工艺</a:t>
                      </a:r>
                    </a:p>
                  </a:txBody>
                  <a:tcPr/>
                </a:tc>
                <a:tc>
                  <a:txBody>
                    <a:bodyPr/>
                    <a:lstStyle/>
                    <a:p>
                      <a:endParaRPr lang="zh-CN" altLang="en-US" dirty="0"/>
                    </a:p>
                  </a:txBody>
                  <a:tcPr/>
                </a:tc>
                <a:extLst>
                  <a:ext uri="{0D108BD9-81ED-4DB2-BD59-A6C34878D82A}">
                    <a16:rowId xmlns:a16="http://schemas.microsoft.com/office/drawing/2014/main" val="10000"/>
                  </a:ext>
                </a:extLst>
              </a:tr>
              <a:tr h="4573603">
                <a:tc>
                  <a:txBody>
                    <a:bodyPr/>
                    <a:lstStyle/>
                    <a:p>
                      <a:pPr marR="0" lvl="0" indent="0" algn="l" defTabSz="0" rtl="0" eaLnBrk="0" fontAlgn="base" latinLnBrk="0" hangingPunct="0">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双组份</a:t>
                      </a: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A  B </a:t>
                      </a: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胶注胶工艺</a:t>
                      </a:r>
                    </a:p>
                    <a:p>
                      <a:pPr marR="0" lvl="0" indent="0" algn="l" defTabSz="0" rtl="0" eaLnBrk="0" fontAlgn="base" latinLnBrk="0" hangingPunct="0">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a:t>
                      </a:r>
                    </a:p>
                    <a:p>
                      <a:pPr marR="0" lvl="0" indent="0" algn="l" defTabSz="0" rtl="0" eaLnBrk="0" fontAlgn="base" latinLnBrk="0" hangingPunct="0">
                        <a:spcBef>
                          <a:spcPct val="0"/>
                        </a:spcBef>
                        <a:spcAft>
                          <a:spcPct val="0"/>
                        </a:spcAft>
                        <a:buClrTx/>
                        <a:buSzTx/>
                        <a:buFontTx/>
                        <a:buNone/>
                      </a:pP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以上过程全部自己研发。</a:t>
                      </a:r>
                      <a:endPar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p>
                      <a:pPr marR="0" lvl="0" indent="0" algn="l" defTabSz="0" rtl="0" eaLnBrk="0" fontAlgn="base" latinLnBrk="0" hangingPunct="0">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1 </a:t>
                      </a: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双组份比例可定制</a:t>
                      </a:r>
                      <a:endPar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p>
                      <a:pPr marR="0" lvl="0" indent="0" algn="l" defTabSz="0" rtl="0" eaLnBrk="0" fontAlgn="base" latinLnBrk="0" hangingPunct="0">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2 </a:t>
                      </a: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静态</a:t>
                      </a: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a:t>
                      </a: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动态混合</a:t>
                      </a:r>
                      <a:endPar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p>
                      <a:pPr marR="0" lvl="0" indent="0" algn="l" defTabSz="0" rtl="0" eaLnBrk="0" fontAlgn="base" latinLnBrk="0" hangingPunct="0">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3 </a:t>
                      </a: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精度高</a:t>
                      </a: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0.01ml</a:t>
                      </a:r>
                    </a:p>
                    <a:p>
                      <a:pPr marR="0" lvl="0" indent="0" algn="l" defTabSz="0" rtl="0" eaLnBrk="0" fontAlgn="base" latinLnBrk="0" hangingPunct="0">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4 </a:t>
                      </a: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防堵监控</a:t>
                      </a:r>
                      <a:endPar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p>
                      <a:pPr marR="0" lvl="0" indent="0" algn="l" defTabSz="0" rtl="0" eaLnBrk="0" fontAlgn="base" latinLnBrk="0" hangingPunct="0">
                        <a:spcBef>
                          <a:spcPct val="0"/>
                        </a:spcBef>
                        <a:spcAft>
                          <a:spcPct val="0"/>
                        </a:spcAft>
                        <a:buClrTx/>
                        <a:buSzTx/>
                        <a:buFontTx/>
                        <a:buNone/>
                      </a:pPr>
                      <a:r>
                        <a:rPr kumimoji="0" lang="en-US" altLang="zh-CN"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5 </a:t>
                      </a:r>
                      <a:r>
                        <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流量监控（可选</a:t>
                      </a:r>
                      <a:r>
                        <a:rPr kumimoji="0" lang="zh-CN" altLang="en-US" sz="1400" b="0" i="0" u="none" strike="noStrike" cap="none" normalizeH="0" baseline="0" dirty="0" smtClean="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a:t>
                      </a:r>
                      <a:endParaRPr kumimoji="0" lang="en-US" altLang="zh-CN" sz="1400" b="0" i="0" u="none" strike="noStrike" cap="none" normalizeH="0" baseline="0" dirty="0" smtClean="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p>
                      <a:pPr marR="0" lvl="0" indent="0" algn="l" defTabSz="0" rtl="0" eaLnBrk="0" fontAlgn="base" latinLnBrk="0" hangingPunct="0">
                        <a:spcBef>
                          <a:spcPct val="0"/>
                        </a:spcBef>
                        <a:spcAft>
                          <a:spcPct val="0"/>
                        </a:spcAft>
                        <a:buClrTx/>
                        <a:buSzTx/>
                        <a:buFontTx/>
                        <a:buNone/>
                      </a:pPr>
                      <a:r>
                        <a:rPr kumimoji="0" lang="en-US" altLang="zh-CN" sz="1400" b="0" i="0" u="none" strike="noStrike" cap="none" normalizeH="0" baseline="0" dirty="0" smtClean="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rPr>
                        <a:t>   </a:t>
                      </a:r>
                      <a:endParaRPr kumimoji="0" lang="zh-CN" altLang="en-US" sz="1400" b="0" i="0" u="none" strike="noStrike" cap="none" normalizeH="0" baseline="0" dirty="0">
                        <a:ln>
                          <a:noFill/>
                        </a:ln>
                        <a:solidFill>
                          <a:schemeClr val="tx1"/>
                        </a:solidFill>
                        <a:effectLst/>
                        <a:latin typeface="Verdana" panose="020B0604030504040204" pitchFamily="34" charset="0"/>
                        <a:ea typeface="宋体" panose="02010600030101010101" pitchFamily="2" charset="-122"/>
                        <a:sym typeface="Verdana" panose="020B0604030504040204" pitchFamily="34" charset="0"/>
                      </a:endParaRPr>
                    </a:p>
                  </a:txBody>
                  <a:tcPr/>
                </a:tc>
                <a:tc>
                  <a:txBody>
                    <a:bodyPr/>
                    <a:lstStyle/>
                    <a:p>
                      <a:pPr>
                        <a:buFontTx/>
                        <a:buChar char="-"/>
                      </a:pPr>
                      <a:endParaRPr lang="zh-CN" altLang="en-US" dirty="0"/>
                    </a:p>
                  </a:txBody>
                  <a:tcPr/>
                </a:tc>
                <a:extLst>
                  <a:ext uri="{0D108BD9-81ED-4DB2-BD59-A6C34878D82A}">
                    <a16:rowId xmlns:a16="http://schemas.microsoft.com/office/drawing/2014/main" val="10001"/>
                  </a:ext>
                </a:extLst>
              </a:tr>
            </a:tbl>
          </a:graphicData>
        </a:graphic>
      </p:graphicFrame>
      <p:sp>
        <p:nvSpPr>
          <p:cNvPr id="9" name="TextBox 8"/>
          <p:cNvSpPr txBox="1"/>
          <p:nvPr/>
        </p:nvSpPr>
        <p:spPr>
          <a:xfrm>
            <a:off x="1775520" y="325993"/>
            <a:ext cx="8153400" cy="52197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2800" dirty="0">
                <a:solidFill>
                  <a:srgbClr val="000000"/>
                </a:solidFill>
                <a:sym typeface="Verdana" panose="020B0604030504040204" pitchFamily="34" charset="0"/>
              </a:rPr>
              <a:t>专用研发设备（双组份注胶设备）</a:t>
            </a:r>
            <a:endParaRPr lang="zh-CN" altLang="en-US" sz="2800" dirty="0">
              <a:solidFill>
                <a:srgbClr val="000000"/>
              </a:solidFill>
            </a:endParaRPr>
          </a:p>
        </p:txBody>
      </p:sp>
      <p:pic>
        <p:nvPicPr>
          <p:cNvPr id="2" name="图片 1"/>
          <p:cNvPicPr>
            <a:picLocks noChangeAspect="1"/>
          </p:cNvPicPr>
          <p:nvPr/>
        </p:nvPicPr>
        <p:blipFill>
          <a:blip r:embed="rId4"/>
          <a:stretch>
            <a:fillRect/>
          </a:stretch>
        </p:blipFill>
        <p:spPr>
          <a:xfrm>
            <a:off x="6652895" y="2521540"/>
            <a:ext cx="793750" cy="1454820"/>
          </a:xfrm>
          <a:prstGeom prst="rect">
            <a:avLst/>
          </a:prstGeom>
        </p:spPr>
      </p:pic>
      <p:pic>
        <p:nvPicPr>
          <p:cNvPr id="6" name="图片 5" descr="微信图片_20181008144342"/>
          <p:cNvPicPr>
            <a:picLocks noChangeAspect="1"/>
          </p:cNvPicPr>
          <p:nvPr/>
        </p:nvPicPr>
        <p:blipFill>
          <a:blip r:embed="rId5"/>
          <a:stretch>
            <a:fillRect/>
          </a:stretch>
        </p:blipFill>
        <p:spPr>
          <a:xfrm>
            <a:off x="8949116" y="2402830"/>
            <a:ext cx="2341245" cy="1573530"/>
          </a:xfrm>
          <a:prstGeom prst="rect">
            <a:avLst/>
          </a:prstGeom>
        </p:spPr>
      </p:pic>
      <p:pic>
        <p:nvPicPr>
          <p:cNvPr id="12" name="图片 11"/>
          <p:cNvPicPr>
            <a:picLocks noChangeAspect="1"/>
          </p:cNvPicPr>
          <p:nvPr/>
        </p:nvPicPr>
        <p:blipFill>
          <a:blip r:embed="rId6"/>
          <a:stretch>
            <a:fillRect/>
          </a:stretch>
        </p:blipFill>
        <p:spPr>
          <a:xfrm>
            <a:off x="8835987" y="4395617"/>
            <a:ext cx="2341880" cy="1316990"/>
          </a:xfrm>
          <a:prstGeom prst="rect">
            <a:avLst/>
          </a:prstGeom>
        </p:spPr>
      </p:pic>
      <p:graphicFrame>
        <p:nvGraphicFramePr>
          <p:cNvPr id="16" name="对象 15"/>
          <p:cNvGraphicFramePr/>
          <p:nvPr>
            <p:extLst/>
          </p:nvPr>
        </p:nvGraphicFramePr>
        <p:xfrm>
          <a:off x="5236845" y="4422373"/>
          <a:ext cx="1019175" cy="1019810"/>
        </p:xfrm>
        <a:graphic>
          <a:graphicData uri="http://schemas.openxmlformats.org/presentationml/2006/ole">
            <mc:AlternateContent xmlns:mc="http://schemas.openxmlformats.org/markup-compatibility/2006">
              <mc:Choice xmlns:v="urn:schemas-microsoft-com:vml" Requires="v">
                <p:oleObj spid="_x0000_s1032" r:id="rId7" imgW="5743575" imgH="4248150" progId="Paint.Picture">
                  <p:embed/>
                </p:oleObj>
              </mc:Choice>
              <mc:Fallback>
                <p:oleObj r:id="rId7" imgW="5743575" imgH="4248150" progId="Paint.Picture">
                  <p:embed/>
                  <p:pic>
                    <p:nvPicPr>
                      <p:cNvPr id="16" name="对象 15"/>
                      <p:cNvPicPr/>
                      <p:nvPr/>
                    </p:nvPicPr>
                    <p:blipFill>
                      <a:blip r:embed="rId8"/>
                      <a:stretch>
                        <a:fillRect/>
                      </a:stretch>
                    </p:blipFill>
                    <p:spPr>
                      <a:xfrm>
                        <a:off x="5236845" y="4422373"/>
                        <a:ext cx="1019175" cy="1019810"/>
                      </a:xfrm>
                      <a:prstGeom prst="rect">
                        <a:avLst/>
                      </a:prstGeom>
                    </p:spPr>
                  </p:pic>
                </p:oleObj>
              </mc:Fallback>
            </mc:AlternateContent>
          </a:graphicData>
        </a:graphic>
      </p:graphicFrame>
      <p:graphicFrame>
        <p:nvGraphicFramePr>
          <p:cNvPr id="18" name="对象 17"/>
          <p:cNvGraphicFramePr/>
          <p:nvPr>
            <p:extLst/>
          </p:nvPr>
        </p:nvGraphicFramePr>
        <p:xfrm>
          <a:off x="7049770" y="4422373"/>
          <a:ext cx="1276985" cy="1019810"/>
        </p:xfrm>
        <a:graphic>
          <a:graphicData uri="http://schemas.openxmlformats.org/presentationml/2006/ole">
            <mc:AlternateContent xmlns:mc="http://schemas.openxmlformats.org/markup-compatibility/2006">
              <mc:Choice xmlns:v="urn:schemas-microsoft-com:vml" Requires="v">
                <p:oleObj spid="_x0000_s1033" r:id="rId9" imgW="9153525" imgH="6867525" progId="Paint.Picture">
                  <p:embed/>
                </p:oleObj>
              </mc:Choice>
              <mc:Fallback>
                <p:oleObj r:id="rId9" imgW="9153525" imgH="6867525" progId="Paint.Picture">
                  <p:embed/>
                  <p:pic>
                    <p:nvPicPr>
                      <p:cNvPr id="18" name="对象 17"/>
                      <p:cNvPicPr/>
                      <p:nvPr/>
                    </p:nvPicPr>
                    <p:blipFill>
                      <a:blip r:embed="rId10"/>
                      <a:stretch>
                        <a:fillRect/>
                      </a:stretch>
                    </p:blipFill>
                    <p:spPr>
                      <a:xfrm>
                        <a:off x="7049770" y="4422373"/>
                        <a:ext cx="1276985" cy="1019810"/>
                      </a:xfrm>
                      <a:prstGeom prst="rect">
                        <a:avLst/>
                      </a:prstGeom>
                    </p:spPr>
                  </p:pic>
                </p:oleObj>
              </mc:Fallback>
            </mc:AlternateContent>
          </a:graphicData>
        </a:graphic>
      </p:graphicFrame>
      <p:pic>
        <p:nvPicPr>
          <p:cNvPr id="4" name="图片 3"/>
          <p:cNvPicPr>
            <a:picLocks noChangeAspect="1"/>
          </p:cNvPicPr>
          <p:nvPr/>
        </p:nvPicPr>
        <p:blipFill>
          <a:blip r:embed="rId11"/>
          <a:stretch>
            <a:fillRect/>
          </a:stretch>
        </p:blipFill>
        <p:spPr>
          <a:xfrm>
            <a:off x="7682504" y="2521540"/>
            <a:ext cx="1055096" cy="1454820"/>
          </a:xfrm>
          <a:prstGeom prst="rect">
            <a:avLst/>
          </a:prstGeom>
        </p:spPr>
      </p:pic>
      <p:pic>
        <p:nvPicPr>
          <p:cNvPr id="3"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97522" y="2423976"/>
            <a:ext cx="1097819" cy="1552384"/>
          </a:xfrm>
          <a:prstGeom prst="rect">
            <a:avLst/>
          </a:prstGeom>
        </p:spPr>
      </p:pic>
    </p:spTree>
    <p:extLst>
      <p:ext uri="{BB962C8B-B14F-4D97-AF65-F5344CB8AC3E}">
        <p14:creationId xmlns:p14="http://schemas.microsoft.com/office/powerpoint/2010/main" val="206267912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hqprint"/>
          <a:stretch>
            <a:fillRect/>
          </a:stretch>
        </p:blipFill>
        <p:spPr>
          <a:xfrm>
            <a:off x="-64135" y="-260985"/>
            <a:ext cx="12256135" cy="7252335"/>
          </a:xfrm>
          <a:prstGeom prst="rect">
            <a:avLst/>
          </a:prstGeom>
        </p:spPr>
      </p:pic>
      <p:graphicFrame>
        <p:nvGraphicFramePr>
          <p:cNvPr id="3" name="表格 2"/>
          <p:cNvGraphicFramePr/>
          <p:nvPr>
            <p:custDataLst>
              <p:tags r:id="rId1"/>
            </p:custDataLst>
          </p:nvPr>
        </p:nvGraphicFramePr>
        <p:xfrm>
          <a:off x="-64135" y="-260985"/>
          <a:ext cx="12258675" cy="7251700"/>
        </p:xfrm>
        <a:graphic>
          <a:graphicData uri="http://schemas.openxmlformats.org/drawingml/2006/table">
            <a:tbl>
              <a:tblPr firstRow="1" bandRow="1">
                <a:tableStyleId>{5C22544A-7EE6-4342-B048-85BDC9FD1C3A}</a:tableStyleId>
              </a:tblPr>
              <a:tblGrid>
                <a:gridCol w="2451735">
                  <a:extLst>
                    <a:ext uri="{9D8B030D-6E8A-4147-A177-3AD203B41FA5}">
                      <a16:colId xmlns:a16="http://schemas.microsoft.com/office/drawing/2014/main" val="20000"/>
                    </a:ext>
                  </a:extLst>
                </a:gridCol>
                <a:gridCol w="2451735">
                  <a:extLst>
                    <a:ext uri="{9D8B030D-6E8A-4147-A177-3AD203B41FA5}">
                      <a16:colId xmlns:a16="http://schemas.microsoft.com/office/drawing/2014/main" val="20001"/>
                    </a:ext>
                  </a:extLst>
                </a:gridCol>
                <a:gridCol w="2451735">
                  <a:extLst>
                    <a:ext uri="{9D8B030D-6E8A-4147-A177-3AD203B41FA5}">
                      <a16:colId xmlns:a16="http://schemas.microsoft.com/office/drawing/2014/main" val="20002"/>
                    </a:ext>
                  </a:extLst>
                </a:gridCol>
                <a:gridCol w="2451735">
                  <a:extLst>
                    <a:ext uri="{9D8B030D-6E8A-4147-A177-3AD203B41FA5}">
                      <a16:colId xmlns:a16="http://schemas.microsoft.com/office/drawing/2014/main" val="20003"/>
                    </a:ext>
                  </a:extLst>
                </a:gridCol>
                <a:gridCol w="2451735">
                  <a:extLst>
                    <a:ext uri="{9D8B030D-6E8A-4147-A177-3AD203B41FA5}">
                      <a16:colId xmlns:a16="http://schemas.microsoft.com/office/drawing/2014/main" val="20004"/>
                    </a:ext>
                  </a:extLst>
                </a:gridCol>
              </a:tblGrid>
              <a:tr h="7251700">
                <a:tc>
                  <a:txBody>
                    <a:bodyPr/>
                    <a:lstStyle/>
                    <a:p>
                      <a:pPr>
                        <a:buNone/>
                      </a:pPr>
                      <a:endParaRPr lang="zh-CN" altLang="en-US"/>
                    </a:p>
                  </a:txBody>
                  <a:tcPr>
                    <a:solidFill>
                      <a:schemeClr val="accent1">
                        <a:lumMod val="20000"/>
                        <a:lumOff val="80000"/>
                        <a:alpha val="95000"/>
                      </a:schemeClr>
                    </a:solidFill>
                  </a:tcPr>
                </a:tc>
                <a:tc>
                  <a:txBody>
                    <a:bodyPr/>
                    <a:lstStyle/>
                    <a:p>
                      <a:pPr>
                        <a:buNone/>
                      </a:pPr>
                      <a:endParaRPr lang="zh-CN" altLang="en-US" dirty="0"/>
                    </a:p>
                  </a:txBody>
                  <a:tcPr>
                    <a:solidFill>
                      <a:schemeClr val="bg1">
                        <a:alpha val="98000"/>
                      </a:schemeClr>
                    </a:solidFill>
                  </a:tcPr>
                </a:tc>
                <a:tc>
                  <a:txBody>
                    <a:bodyPr/>
                    <a:lstStyle/>
                    <a:p>
                      <a:pPr>
                        <a:buNone/>
                      </a:pPr>
                      <a:endParaRPr lang="zh-CN" altLang="en-US"/>
                    </a:p>
                  </a:txBody>
                  <a:tcPr>
                    <a:solidFill>
                      <a:schemeClr val="accent1">
                        <a:lumMod val="20000"/>
                        <a:lumOff val="80000"/>
                        <a:alpha val="95000"/>
                      </a:schemeClr>
                    </a:solidFill>
                  </a:tcPr>
                </a:tc>
                <a:tc>
                  <a:txBody>
                    <a:bodyPr/>
                    <a:lstStyle/>
                    <a:p>
                      <a:pPr>
                        <a:buNone/>
                      </a:pPr>
                      <a:endParaRPr lang="zh-CN" altLang="en-US"/>
                    </a:p>
                  </a:txBody>
                  <a:tcPr>
                    <a:solidFill>
                      <a:schemeClr val="bg1">
                        <a:alpha val="98000"/>
                      </a:schemeClr>
                    </a:solidFill>
                  </a:tcPr>
                </a:tc>
                <a:tc>
                  <a:txBody>
                    <a:bodyPr/>
                    <a:lstStyle/>
                    <a:p>
                      <a:pPr>
                        <a:buNone/>
                      </a:pPr>
                      <a:endParaRPr lang="zh-CN" altLang="en-US" dirty="0"/>
                    </a:p>
                  </a:txBody>
                  <a:tcPr>
                    <a:solidFill>
                      <a:schemeClr val="accent1">
                        <a:lumMod val="20000"/>
                        <a:lumOff val="80000"/>
                        <a:alpha val="95000"/>
                      </a:schemeClr>
                    </a:solidFill>
                  </a:tcPr>
                </a:tc>
                <a:extLst>
                  <a:ext uri="{0D108BD9-81ED-4DB2-BD59-A6C34878D82A}">
                    <a16:rowId xmlns:a16="http://schemas.microsoft.com/office/drawing/2014/main" val="10000"/>
                  </a:ext>
                </a:extLst>
              </a:tr>
            </a:tbl>
          </a:graphicData>
        </a:graphic>
      </p:graphicFrame>
      <p:grpSp>
        <p:nvGrpSpPr>
          <p:cNvPr id="36" name="组合 35"/>
          <p:cNvGrpSpPr/>
          <p:nvPr/>
        </p:nvGrpSpPr>
        <p:grpSpPr>
          <a:xfrm>
            <a:off x="278765" y="1023620"/>
            <a:ext cx="1941195" cy="3237865"/>
            <a:chOff x="421" y="2422"/>
            <a:chExt cx="3057" cy="5099"/>
          </a:xfrm>
        </p:grpSpPr>
        <p:sp>
          <p:nvSpPr>
            <p:cNvPr id="5" name="文本框 4"/>
            <p:cNvSpPr txBox="1"/>
            <p:nvPr/>
          </p:nvSpPr>
          <p:spPr>
            <a:xfrm>
              <a:off x="809" y="2422"/>
              <a:ext cx="2083" cy="822"/>
            </a:xfrm>
            <a:prstGeom prst="rect">
              <a:avLst/>
            </a:prstGeom>
            <a:noFill/>
          </p:spPr>
          <p:txBody>
            <a:bodyPr wrap="square" rtlCol="0" anchor="ctr" anchorCtr="0">
              <a:spAutoFit/>
            </a:bodyPr>
            <a:lstStyle/>
            <a:p>
              <a:pPr algn="ctr"/>
              <a:r>
                <a:rPr lang="en-US" altLang="zh-CN" sz="2800" dirty="0">
                  <a:solidFill>
                    <a:schemeClr val="tx1"/>
                  </a:solidFill>
                  <a:latin typeface="阿里巴巴普惠体 2.0 75 SemiBold" panose="00020600040101010101" charset="-122"/>
                  <a:ea typeface="阿里巴巴普惠体 2.0 75 SemiBold" panose="00020600040101010101" charset="-122"/>
                  <a:cs typeface="+mn-ea"/>
                  <a:sym typeface="+mn-lt"/>
                </a:rPr>
                <a:t>0 1</a:t>
              </a:r>
            </a:p>
          </p:txBody>
        </p:sp>
        <p:sp>
          <p:nvSpPr>
            <p:cNvPr id="10" name="文本框 9"/>
            <p:cNvSpPr txBox="1"/>
            <p:nvPr/>
          </p:nvSpPr>
          <p:spPr>
            <a:xfrm>
              <a:off x="507" y="3244"/>
              <a:ext cx="2971" cy="919"/>
            </a:xfrm>
            <a:prstGeom prst="rect">
              <a:avLst/>
            </a:prstGeom>
            <a:noFill/>
          </p:spPr>
          <p:txBody>
            <a:bodyPr wrap="square" rtlCol="0">
              <a:spAutoFit/>
            </a:bodyPr>
            <a:lstStyle/>
            <a:p>
              <a:r>
                <a:rPr lang="zh-CN" altLang="en-US" sz="3200" dirty="0">
                  <a:solidFill>
                    <a:schemeClr val="tx1"/>
                  </a:solidFill>
                  <a:latin typeface="阿里巴巴普惠体 R" panose="00020600040101010101" charset="-122"/>
                  <a:ea typeface="阿里巴巴普惠体 R" panose="00020600040101010101" charset="-122"/>
                  <a:cs typeface="+mn-ea"/>
                  <a:sym typeface="+mn-lt"/>
                </a:rPr>
                <a:t>公司介绍</a:t>
              </a:r>
            </a:p>
          </p:txBody>
        </p:sp>
        <p:sp>
          <p:nvSpPr>
            <p:cNvPr id="15" name="文本框 14"/>
            <p:cNvSpPr txBox="1"/>
            <p:nvPr/>
          </p:nvSpPr>
          <p:spPr>
            <a:xfrm>
              <a:off x="421" y="3998"/>
              <a:ext cx="2971" cy="580"/>
            </a:xfrm>
            <a:prstGeom prst="rect">
              <a:avLst/>
            </a:prstGeom>
            <a:noFill/>
          </p:spPr>
          <p:txBody>
            <a:bodyPr wrap="square" rtlCol="0">
              <a:spAutoFit/>
            </a:bodyPr>
            <a:lstStyle/>
            <a:p>
              <a:pPr algn="ctr"/>
              <a:r>
                <a:rPr lang="en-US" altLang="zh-CN">
                  <a:solidFill>
                    <a:schemeClr val="tx1"/>
                  </a:solidFill>
                  <a:latin typeface="Cambria" panose="02040503050406030204" charset="0"/>
                  <a:ea typeface="阿里巴巴普惠体 2.0 45 Light" panose="00020600040101010101" charset="-122"/>
                  <a:cs typeface="Cambria" panose="02040503050406030204" charset="0"/>
                  <a:sym typeface="+mn-lt"/>
                </a:rPr>
                <a:t>Company Profile</a:t>
              </a:r>
              <a:endParaRPr lang="en-US" altLang="zh-CN" dirty="0">
                <a:solidFill>
                  <a:schemeClr val="tx1"/>
                </a:solidFill>
                <a:latin typeface="Cambria" panose="02040503050406030204" charset="0"/>
                <a:ea typeface="阿里巴巴普惠体 2.0 45 Light" panose="00020600040101010101" charset="-122"/>
                <a:cs typeface="Cambria" panose="02040503050406030204" charset="0"/>
                <a:sym typeface="+mn-lt"/>
              </a:endParaRPr>
            </a:p>
          </p:txBody>
        </p:sp>
        <p:grpSp>
          <p:nvGrpSpPr>
            <p:cNvPr id="35" name="组合 34"/>
            <p:cNvGrpSpPr/>
            <p:nvPr/>
          </p:nvGrpSpPr>
          <p:grpSpPr>
            <a:xfrm>
              <a:off x="764" y="4935"/>
              <a:ext cx="2458" cy="2586"/>
              <a:chOff x="713" y="6032"/>
              <a:chExt cx="2458" cy="2586"/>
            </a:xfrm>
          </p:grpSpPr>
          <p:grpSp>
            <p:nvGrpSpPr>
              <p:cNvPr id="21" name="组合 20"/>
              <p:cNvGrpSpPr/>
              <p:nvPr/>
            </p:nvGrpSpPr>
            <p:grpSpPr>
              <a:xfrm>
                <a:off x="713" y="6032"/>
                <a:ext cx="2459" cy="528"/>
                <a:chOff x="753" y="6032"/>
                <a:chExt cx="2459" cy="528"/>
              </a:xfrm>
            </p:grpSpPr>
            <p:sp>
              <p:nvSpPr>
                <p:cNvPr id="16" name="圆角矩形 15"/>
                <p:cNvSpPr/>
                <p:nvPr/>
              </p:nvSpPr>
              <p:spPr>
                <a:xfrm>
                  <a:off x="753" y="6032"/>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文本框 19"/>
                <p:cNvSpPr txBox="1"/>
                <p:nvPr/>
              </p:nvSpPr>
              <p:spPr>
                <a:xfrm>
                  <a:off x="1146" y="6065"/>
                  <a:ext cx="2066" cy="483"/>
                </a:xfrm>
                <a:prstGeom prst="rect">
                  <a:avLst/>
                </a:prstGeom>
                <a:noFill/>
              </p:spPr>
              <p:txBody>
                <a:bodyPr wrap="square" rtlCol="0">
                  <a:spAutoFit/>
                </a:bodyPr>
                <a:lstStyle/>
                <a:p>
                  <a:r>
                    <a:rPr lang="zh-CN" altLang="en-US" sz="1400" dirty="0">
                      <a:solidFill>
                        <a:schemeClr val="tx1"/>
                      </a:solidFill>
                      <a:latin typeface="阿里巴巴普惠体 R" panose="00020600040101010101" charset="-122"/>
                      <a:ea typeface="阿里巴巴普惠体 R" panose="00020600040101010101" charset="-122"/>
                      <a:cs typeface="+mn-ea"/>
                      <a:sym typeface="+mn-lt"/>
                    </a:rPr>
                    <a:t>公司概况</a:t>
                  </a:r>
                </a:p>
              </p:txBody>
            </p:sp>
          </p:grpSp>
          <p:grpSp>
            <p:nvGrpSpPr>
              <p:cNvPr id="26" name="组合 25"/>
              <p:cNvGrpSpPr/>
              <p:nvPr/>
            </p:nvGrpSpPr>
            <p:grpSpPr>
              <a:xfrm>
                <a:off x="713" y="6718"/>
                <a:ext cx="2459" cy="528"/>
                <a:chOff x="753" y="6032"/>
                <a:chExt cx="2459" cy="528"/>
              </a:xfrm>
            </p:grpSpPr>
            <p:sp>
              <p:nvSpPr>
                <p:cNvPr id="27" name="圆角矩形 26"/>
                <p:cNvSpPr/>
                <p:nvPr/>
              </p:nvSpPr>
              <p:spPr>
                <a:xfrm>
                  <a:off x="753" y="6032"/>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p:cNvSpPr txBox="1"/>
                <p:nvPr/>
              </p:nvSpPr>
              <p:spPr>
                <a:xfrm>
                  <a:off x="1146" y="6065"/>
                  <a:ext cx="2066" cy="483"/>
                </a:xfrm>
                <a:prstGeom prst="rect">
                  <a:avLst/>
                </a:prstGeom>
                <a:noFill/>
              </p:spPr>
              <p:txBody>
                <a:bodyPr wrap="square" rtlCol="0">
                  <a:spAutoFit/>
                </a:bodyPr>
                <a:lstStyle/>
                <a:p>
                  <a:r>
                    <a:rPr lang="zh-CN" altLang="en-US" sz="1400" dirty="0">
                      <a:solidFill>
                        <a:schemeClr val="tx1"/>
                      </a:solidFill>
                      <a:latin typeface="阿里巴巴普惠体 R" panose="00020600040101010101" charset="-122"/>
                      <a:ea typeface="阿里巴巴普惠体 R" panose="00020600040101010101" charset="-122"/>
                      <a:cs typeface="+mn-ea"/>
                      <a:sym typeface="+mn-lt"/>
                    </a:rPr>
                    <a:t>发展历程</a:t>
                  </a:r>
                </a:p>
              </p:txBody>
            </p:sp>
          </p:grpSp>
          <p:grpSp>
            <p:nvGrpSpPr>
              <p:cNvPr id="29" name="组合 28"/>
              <p:cNvGrpSpPr/>
              <p:nvPr/>
            </p:nvGrpSpPr>
            <p:grpSpPr>
              <a:xfrm>
                <a:off x="713" y="7404"/>
                <a:ext cx="2459" cy="528"/>
                <a:chOff x="753" y="6032"/>
                <a:chExt cx="2459" cy="528"/>
              </a:xfrm>
            </p:grpSpPr>
            <p:sp>
              <p:nvSpPr>
                <p:cNvPr id="30" name="圆角矩形 29"/>
                <p:cNvSpPr/>
                <p:nvPr/>
              </p:nvSpPr>
              <p:spPr>
                <a:xfrm>
                  <a:off x="753" y="6032"/>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文本框 30"/>
                <p:cNvSpPr txBox="1"/>
                <p:nvPr/>
              </p:nvSpPr>
              <p:spPr>
                <a:xfrm>
                  <a:off x="1146" y="6065"/>
                  <a:ext cx="2066" cy="483"/>
                </a:xfrm>
                <a:prstGeom prst="rect">
                  <a:avLst/>
                </a:prstGeom>
                <a:noFill/>
              </p:spPr>
              <p:txBody>
                <a:bodyPr wrap="square" rtlCol="0">
                  <a:spAutoFit/>
                </a:bodyPr>
                <a:lstStyle/>
                <a:p>
                  <a:r>
                    <a:rPr lang="zh-CN" altLang="en-US" sz="1400" dirty="0">
                      <a:solidFill>
                        <a:schemeClr val="tx1"/>
                      </a:solidFill>
                      <a:latin typeface="阿里巴巴普惠体 R" panose="00020600040101010101" charset="-122"/>
                      <a:ea typeface="阿里巴巴普惠体 R" panose="00020600040101010101" charset="-122"/>
                      <a:cs typeface="+mn-ea"/>
                      <a:sym typeface="+mn-lt"/>
                    </a:rPr>
                    <a:t>企业文化</a:t>
                  </a:r>
                </a:p>
              </p:txBody>
            </p:sp>
          </p:grpSp>
          <p:grpSp>
            <p:nvGrpSpPr>
              <p:cNvPr id="32" name="组合 31"/>
              <p:cNvGrpSpPr/>
              <p:nvPr/>
            </p:nvGrpSpPr>
            <p:grpSpPr>
              <a:xfrm>
                <a:off x="713" y="8090"/>
                <a:ext cx="2459" cy="528"/>
                <a:chOff x="753" y="6032"/>
                <a:chExt cx="2459" cy="528"/>
              </a:xfrm>
            </p:grpSpPr>
            <p:sp>
              <p:nvSpPr>
                <p:cNvPr id="33" name="圆角矩形 32"/>
                <p:cNvSpPr/>
                <p:nvPr/>
              </p:nvSpPr>
              <p:spPr>
                <a:xfrm>
                  <a:off x="753" y="6032"/>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文本框 33"/>
                <p:cNvSpPr txBox="1"/>
                <p:nvPr/>
              </p:nvSpPr>
              <p:spPr>
                <a:xfrm>
                  <a:off x="1146" y="6065"/>
                  <a:ext cx="2066" cy="483"/>
                </a:xfrm>
                <a:prstGeom prst="rect">
                  <a:avLst/>
                </a:prstGeom>
                <a:noFill/>
              </p:spPr>
              <p:txBody>
                <a:bodyPr wrap="square" rtlCol="0">
                  <a:spAutoFit/>
                </a:bodyPr>
                <a:lstStyle/>
                <a:p>
                  <a:r>
                    <a:rPr lang="zh-CN" altLang="en-US" sz="1400" dirty="0">
                      <a:solidFill>
                        <a:schemeClr val="tx1"/>
                      </a:solidFill>
                      <a:latin typeface="阿里巴巴普惠体 R" panose="00020600040101010101" charset="-122"/>
                      <a:ea typeface="阿里巴巴普惠体 R" panose="00020600040101010101" charset="-122"/>
                      <a:cs typeface="+mn-ea"/>
                      <a:sym typeface="+mn-lt"/>
                    </a:rPr>
                    <a:t>组织架构</a:t>
                  </a:r>
                </a:p>
              </p:txBody>
            </p:sp>
          </p:grpSp>
        </p:grpSp>
      </p:grpSp>
      <p:grpSp>
        <p:nvGrpSpPr>
          <p:cNvPr id="54" name="组合 53"/>
          <p:cNvGrpSpPr/>
          <p:nvPr/>
        </p:nvGrpSpPr>
        <p:grpSpPr>
          <a:xfrm>
            <a:off x="5113655" y="2527935"/>
            <a:ext cx="1903095" cy="1369060"/>
            <a:chOff x="481" y="2422"/>
            <a:chExt cx="2997" cy="2156"/>
          </a:xfrm>
        </p:grpSpPr>
        <p:sp>
          <p:nvSpPr>
            <p:cNvPr id="55" name="文本框 54"/>
            <p:cNvSpPr txBox="1"/>
            <p:nvPr/>
          </p:nvSpPr>
          <p:spPr>
            <a:xfrm>
              <a:off x="809" y="2422"/>
              <a:ext cx="2083" cy="822"/>
            </a:xfrm>
            <a:prstGeom prst="rect">
              <a:avLst/>
            </a:prstGeom>
            <a:noFill/>
          </p:spPr>
          <p:txBody>
            <a:bodyPr wrap="square" rtlCol="0" anchor="ctr" anchorCtr="0">
              <a:spAutoFit/>
            </a:bodyPr>
            <a:lstStyle/>
            <a:p>
              <a:pPr algn="ctr"/>
              <a:r>
                <a:rPr lang="en-US" altLang="zh-CN" sz="2800" dirty="0">
                  <a:solidFill>
                    <a:schemeClr val="tx1"/>
                  </a:solidFill>
                  <a:latin typeface="阿里巴巴普惠体 2.0 75 SemiBold" panose="00020600040101010101" charset="-122"/>
                  <a:ea typeface="阿里巴巴普惠体 2.0 75 SemiBold" panose="00020600040101010101" charset="-122"/>
                  <a:cs typeface="+mn-ea"/>
                  <a:sym typeface="+mn-lt"/>
                </a:rPr>
                <a:t>0 3</a:t>
              </a:r>
            </a:p>
          </p:txBody>
        </p:sp>
        <p:sp>
          <p:nvSpPr>
            <p:cNvPr id="56" name="文本框 55"/>
            <p:cNvSpPr txBox="1"/>
            <p:nvPr/>
          </p:nvSpPr>
          <p:spPr>
            <a:xfrm>
              <a:off x="507" y="3244"/>
              <a:ext cx="2971" cy="919"/>
            </a:xfrm>
            <a:prstGeom prst="rect">
              <a:avLst/>
            </a:prstGeom>
            <a:noFill/>
          </p:spPr>
          <p:txBody>
            <a:bodyPr wrap="square" rtlCol="0">
              <a:spAutoFit/>
            </a:bodyPr>
            <a:lstStyle/>
            <a:p>
              <a:r>
                <a:rPr lang="zh-CN" altLang="en-US" sz="3200" dirty="0">
                  <a:solidFill>
                    <a:schemeClr val="tx1"/>
                  </a:solidFill>
                  <a:latin typeface="阿里巴巴普惠体 R" panose="00020600040101010101" charset="-122"/>
                  <a:ea typeface="阿里巴巴普惠体 R" panose="00020600040101010101" charset="-122"/>
                  <a:cs typeface="+mn-ea"/>
                  <a:sym typeface="+mn-lt"/>
                </a:rPr>
                <a:t>案例介绍</a:t>
              </a:r>
            </a:p>
          </p:txBody>
        </p:sp>
        <p:sp>
          <p:nvSpPr>
            <p:cNvPr id="57" name="文本框 56"/>
            <p:cNvSpPr txBox="1"/>
            <p:nvPr/>
          </p:nvSpPr>
          <p:spPr>
            <a:xfrm>
              <a:off x="481" y="3998"/>
              <a:ext cx="2971" cy="580"/>
            </a:xfrm>
            <a:prstGeom prst="rect">
              <a:avLst/>
            </a:prstGeom>
            <a:noFill/>
          </p:spPr>
          <p:txBody>
            <a:bodyPr wrap="square" rtlCol="0">
              <a:spAutoFit/>
            </a:bodyPr>
            <a:lstStyle/>
            <a:p>
              <a:pPr algn="ctr"/>
              <a:r>
                <a:rPr lang="en-US" altLang="zh-CN">
                  <a:solidFill>
                    <a:schemeClr val="tx1"/>
                  </a:solidFill>
                  <a:latin typeface="Cambria" panose="02040503050406030204" charset="0"/>
                  <a:ea typeface="阿里巴巴普惠体 2.0 45 Light" panose="00020600040101010101" charset="-122"/>
                  <a:cs typeface="Cambria" panose="02040503050406030204" charset="0"/>
                  <a:sym typeface="+mn-lt"/>
                </a:rPr>
                <a:t>Clients Profile</a:t>
              </a:r>
              <a:endParaRPr lang="en-US" altLang="zh-CN" dirty="0">
                <a:solidFill>
                  <a:schemeClr val="tx1"/>
                </a:solidFill>
                <a:latin typeface="Cambria" panose="02040503050406030204" charset="0"/>
                <a:ea typeface="阿里巴巴普惠体 2.0 45 Light" panose="00020600040101010101" charset="-122"/>
                <a:cs typeface="Cambria" panose="02040503050406030204" charset="0"/>
                <a:sym typeface="+mn-lt"/>
              </a:endParaRPr>
            </a:p>
          </p:txBody>
        </p:sp>
      </p:grpSp>
      <p:grpSp>
        <p:nvGrpSpPr>
          <p:cNvPr id="71" name="组合 70"/>
          <p:cNvGrpSpPr/>
          <p:nvPr/>
        </p:nvGrpSpPr>
        <p:grpSpPr>
          <a:xfrm>
            <a:off x="7348220" y="1840230"/>
            <a:ext cx="2287905" cy="3009900"/>
            <a:chOff x="105" y="2422"/>
            <a:chExt cx="3603" cy="4740"/>
          </a:xfrm>
        </p:grpSpPr>
        <p:sp>
          <p:nvSpPr>
            <p:cNvPr id="72" name="文本框 71"/>
            <p:cNvSpPr txBox="1"/>
            <p:nvPr/>
          </p:nvSpPr>
          <p:spPr>
            <a:xfrm>
              <a:off x="809" y="2422"/>
              <a:ext cx="2083" cy="822"/>
            </a:xfrm>
            <a:prstGeom prst="rect">
              <a:avLst/>
            </a:prstGeom>
            <a:noFill/>
          </p:spPr>
          <p:txBody>
            <a:bodyPr wrap="square" rtlCol="0" anchor="ctr" anchorCtr="0">
              <a:spAutoFit/>
            </a:bodyPr>
            <a:lstStyle/>
            <a:p>
              <a:pPr algn="ctr"/>
              <a:r>
                <a:rPr lang="en-US" altLang="zh-CN" sz="2800" dirty="0">
                  <a:solidFill>
                    <a:schemeClr val="tx1"/>
                  </a:solidFill>
                  <a:latin typeface="阿里巴巴普惠体 2.0 75 SemiBold" panose="00020600040101010101" charset="-122"/>
                  <a:ea typeface="阿里巴巴普惠体 2.0 75 SemiBold" panose="00020600040101010101" charset="-122"/>
                  <a:cs typeface="+mn-ea"/>
                  <a:sym typeface="+mn-lt"/>
                </a:rPr>
                <a:t>0 4</a:t>
              </a:r>
            </a:p>
          </p:txBody>
        </p:sp>
        <p:sp>
          <p:nvSpPr>
            <p:cNvPr id="73" name="文本框 72"/>
            <p:cNvSpPr txBox="1"/>
            <p:nvPr/>
          </p:nvSpPr>
          <p:spPr>
            <a:xfrm>
              <a:off x="507" y="3244"/>
              <a:ext cx="2971" cy="919"/>
            </a:xfrm>
            <a:prstGeom prst="rect">
              <a:avLst/>
            </a:prstGeom>
            <a:noFill/>
          </p:spPr>
          <p:txBody>
            <a:bodyPr wrap="square" rtlCol="0">
              <a:spAutoFit/>
            </a:bodyPr>
            <a:lstStyle/>
            <a:p>
              <a:r>
                <a:rPr lang="zh-CN" altLang="en-US" sz="3200" dirty="0" smtClean="0">
                  <a:latin typeface="阿里巴巴普惠体 R" panose="00020600040101010101" charset="-122"/>
                  <a:ea typeface="阿里巴巴普惠体 R" panose="00020600040101010101" charset="-122"/>
                  <a:cs typeface="+mn-ea"/>
                  <a:sym typeface="+mn-lt"/>
                </a:rPr>
                <a:t>项目流程</a:t>
              </a:r>
              <a:endParaRPr lang="zh-CN" altLang="en-US" sz="3200" dirty="0">
                <a:solidFill>
                  <a:schemeClr val="tx1"/>
                </a:solidFill>
                <a:latin typeface="阿里巴巴普惠体 R" panose="00020600040101010101" charset="-122"/>
                <a:ea typeface="阿里巴巴普惠体 R" panose="00020600040101010101" charset="-122"/>
                <a:cs typeface="+mn-ea"/>
                <a:sym typeface="+mn-lt"/>
              </a:endParaRPr>
            </a:p>
          </p:txBody>
        </p:sp>
        <p:sp>
          <p:nvSpPr>
            <p:cNvPr id="74" name="文本框 73"/>
            <p:cNvSpPr txBox="1"/>
            <p:nvPr/>
          </p:nvSpPr>
          <p:spPr>
            <a:xfrm>
              <a:off x="105" y="3998"/>
              <a:ext cx="3603" cy="580"/>
            </a:xfrm>
            <a:prstGeom prst="rect">
              <a:avLst/>
            </a:prstGeom>
            <a:noFill/>
          </p:spPr>
          <p:txBody>
            <a:bodyPr wrap="square" rtlCol="0">
              <a:spAutoFit/>
            </a:bodyPr>
            <a:lstStyle/>
            <a:p>
              <a:pPr algn="ctr"/>
              <a:r>
                <a:rPr lang="en-US" altLang="zh-CN">
                  <a:solidFill>
                    <a:schemeClr val="tx1"/>
                  </a:solidFill>
                  <a:latin typeface="Cambria" panose="02040503050406030204" charset="0"/>
                  <a:ea typeface="阿里巴巴普惠体 2.0 45 Light" panose="00020600040101010101" charset="-122"/>
                  <a:cs typeface="Cambria" panose="02040503050406030204" charset="0"/>
                  <a:sym typeface="+mn-lt"/>
                </a:rPr>
                <a:t>competitive Strength</a:t>
              </a:r>
            </a:p>
          </p:txBody>
        </p:sp>
        <p:grpSp>
          <p:nvGrpSpPr>
            <p:cNvPr id="75" name="组合 74"/>
            <p:cNvGrpSpPr/>
            <p:nvPr/>
          </p:nvGrpSpPr>
          <p:grpSpPr>
            <a:xfrm>
              <a:off x="764" y="4935"/>
              <a:ext cx="2459" cy="2227"/>
              <a:chOff x="713" y="6032"/>
              <a:chExt cx="2459" cy="2227"/>
            </a:xfrm>
          </p:grpSpPr>
          <p:grpSp>
            <p:nvGrpSpPr>
              <p:cNvPr id="76" name="组合 75"/>
              <p:cNvGrpSpPr/>
              <p:nvPr/>
            </p:nvGrpSpPr>
            <p:grpSpPr>
              <a:xfrm>
                <a:off x="713" y="6032"/>
                <a:ext cx="2459" cy="528"/>
                <a:chOff x="753" y="6032"/>
                <a:chExt cx="2459" cy="528"/>
              </a:xfrm>
            </p:grpSpPr>
            <p:sp>
              <p:nvSpPr>
                <p:cNvPr id="77" name="圆角矩形 76"/>
                <p:cNvSpPr/>
                <p:nvPr/>
              </p:nvSpPr>
              <p:spPr>
                <a:xfrm>
                  <a:off x="753" y="6032"/>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78" name="文本框 77"/>
                <p:cNvSpPr txBox="1"/>
                <p:nvPr/>
              </p:nvSpPr>
              <p:spPr>
                <a:xfrm>
                  <a:off x="1146" y="6065"/>
                  <a:ext cx="2066" cy="483"/>
                </a:xfrm>
                <a:prstGeom prst="rect">
                  <a:avLst/>
                </a:prstGeom>
                <a:noFill/>
              </p:spPr>
              <p:txBody>
                <a:bodyPr wrap="square" rtlCol="0">
                  <a:spAutoFit/>
                </a:bodyPr>
                <a:lstStyle/>
                <a:p>
                  <a:r>
                    <a:rPr lang="zh-CN" altLang="en-US" sz="1400" dirty="0">
                      <a:solidFill>
                        <a:schemeClr val="tx1"/>
                      </a:solidFill>
                      <a:latin typeface="阿里巴巴普惠体 R" panose="00020600040101010101" charset="-122"/>
                      <a:ea typeface="阿里巴巴普惠体 R" panose="00020600040101010101" charset="-122"/>
                      <a:cs typeface="+mn-ea"/>
                      <a:sym typeface="+mn-lt"/>
                    </a:rPr>
                    <a:t>项目</a:t>
                  </a:r>
                  <a:r>
                    <a:rPr lang="zh-CN" altLang="en-US" sz="1400" dirty="0" smtClean="0">
                      <a:solidFill>
                        <a:schemeClr val="tx1"/>
                      </a:solidFill>
                      <a:latin typeface="阿里巴巴普惠体 R" panose="00020600040101010101" charset="-122"/>
                      <a:ea typeface="阿里巴巴普惠体 R" panose="00020600040101010101" charset="-122"/>
                      <a:cs typeface="+mn-ea"/>
                      <a:sym typeface="+mn-lt"/>
                    </a:rPr>
                    <a:t>优势</a:t>
                  </a:r>
                </a:p>
              </p:txBody>
            </p:sp>
          </p:grpSp>
          <p:grpSp>
            <p:nvGrpSpPr>
              <p:cNvPr id="79" name="组合 78"/>
              <p:cNvGrpSpPr/>
              <p:nvPr/>
            </p:nvGrpSpPr>
            <p:grpSpPr>
              <a:xfrm>
                <a:off x="713" y="6718"/>
                <a:ext cx="2189" cy="528"/>
                <a:chOff x="753" y="6032"/>
                <a:chExt cx="2189" cy="528"/>
              </a:xfrm>
            </p:grpSpPr>
            <p:sp>
              <p:nvSpPr>
                <p:cNvPr id="80" name="圆角矩形 79"/>
                <p:cNvSpPr/>
                <p:nvPr/>
              </p:nvSpPr>
              <p:spPr>
                <a:xfrm>
                  <a:off x="753" y="6032"/>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sym typeface="+mn-ea"/>
                  </a:endParaRPr>
                </a:p>
              </p:txBody>
            </p:sp>
            <p:sp>
              <p:nvSpPr>
                <p:cNvPr id="81" name="文本框 80"/>
                <p:cNvSpPr txBox="1"/>
                <p:nvPr/>
              </p:nvSpPr>
              <p:spPr>
                <a:xfrm>
                  <a:off x="903" y="6065"/>
                  <a:ext cx="1978" cy="483"/>
                </a:xfrm>
                <a:prstGeom prst="rect">
                  <a:avLst/>
                </a:prstGeom>
                <a:noFill/>
              </p:spPr>
              <p:txBody>
                <a:bodyPr wrap="square" rtlCol="0">
                  <a:spAutoFit/>
                </a:bodyPr>
                <a:lstStyle/>
                <a:p>
                  <a:pPr algn="ctr"/>
                  <a:r>
                    <a:rPr lang="zh-CN" altLang="en-US" sz="1400" dirty="0">
                      <a:solidFill>
                        <a:schemeClr val="tx1"/>
                      </a:solidFill>
                      <a:latin typeface="阿里巴巴普惠体 R" panose="00020600040101010101" charset="-122"/>
                      <a:ea typeface="阿里巴巴普惠体 R" panose="00020600040101010101" charset="-122"/>
                      <a:cs typeface="+mn-ea"/>
                      <a:sym typeface="+mn-lt"/>
                    </a:rPr>
                    <a:t>信息化支持</a:t>
                  </a:r>
                </a:p>
              </p:txBody>
            </p:sp>
          </p:grpSp>
          <p:grpSp>
            <p:nvGrpSpPr>
              <p:cNvPr id="82" name="组合 81"/>
              <p:cNvGrpSpPr/>
              <p:nvPr/>
            </p:nvGrpSpPr>
            <p:grpSpPr>
              <a:xfrm>
                <a:off x="713" y="7404"/>
                <a:ext cx="2190" cy="855"/>
                <a:chOff x="753" y="6032"/>
                <a:chExt cx="2190" cy="855"/>
              </a:xfrm>
            </p:grpSpPr>
            <p:sp>
              <p:nvSpPr>
                <p:cNvPr id="83" name="圆角矩形 82"/>
                <p:cNvSpPr/>
                <p:nvPr/>
              </p:nvSpPr>
              <p:spPr>
                <a:xfrm>
                  <a:off x="753" y="6032"/>
                  <a:ext cx="2189" cy="855"/>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文本框 83"/>
                <p:cNvSpPr txBox="1"/>
                <p:nvPr/>
              </p:nvSpPr>
              <p:spPr>
                <a:xfrm>
                  <a:off x="798" y="6065"/>
                  <a:ext cx="2145" cy="822"/>
                </a:xfrm>
                <a:prstGeom prst="rect">
                  <a:avLst/>
                </a:prstGeom>
                <a:noFill/>
              </p:spPr>
              <p:txBody>
                <a:bodyPr wrap="square" rtlCol="0">
                  <a:spAutoFit/>
                </a:bodyPr>
                <a:lstStyle/>
                <a:p>
                  <a:pPr algn="ctr"/>
                  <a:r>
                    <a:rPr lang="zh-CN" altLang="en-US" sz="1400" dirty="0" smtClean="0">
                      <a:solidFill>
                        <a:schemeClr val="tx1"/>
                      </a:solidFill>
                      <a:latin typeface="阿里巴巴普惠体 R" panose="00020600040101010101" charset="-122"/>
                      <a:ea typeface="阿里巴巴普惠体 R" panose="00020600040101010101" charset="-122"/>
                      <a:cs typeface="+mn-ea"/>
                      <a:sym typeface="+mn-lt"/>
                    </a:rPr>
                    <a:t>快速加工能力和检测能力</a:t>
                  </a:r>
                </a:p>
              </p:txBody>
            </p:sp>
          </p:grpSp>
        </p:grpSp>
      </p:grpSp>
      <p:grpSp>
        <p:nvGrpSpPr>
          <p:cNvPr id="88" name="组合 87"/>
          <p:cNvGrpSpPr/>
          <p:nvPr/>
        </p:nvGrpSpPr>
        <p:grpSpPr>
          <a:xfrm>
            <a:off x="10055860" y="2619375"/>
            <a:ext cx="1903095" cy="1369060"/>
            <a:chOff x="481" y="2422"/>
            <a:chExt cx="2997" cy="2156"/>
          </a:xfrm>
        </p:grpSpPr>
        <p:sp>
          <p:nvSpPr>
            <p:cNvPr id="89" name="文本框 88"/>
            <p:cNvSpPr txBox="1"/>
            <p:nvPr/>
          </p:nvSpPr>
          <p:spPr>
            <a:xfrm>
              <a:off x="809" y="2422"/>
              <a:ext cx="2083" cy="822"/>
            </a:xfrm>
            <a:prstGeom prst="rect">
              <a:avLst/>
            </a:prstGeom>
            <a:noFill/>
          </p:spPr>
          <p:txBody>
            <a:bodyPr wrap="square" rtlCol="0" anchor="ctr" anchorCtr="0">
              <a:spAutoFit/>
            </a:bodyPr>
            <a:lstStyle/>
            <a:p>
              <a:pPr algn="ctr"/>
              <a:r>
                <a:rPr lang="en-US" altLang="zh-CN" sz="2800" dirty="0">
                  <a:solidFill>
                    <a:schemeClr val="tx1"/>
                  </a:solidFill>
                  <a:latin typeface="阿里巴巴普惠体 2.0 75 SemiBold" panose="00020600040101010101" charset="-122"/>
                  <a:ea typeface="阿里巴巴普惠体 2.0 75 SemiBold" panose="00020600040101010101" charset="-122"/>
                  <a:cs typeface="+mn-ea"/>
                  <a:sym typeface="+mn-lt"/>
                </a:rPr>
                <a:t>0 5</a:t>
              </a:r>
            </a:p>
          </p:txBody>
        </p:sp>
        <p:sp>
          <p:nvSpPr>
            <p:cNvPr id="90" name="文本框 89"/>
            <p:cNvSpPr txBox="1"/>
            <p:nvPr/>
          </p:nvSpPr>
          <p:spPr>
            <a:xfrm>
              <a:off x="507" y="3244"/>
              <a:ext cx="2971" cy="919"/>
            </a:xfrm>
            <a:prstGeom prst="rect">
              <a:avLst/>
            </a:prstGeom>
            <a:noFill/>
          </p:spPr>
          <p:txBody>
            <a:bodyPr wrap="square" rtlCol="0">
              <a:spAutoFit/>
            </a:bodyPr>
            <a:lstStyle/>
            <a:p>
              <a:pPr algn="ctr"/>
              <a:r>
                <a:rPr lang="zh-CN" altLang="en-US" sz="32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lt"/>
                </a:rPr>
                <a:t>资</a:t>
              </a:r>
              <a:r>
                <a:rPr lang="en-US" altLang="zh-CN" sz="32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lt"/>
                </a:rPr>
                <a:t> </a:t>
              </a:r>
              <a:r>
                <a:rPr lang="zh-CN" altLang="en-US" sz="320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lt"/>
                </a:rPr>
                <a:t>质</a:t>
              </a:r>
            </a:p>
          </p:txBody>
        </p:sp>
        <p:sp>
          <p:nvSpPr>
            <p:cNvPr id="91" name="文本框 90"/>
            <p:cNvSpPr txBox="1"/>
            <p:nvPr/>
          </p:nvSpPr>
          <p:spPr>
            <a:xfrm>
              <a:off x="481" y="3998"/>
              <a:ext cx="2971" cy="580"/>
            </a:xfrm>
            <a:prstGeom prst="rect">
              <a:avLst/>
            </a:prstGeom>
            <a:noFill/>
          </p:spPr>
          <p:txBody>
            <a:bodyPr wrap="square" rtlCol="0">
              <a:spAutoFit/>
            </a:bodyPr>
            <a:lstStyle/>
            <a:p>
              <a:pPr algn="ctr"/>
              <a:r>
                <a:rPr lang="en-US" altLang="zh-CN">
                  <a:solidFill>
                    <a:schemeClr val="tx1"/>
                  </a:solidFill>
                  <a:latin typeface="Cambria" panose="02040503050406030204" charset="0"/>
                  <a:ea typeface="阿里巴巴普惠体 2.0 45 Light" panose="00020600040101010101" charset="-122"/>
                  <a:cs typeface="Cambria" panose="02040503050406030204" charset="0"/>
                  <a:sym typeface="+mn-lt"/>
                </a:rPr>
                <a:t>Qualification</a:t>
              </a:r>
            </a:p>
          </p:txBody>
        </p:sp>
      </p:grpSp>
      <p:grpSp>
        <p:nvGrpSpPr>
          <p:cNvPr id="4" name="组合 3"/>
          <p:cNvGrpSpPr/>
          <p:nvPr/>
        </p:nvGrpSpPr>
        <p:grpSpPr>
          <a:xfrm>
            <a:off x="2715260" y="1840230"/>
            <a:ext cx="1903095" cy="3027045"/>
            <a:chOff x="481" y="2422"/>
            <a:chExt cx="2997" cy="4767"/>
          </a:xfrm>
        </p:grpSpPr>
        <p:sp>
          <p:nvSpPr>
            <p:cNvPr id="6" name="文本框 5"/>
            <p:cNvSpPr txBox="1"/>
            <p:nvPr/>
          </p:nvSpPr>
          <p:spPr>
            <a:xfrm>
              <a:off x="809" y="2422"/>
              <a:ext cx="2083" cy="822"/>
            </a:xfrm>
            <a:prstGeom prst="rect">
              <a:avLst/>
            </a:prstGeom>
            <a:noFill/>
          </p:spPr>
          <p:txBody>
            <a:bodyPr wrap="square" rtlCol="0" anchor="ctr" anchorCtr="0">
              <a:spAutoFit/>
            </a:bodyPr>
            <a:lstStyle/>
            <a:p>
              <a:pPr algn="ctr"/>
              <a:r>
                <a:rPr lang="en-US" altLang="zh-CN" sz="2800" dirty="0">
                  <a:solidFill>
                    <a:schemeClr val="tx1"/>
                  </a:solidFill>
                  <a:latin typeface="阿里巴巴普惠体 2.0 75 SemiBold" panose="00020600040101010101" charset="-122"/>
                  <a:ea typeface="阿里巴巴普惠体 2.0 75 SemiBold" panose="00020600040101010101" charset="-122"/>
                  <a:cs typeface="+mn-ea"/>
                  <a:sym typeface="+mn-lt"/>
                </a:rPr>
                <a:t>0 2</a:t>
              </a:r>
            </a:p>
          </p:txBody>
        </p:sp>
        <p:sp>
          <p:nvSpPr>
            <p:cNvPr id="7" name="文本框 6"/>
            <p:cNvSpPr txBox="1"/>
            <p:nvPr/>
          </p:nvSpPr>
          <p:spPr>
            <a:xfrm>
              <a:off x="507" y="3244"/>
              <a:ext cx="2971" cy="919"/>
            </a:xfrm>
            <a:prstGeom prst="rect">
              <a:avLst/>
            </a:prstGeom>
            <a:noFill/>
          </p:spPr>
          <p:txBody>
            <a:bodyPr wrap="square" rtlCol="0">
              <a:spAutoFit/>
            </a:bodyPr>
            <a:lstStyle/>
            <a:p>
              <a:r>
                <a:rPr lang="zh-CN" altLang="en-US" sz="3200" dirty="0">
                  <a:solidFill>
                    <a:schemeClr val="tx1"/>
                  </a:solidFill>
                  <a:latin typeface="阿里巴巴普惠体 R" panose="00020600040101010101" charset="-122"/>
                  <a:ea typeface="阿里巴巴普惠体 R" panose="00020600040101010101" charset="-122"/>
                  <a:cs typeface="+mn-ea"/>
                  <a:sym typeface="+mn-lt"/>
                </a:rPr>
                <a:t>产品介绍</a:t>
              </a:r>
            </a:p>
          </p:txBody>
        </p:sp>
        <p:sp>
          <p:nvSpPr>
            <p:cNvPr id="8" name="文本框 7"/>
            <p:cNvSpPr txBox="1"/>
            <p:nvPr/>
          </p:nvSpPr>
          <p:spPr>
            <a:xfrm>
              <a:off x="481" y="3998"/>
              <a:ext cx="2971" cy="580"/>
            </a:xfrm>
            <a:prstGeom prst="rect">
              <a:avLst/>
            </a:prstGeom>
            <a:noFill/>
          </p:spPr>
          <p:txBody>
            <a:bodyPr wrap="square" rtlCol="0">
              <a:spAutoFit/>
            </a:bodyPr>
            <a:lstStyle/>
            <a:p>
              <a:pPr algn="ctr"/>
              <a:r>
                <a:rPr lang="en-US" altLang="zh-CN">
                  <a:solidFill>
                    <a:schemeClr val="tx1"/>
                  </a:solidFill>
                  <a:latin typeface="Cambria" panose="02040503050406030204" charset="0"/>
                  <a:ea typeface="阿里巴巴普惠体 2.0 45 Light" panose="00020600040101010101" charset="-122"/>
                  <a:cs typeface="Cambria" panose="02040503050406030204" charset="0"/>
                  <a:sym typeface="+mn-lt"/>
                </a:rPr>
                <a:t>Product Profile</a:t>
              </a:r>
              <a:endParaRPr lang="en-US" altLang="zh-CN" dirty="0">
                <a:solidFill>
                  <a:schemeClr val="tx1"/>
                </a:solidFill>
                <a:latin typeface="Cambria" panose="02040503050406030204" charset="0"/>
                <a:ea typeface="阿里巴巴普惠体 2.0 45 Light" panose="00020600040101010101" charset="-122"/>
                <a:cs typeface="Cambria" panose="02040503050406030204" charset="0"/>
                <a:sym typeface="+mn-lt"/>
              </a:endParaRPr>
            </a:p>
          </p:txBody>
        </p:sp>
        <p:grpSp>
          <p:nvGrpSpPr>
            <p:cNvPr id="9" name="组合 8"/>
            <p:cNvGrpSpPr/>
            <p:nvPr/>
          </p:nvGrpSpPr>
          <p:grpSpPr>
            <a:xfrm>
              <a:off x="764" y="4935"/>
              <a:ext cx="2459" cy="2254"/>
              <a:chOff x="713" y="6032"/>
              <a:chExt cx="2459" cy="2254"/>
            </a:xfrm>
          </p:grpSpPr>
          <p:grpSp>
            <p:nvGrpSpPr>
              <p:cNvPr id="11" name="组合 10"/>
              <p:cNvGrpSpPr/>
              <p:nvPr/>
            </p:nvGrpSpPr>
            <p:grpSpPr>
              <a:xfrm>
                <a:off x="713" y="6032"/>
                <a:ext cx="2459" cy="528"/>
                <a:chOff x="753" y="6032"/>
                <a:chExt cx="2459" cy="528"/>
              </a:xfrm>
            </p:grpSpPr>
            <p:sp>
              <p:nvSpPr>
                <p:cNvPr id="12" name="圆角矩形 11"/>
                <p:cNvSpPr/>
                <p:nvPr/>
              </p:nvSpPr>
              <p:spPr>
                <a:xfrm>
                  <a:off x="753" y="6032"/>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146" y="6065"/>
                  <a:ext cx="2066" cy="483"/>
                </a:xfrm>
                <a:prstGeom prst="rect">
                  <a:avLst/>
                </a:prstGeom>
                <a:noFill/>
              </p:spPr>
              <p:txBody>
                <a:bodyPr wrap="square" rtlCol="0">
                  <a:spAutoFit/>
                </a:bodyPr>
                <a:lstStyle/>
                <a:p>
                  <a:r>
                    <a:rPr lang="zh-CN" altLang="en-US" sz="1400" dirty="0">
                      <a:solidFill>
                        <a:schemeClr val="tx1"/>
                      </a:solidFill>
                      <a:latin typeface="阿里巴巴普惠体 R" panose="00020600040101010101" charset="-122"/>
                      <a:ea typeface="阿里巴巴普惠体 R" panose="00020600040101010101" charset="-122"/>
                      <a:cs typeface="+mn-ea"/>
                      <a:sym typeface="+mn-lt"/>
                    </a:rPr>
                    <a:t>电机产线</a:t>
                  </a:r>
                </a:p>
              </p:txBody>
            </p:sp>
          </p:grpSp>
          <p:grpSp>
            <p:nvGrpSpPr>
              <p:cNvPr id="14" name="组合 13"/>
              <p:cNvGrpSpPr/>
              <p:nvPr/>
            </p:nvGrpSpPr>
            <p:grpSpPr>
              <a:xfrm>
                <a:off x="713" y="6718"/>
                <a:ext cx="2189" cy="857"/>
                <a:chOff x="753" y="6032"/>
                <a:chExt cx="2189" cy="857"/>
              </a:xfrm>
            </p:grpSpPr>
            <p:sp>
              <p:nvSpPr>
                <p:cNvPr id="17" name="圆角矩形 16"/>
                <p:cNvSpPr/>
                <p:nvPr/>
              </p:nvSpPr>
              <p:spPr>
                <a:xfrm>
                  <a:off x="753" y="6032"/>
                  <a:ext cx="2189" cy="855"/>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966" y="6065"/>
                  <a:ext cx="1748" cy="824"/>
                </a:xfrm>
                <a:prstGeom prst="rect">
                  <a:avLst/>
                </a:prstGeom>
                <a:noFill/>
              </p:spPr>
              <p:txBody>
                <a:bodyPr wrap="square" rtlCol="0">
                  <a:spAutoFit/>
                </a:bodyPr>
                <a:lstStyle/>
                <a:p>
                  <a:r>
                    <a:rPr lang="zh-CN" altLang="en-US" sz="1400" dirty="0" smtClean="0">
                      <a:latin typeface="阿里巴巴普惠体 R" panose="00020600040101010101" charset="-122"/>
                      <a:ea typeface="阿里巴巴普惠体 R" panose="00020600040101010101" charset="-122"/>
                      <a:cs typeface="+mn-ea"/>
                      <a:sym typeface="+mn-lt"/>
                    </a:rPr>
                    <a:t>汽车部件产线</a:t>
                  </a:r>
                  <a:endParaRPr lang="zh-CN" altLang="en-US" sz="1400" dirty="0" smtClean="0">
                    <a:solidFill>
                      <a:schemeClr val="tx1"/>
                    </a:solidFill>
                    <a:latin typeface="阿里巴巴普惠体 R" panose="00020600040101010101" charset="-122"/>
                    <a:ea typeface="阿里巴巴普惠体 R" panose="00020600040101010101" charset="-122"/>
                    <a:cs typeface="+mn-ea"/>
                    <a:sym typeface="+mn-lt"/>
                  </a:endParaRPr>
                </a:p>
              </p:txBody>
            </p:sp>
          </p:grpSp>
          <p:grpSp>
            <p:nvGrpSpPr>
              <p:cNvPr id="19" name="组合 18"/>
              <p:cNvGrpSpPr/>
              <p:nvPr/>
            </p:nvGrpSpPr>
            <p:grpSpPr>
              <a:xfrm>
                <a:off x="713" y="7758"/>
                <a:ext cx="2190" cy="528"/>
                <a:chOff x="753" y="5700"/>
                <a:chExt cx="2190" cy="528"/>
              </a:xfrm>
            </p:grpSpPr>
            <p:sp>
              <p:nvSpPr>
                <p:cNvPr id="22" name="圆角矩形 21"/>
                <p:cNvSpPr/>
                <p:nvPr/>
              </p:nvSpPr>
              <p:spPr>
                <a:xfrm>
                  <a:off x="753" y="5700"/>
                  <a:ext cx="2189" cy="52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799" y="5733"/>
                  <a:ext cx="2144" cy="483"/>
                </a:xfrm>
                <a:prstGeom prst="rect">
                  <a:avLst/>
                </a:prstGeom>
                <a:noFill/>
              </p:spPr>
              <p:txBody>
                <a:bodyPr wrap="square" rtlCol="0">
                  <a:spAutoFit/>
                </a:bodyPr>
                <a:lstStyle/>
                <a:p>
                  <a:pPr algn="ctr"/>
                  <a:r>
                    <a:rPr lang="zh-CN" altLang="en-US" sz="1400" dirty="0" smtClean="0">
                      <a:latin typeface="阿里巴巴普惠体 R" panose="00020600040101010101" charset="-122"/>
                      <a:ea typeface="阿里巴巴普惠体 R" panose="00020600040101010101" charset="-122"/>
                      <a:cs typeface="+mn-ea"/>
                      <a:sym typeface="+mn-lt"/>
                    </a:rPr>
                    <a:t>军工类产线</a:t>
                  </a:r>
                  <a:endParaRPr lang="zh-CN" altLang="en-US" sz="1400" dirty="0" smtClean="0">
                    <a:solidFill>
                      <a:schemeClr val="tx1"/>
                    </a:solidFill>
                    <a:latin typeface="阿里巴巴普惠体 R" panose="00020600040101010101" charset="-122"/>
                    <a:ea typeface="阿里巴巴普惠体 R" panose="00020600040101010101" charset="-122"/>
                    <a:cs typeface="+mn-ea"/>
                    <a:sym typeface="+mn-lt"/>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PART·02</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汽车部件产</a:t>
              </a: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线</a:t>
              </a: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30" name="组合 29"/>
          <p:cNvGrpSpPr/>
          <p:nvPr/>
        </p:nvGrpSpPr>
        <p:grpSpPr>
          <a:xfrm>
            <a:off x="1569720" y="2131060"/>
            <a:ext cx="8997366" cy="2543810"/>
            <a:chOff x="1056730" y="1879489"/>
            <a:chExt cx="8997164" cy="2543667"/>
          </a:xfrm>
        </p:grpSpPr>
        <p:sp>
          <p:nvSpPr>
            <p:cNvPr id="11" name="矩形 10"/>
            <p:cNvSpPr/>
            <p:nvPr/>
          </p:nvSpPr>
          <p:spPr>
            <a:xfrm rot="2700000">
              <a:off x="1056730" y="1879488"/>
              <a:ext cx="1427545" cy="1427546"/>
            </a:xfrm>
            <a:prstGeom prst="rect">
              <a:avLst/>
            </a:prstGeom>
            <a:gradFill flip="none" rotWithShape="1">
              <a:gsLst>
                <a:gs pos="100000">
                  <a:schemeClr val="accent1"/>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32" name="矩形 31"/>
            <p:cNvSpPr/>
            <p:nvPr/>
          </p:nvSpPr>
          <p:spPr>
            <a:xfrm rot="2700000">
              <a:off x="3219478" y="1879489"/>
              <a:ext cx="1427545" cy="1427546"/>
            </a:xfrm>
            <a:prstGeom prst="rect">
              <a:avLst/>
            </a:prstGeom>
            <a:gradFill flip="none" rotWithShape="1">
              <a:gsLst>
                <a:gs pos="100000">
                  <a:schemeClr val="accent1"/>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3" name="矩形 12"/>
            <p:cNvSpPr/>
            <p:nvPr/>
          </p:nvSpPr>
          <p:spPr>
            <a:xfrm rot="2700000">
              <a:off x="5382226" y="1879490"/>
              <a:ext cx="1427545" cy="1427546"/>
            </a:xfrm>
            <a:prstGeom prst="rect">
              <a:avLst/>
            </a:prstGeom>
            <a:gradFill flip="none" rotWithShape="1">
              <a:gsLst>
                <a:gs pos="100000">
                  <a:schemeClr val="accent1"/>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34" name="矩形 33"/>
            <p:cNvSpPr/>
            <p:nvPr/>
          </p:nvSpPr>
          <p:spPr>
            <a:xfrm rot="2700000">
              <a:off x="7544974" y="1879492"/>
              <a:ext cx="1427545" cy="1427546"/>
            </a:xfrm>
            <a:prstGeom prst="rect">
              <a:avLst/>
            </a:prstGeom>
            <a:gradFill flip="none" rotWithShape="1">
              <a:gsLst>
                <a:gs pos="100000">
                  <a:schemeClr val="accent1"/>
                </a:gs>
                <a:gs pos="0">
                  <a:schemeClr val="tx2">
                    <a:lumMod val="20000"/>
                    <a:lumOff val="8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5" name="矩形 14"/>
            <p:cNvSpPr/>
            <p:nvPr/>
          </p:nvSpPr>
          <p:spPr>
            <a:xfrm rot="2700000">
              <a:off x="2138104" y="2995606"/>
              <a:ext cx="1427545" cy="1427546"/>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6" name="矩形 15"/>
            <p:cNvSpPr/>
            <p:nvPr/>
          </p:nvSpPr>
          <p:spPr>
            <a:xfrm rot="2700000">
              <a:off x="4300852" y="2995607"/>
              <a:ext cx="1427545" cy="1427546"/>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7" name="矩形 16"/>
            <p:cNvSpPr/>
            <p:nvPr/>
          </p:nvSpPr>
          <p:spPr>
            <a:xfrm rot="2700000">
              <a:off x="6463600" y="2995609"/>
              <a:ext cx="1427545" cy="1427546"/>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18" name="矩形 17"/>
            <p:cNvSpPr/>
            <p:nvPr/>
          </p:nvSpPr>
          <p:spPr>
            <a:xfrm rot="2700000">
              <a:off x="8626348" y="2995610"/>
              <a:ext cx="1427545" cy="1427546"/>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defTabSz="914400">
                <a:spcBef>
                  <a:spcPts val="0"/>
                </a:spcBef>
                <a:spcAft>
                  <a:spcPts val="0"/>
                </a:spcAft>
                <a:buClrTx/>
                <a:buSzTx/>
                <a:buFontTx/>
                <a:defRPr/>
              </a:pPr>
              <a:endParaRPr lang="zh-CN" altLang="en-US" noProof="0">
                <a:ln>
                  <a:noFill/>
                </a:ln>
                <a:solidFill>
                  <a:prstClr val="white"/>
                </a:solidFill>
                <a:effectLst/>
                <a:uLnTx/>
                <a:uFillTx/>
                <a:latin typeface="阿里巴巴普惠体 R" panose="00020600040101010101" charset="-122"/>
                <a:ea typeface="阿里巴巴普惠体 R" panose="00020600040101010101" charset="-122"/>
                <a:sym typeface="+mn-ea"/>
              </a:endParaRPr>
            </a:p>
          </p:txBody>
        </p:sp>
        <p:sp>
          <p:nvSpPr>
            <p:cNvPr id="40" name="矩形 39"/>
            <p:cNvSpPr/>
            <p:nvPr/>
          </p:nvSpPr>
          <p:spPr>
            <a:xfrm>
              <a:off x="1105989" y="2408595"/>
              <a:ext cx="1329025" cy="368279"/>
            </a:xfrm>
            <a:prstGeom prst="rect">
              <a:avLst/>
            </a:prstGeom>
          </p:spPr>
          <p:txBody>
            <a:bodyPr wrap="none">
              <a:spAutoFit/>
            </a:bodyPr>
            <a:lstStyle/>
            <a:p>
              <a:pPr algn="ctr"/>
              <a:r>
                <a:rPr lang="zh-CN" altLang="en-US" b="1" dirty="0" smtClean="0">
                  <a:solidFill>
                    <a:schemeClr val="bg1"/>
                  </a:solidFill>
                  <a:latin typeface="阿里巴巴普惠体 R" panose="00020600040101010101" charset="-122"/>
                  <a:ea typeface="阿里巴巴普惠体 R" panose="00020600040101010101" charset="-122"/>
                  <a:cs typeface="+mn-ea"/>
                  <a:sym typeface="+mn-lt"/>
                </a:rPr>
                <a:t>管柱装配线</a:t>
              </a:r>
              <a:endParaRPr kumimoji="0" lang="zh-CN" altLang="en-US" sz="18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41" name="矩形 40"/>
            <p:cNvSpPr/>
            <p:nvPr/>
          </p:nvSpPr>
          <p:spPr>
            <a:xfrm>
              <a:off x="3154123" y="2408596"/>
              <a:ext cx="1558255" cy="368279"/>
            </a:xfrm>
            <a:prstGeom prst="rect">
              <a:avLst/>
            </a:prstGeom>
          </p:spPr>
          <p:txBody>
            <a:bodyPr wrap="none">
              <a:spAutoFit/>
            </a:bodyPr>
            <a:lstStyle/>
            <a:p>
              <a:pPr algn="ctr"/>
              <a:r>
                <a:rPr lang="zh-CN" altLang="en-US" b="1" dirty="0" smtClean="0">
                  <a:solidFill>
                    <a:schemeClr val="bg1"/>
                  </a:solidFill>
                  <a:latin typeface="阿里巴巴普惠体 R" panose="00020600040101010101" charset="-122"/>
                  <a:ea typeface="阿里巴巴普惠体 R" panose="00020600040101010101" charset="-122"/>
                  <a:cs typeface="+mn-ea"/>
                  <a:sym typeface="+mn-lt"/>
                </a:rPr>
                <a:t>传感器装配线</a:t>
              </a:r>
              <a:endParaRPr kumimoji="0" lang="zh-CN" altLang="en-US" sz="18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43" name="矩形 42"/>
            <p:cNvSpPr/>
            <p:nvPr/>
          </p:nvSpPr>
          <p:spPr>
            <a:xfrm>
              <a:off x="5431485" y="2408597"/>
              <a:ext cx="1329025" cy="368279"/>
            </a:xfrm>
            <a:prstGeom prst="rect">
              <a:avLst/>
            </a:prstGeom>
          </p:spPr>
          <p:txBody>
            <a:bodyPr wrap="none">
              <a:spAutoFit/>
            </a:bodyPr>
            <a:lstStyle/>
            <a:p>
              <a:pPr algn="ctr"/>
              <a:r>
                <a:rPr lang="zh-CN" altLang="en-US" b="1" dirty="0" smtClean="0">
                  <a:solidFill>
                    <a:schemeClr val="bg1"/>
                  </a:solidFill>
                  <a:latin typeface="阿里巴巴普惠体 R" panose="00020600040101010101" charset="-122"/>
                  <a:ea typeface="阿里巴巴普惠体 R" panose="00020600040101010101" charset="-122"/>
                  <a:cs typeface="+mn-ea"/>
                  <a:sym typeface="+mn-lt"/>
                </a:rPr>
                <a:t>电机装配线</a:t>
              </a:r>
              <a:endParaRPr kumimoji="0" lang="zh-CN" altLang="en-US" sz="18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sp>
          <p:nvSpPr>
            <p:cNvPr id="21" name="矩形 20"/>
            <p:cNvSpPr/>
            <p:nvPr/>
          </p:nvSpPr>
          <p:spPr>
            <a:xfrm>
              <a:off x="7823462" y="2408599"/>
              <a:ext cx="870565" cy="368279"/>
            </a:xfrm>
            <a:prstGeom prst="rect">
              <a:avLst/>
            </a:prstGeom>
          </p:spPr>
          <p:txBody>
            <a:bodyPr wrap="none">
              <a:spAutoFit/>
            </a:bodyPr>
            <a:lstStyle/>
            <a:p>
              <a:pPr algn="ctr"/>
              <a:r>
                <a:rPr lang="zh-CN" altLang="en-US" b="1" dirty="0" smtClean="0">
                  <a:solidFill>
                    <a:schemeClr val="bg1"/>
                  </a:solidFill>
                  <a:latin typeface="阿里巴巴普惠体 R" panose="00020600040101010101" charset="-122"/>
                  <a:ea typeface="阿里巴巴普惠体 R" panose="00020600040101010101" charset="-122"/>
                  <a:cs typeface="+mn-ea"/>
                  <a:sym typeface="+mn-lt"/>
                </a:rPr>
                <a:t>总装线</a:t>
              </a:r>
              <a:endParaRPr kumimoji="0" lang="zh-CN" altLang="en-US" sz="1800" b="1" i="0" u="none" strike="noStrike" kern="1200" cap="none" spc="0" normalizeH="0" baseline="0" noProof="0" dirty="0" smtClean="0">
                <a:ln>
                  <a:noFill/>
                </a:ln>
                <a:solidFill>
                  <a:schemeClr val="bg1"/>
                </a:solidFill>
                <a:effectLst/>
                <a:uLnTx/>
                <a:uFillTx/>
                <a:latin typeface="阿里巴巴普惠体 R" panose="00020600040101010101" charset="-122"/>
                <a:ea typeface="阿里巴巴普惠体 R" panose="00020600040101010101" charset="-122"/>
                <a:cs typeface="+mn-ea"/>
                <a:sym typeface="+mn-lt"/>
              </a:endParaRPr>
            </a:p>
          </p:txBody>
        </p:sp>
      </p:grpSp>
      <p:pic>
        <p:nvPicPr>
          <p:cNvPr id="7" name="图片 6" descr="微信图片_20220330092617"/>
          <p:cNvPicPr>
            <a:picLocks noChangeAspect="1"/>
          </p:cNvPicPr>
          <p:nvPr/>
        </p:nvPicPr>
        <p:blipFill>
          <a:blip r:embed="rId7"/>
          <a:stretch>
            <a:fillRect/>
          </a:stretch>
        </p:blipFill>
        <p:spPr>
          <a:xfrm>
            <a:off x="8938260" y="6191885"/>
            <a:ext cx="2910205" cy="469265"/>
          </a:xfrm>
          <a:prstGeom prst="rect">
            <a:avLst/>
          </a:prstGeom>
        </p:spPr>
      </p:pic>
    </p:spTree>
    <p:extLst>
      <p:ext uri="{BB962C8B-B14F-4D97-AF65-F5344CB8AC3E}">
        <p14:creationId xmlns:p14="http://schemas.microsoft.com/office/powerpoint/2010/main" val="167719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lang="zh-CN" altLang="en-US"/>
          </a:p>
        </p:txBody>
      </p:sp>
      <p:sp>
        <p:nvSpPr>
          <p:cNvPr id="12" name="矩形 11"/>
          <p:cNvSpPr/>
          <p:nvPr/>
        </p:nvSpPr>
        <p:spPr>
          <a:xfrm>
            <a:off x="-1905" y="-13970"/>
            <a:ext cx="4276725"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Char char="-"/>
            </a:pPr>
            <a:endParaRPr lang="en-US" altLang="zh-CN"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None/>
            </a:pPr>
            <a:endParaRPr lang="en-US" altLang="zh-CN" b="1" baseline="0"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endParaRPr lang="zh-CN" altLang="en-US"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p:txBody>
      </p:sp>
      <p:grpSp>
        <p:nvGrpSpPr>
          <p:cNvPr id="29" name="组合 28"/>
          <p:cNvGrpSpPr/>
          <p:nvPr/>
        </p:nvGrpSpPr>
        <p:grpSpPr>
          <a:xfrm>
            <a:off x="474345" y="290195"/>
            <a:ext cx="4804410" cy="698500"/>
            <a:chOff x="1035" y="237"/>
            <a:chExt cx="7566" cy="1100"/>
          </a:xfrm>
        </p:grpSpPr>
        <p:sp>
          <p:nvSpPr>
            <p:cNvPr id="23" name="矩形 22"/>
            <p:cNvSpPr/>
            <p:nvPr/>
          </p:nvSpPr>
          <p:spPr>
            <a:xfrm>
              <a:off x="1035" y="237"/>
              <a:ext cx="2495" cy="628"/>
            </a:xfrm>
            <a:prstGeom prst="rect">
              <a:avLst/>
            </a:prstGeom>
          </p:spPr>
          <p:txBody>
            <a:bodyPr wrap="square">
              <a:spAutoFit/>
            </a:bodyPr>
            <a:lstStyle/>
            <a:p>
              <a:pPr lvl="0">
                <a:defRPr/>
              </a:pPr>
              <a:r>
                <a:rPr lang="en-US" altLang="zh-CN" sz="2000" spc="100" dirty="0">
                  <a:solidFill>
                    <a:srgbClr val="B05E35"/>
                  </a:solidFill>
                  <a:latin typeface="阿里巴巴普惠体 B" panose="00020600040101010101" charset="-122"/>
                  <a:ea typeface="阿里巴巴普惠体 B" panose="00020600040101010101" charset="-122"/>
                  <a:cs typeface="+mn-ea"/>
                  <a:sym typeface="+mn-lt"/>
                </a:rPr>
                <a:t>案例介绍</a:t>
              </a:r>
            </a:p>
          </p:txBody>
        </p:sp>
        <p:sp>
          <p:nvSpPr>
            <p:cNvPr id="3" name="矩形 2"/>
            <p:cNvSpPr/>
            <p:nvPr/>
          </p:nvSpPr>
          <p:spPr>
            <a:xfrm>
              <a:off x="1856" y="806"/>
              <a:ext cx="6745" cy="531"/>
            </a:xfrm>
            <a:prstGeom prst="rect">
              <a:avLst/>
            </a:prstGeom>
          </p:spPr>
          <p:txBody>
            <a:bodyPr wrap="square">
              <a:spAutoFit/>
            </a:bodyPr>
            <a:lstStyle/>
            <a:p>
              <a:pPr lvl="0">
                <a:defRPr/>
              </a:pPr>
              <a:r>
                <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整线装配项目</a:t>
              </a:r>
              <a:r>
                <a:rPr lang="zh-CN" altLang="en-US" sz="16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a:t>
              </a:r>
              <a:endPar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4" name="文本框 53"/>
          <p:cNvSpPr txBox="1"/>
          <p:nvPr/>
        </p:nvSpPr>
        <p:spPr>
          <a:xfrm>
            <a:off x="1003935" y="980440"/>
            <a:ext cx="3056890" cy="523220"/>
          </a:xfrm>
          <a:prstGeom prst="rect">
            <a:avLst/>
          </a:prstGeom>
          <a:noFill/>
        </p:spPr>
        <p:txBody>
          <a:bodyPr wrap="square" rtlCol="0">
            <a:spAutoFit/>
          </a:bodyPr>
          <a:lstStyle/>
          <a:p>
            <a:r>
              <a:rPr lang="zh-CN" altLang="en-US" sz="14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设备名称</a:t>
            </a:r>
            <a:r>
              <a:rPr lang="zh-CN" altLang="en-US" sz="14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:新能源传感器单元生产线</a:t>
            </a:r>
            <a:endParaRPr lang="zh-CN" altLang="en-US" sz="14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66" name="组合 65"/>
          <p:cNvGrpSpPr/>
          <p:nvPr/>
        </p:nvGrpSpPr>
        <p:grpSpPr>
          <a:xfrm>
            <a:off x="781685" y="2081530"/>
            <a:ext cx="2489200" cy="2085340"/>
            <a:chOff x="1171" y="4797"/>
            <a:chExt cx="3920" cy="3284"/>
          </a:xfrm>
        </p:grpSpPr>
        <p:grpSp>
          <p:nvGrpSpPr>
            <p:cNvPr id="30" name="组合 29"/>
            <p:cNvGrpSpPr/>
            <p:nvPr/>
          </p:nvGrpSpPr>
          <p:grpSpPr>
            <a:xfrm>
              <a:off x="1171" y="4797"/>
              <a:ext cx="3910" cy="3284"/>
              <a:chOff x="1171" y="2577"/>
              <a:chExt cx="3910" cy="3284"/>
            </a:xfrm>
          </p:grpSpPr>
          <p:cxnSp>
            <p:nvCxnSpPr>
              <p:cNvPr id="7" name="直接连接符 6"/>
              <p:cNvCxnSpPr/>
              <p:nvPr/>
            </p:nvCxnSpPr>
            <p:spPr>
              <a:xfrm>
                <a:off x="1206" y="3115"/>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1" y="445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06" y="5098"/>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491" y="2577"/>
                <a:ext cx="3004" cy="531"/>
              </a:xfrm>
              <a:prstGeom prst="rect">
                <a:avLst/>
              </a:prstGeom>
              <a:noFill/>
            </p:spPr>
            <p:txBody>
              <a:bodyPr wrap="square" rtlCol="0">
                <a:spAutoFit/>
              </a:bodyPr>
              <a:lstStyle/>
              <a:p>
                <a:r>
                  <a:rPr lang="zh-CN" altLang="en-US" sz="1600">
                    <a:latin typeface="阿里巴巴普惠体 R" panose="00020600040101010101" charset="-122"/>
                    <a:ea typeface="阿里巴巴普惠体 R" panose="00020600040101010101" charset="-122"/>
                    <a:cs typeface="阿里巴巴普惠体 R" panose="00020600040101010101" charset="-122"/>
                  </a:rPr>
                  <a:t>主要工艺设备: </a:t>
                </a:r>
              </a:p>
            </p:txBody>
          </p:sp>
          <p:sp>
            <p:nvSpPr>
              <p:cNvPr id="14" name="文本框 13"/>
              <p:cNvSpPr txBox="1"/>
              <p:nvPr/>
            </p:nvSpPr>
            <p:spPr>
              <a:xfrm>
                <a:off x="1436" y="4676"/>
                <a:ext cx="3645" cy="533"/>
              </a:xfrm>
              <a:prstGeom prst="rect">
                <a:avLst/>
              </a:prstGeom>
              <a:noFill/>
            </p:spPr>
            <p:txBody>
              <a:bodyPr wrap="square" rtlCol="0">
                <a:spAutoFit/>
              </a:bodyPr>
              <a:lstStyle/>
              <a:p>
                <a:pPr algn="l">
                  <a:buClrTx/>
                  <a:buSzTx/>
                  <a:buFontTx/>
                </a:pPr>
                <a:r>
                  <a:rPr sz="1600" dirty="0">
                    <a:latin typeface="阿里巴巴普惠体 R" panose="00020600040101010101" charset="-122"/>
                    <a:ea typeface="阿里巴巴普惠体 R" panose="00020600040101010101" charset="-122"/>
                    <a:cs typeface="阿里巴巴普惠体 R" panose="00020600040101010101" charset="-122"/>
                    <a:sym typeface="+mn-ea"/>
                  </a:rPr>
                  <a:t>-</a:t>
                </a:r>
                <a:r>
                  <a:rPr lang="en-US" sz="1600" dirty="0">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装蜗杆，涡轮</a:t>
                </a:r>
                <a:endParaRPr lang="zh-CN" altLang="en-US" sz="1600" baseline="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endParaRPr>
              </a:p>
            </p:txBody>
          </p:sp>
          <p:sp>
            <p:nvSpPr>
              <p:cNvPr id="18" name="文本框 17"/>
              <p:cNvSpPr txBox="1"/>
              <p:nvPr/>
            </p:nvSpPr>
            <p:spPr>
              <a:xfrm>
                <a:off x="1388" y="5328"/>
                <a:ext cx="3004" cy="533"/>
              </a:xfrm>
              <a:prstGeom prst="rect">
                <a:avLst/>
              </a:prstGeom>
              <a:noFill/>
            </p:spPr>
            <p:txBody>
              <a:bodyPr wrap="square" rtlCol="0">
                <a:spAutoFit/>
              </a:bodyPr>
              <a:lstStyle/>
              <a:p>
                <a:pPr algn="l">
                  <a:buClrTx/>
                  <a:buSzTx/>
                  <a:buFontTx/>
                </a:pP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装衬套</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1171" y="5784"/>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436" y="4008"/>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装卡簧</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sp>
          <p:nvSpPr>
            <p:cNvPr id="64" name="文本框 63"/>
            <p:cNvSpPr txBox="1"/>
            <p:nvPr/>
          </p:nvSpPr>
          <p:spPr>
            <a:xfrm>
              <a:off x="1436" y="5583"/>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lt"/>
                </a:rPr>
                <a:t>轴承</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压入蜗杆</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65" name="直接连接符 64"/>
            <p:cNvCxnSpPr/>
            <p:nvPr/>
          </p:nvCxnSpPr>
          <p:spPr>
            <a:xfrm>
              <a:off x="1242" y="603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组合 93"/>
          <p:cNvGrpSpPr/>
          <p:nvPr/>
        </p:nvGrpSpPr>
        <p:grpSpPr>
          <a:xfrm>
            <a:off x="4468495" y="2534285"/>
            <a:ext cx="459740" cy="1099820"/>
            <a:chOff x="6272" y="752"/>
            <a:chExt cx="724" cy="1732"/>
          </a:xfrm>
        </p:grpSpPr>
        <p:sp>
          <p:nvSpPr>
            <p:cNvPr id="95" name="圆角矩形 94"/>
            <p:cNvSpPr/>
            <p:nvPr/>
          </p:nvSpPr>
          <p:spPr>
            <a:xfrm rot="5400000">
              <a:off x="5752"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6" name="文本框 95"/>
            <p:cNvSpPr txBox="1"/>
            <p:nvPr/>
          </p:nvSpPr>
          <p:spPr>
            <a:xfrm>
              <a:off x="6272" y="969"/>
              <a:ext cx="724" cy="1515"/>
            </a:xfrm>
            <a:prstGeom prst="rect">
              <a:avLst/>
            </a:prstGeom>
            <a:noFill/>
          </p:spPr>
          <p:txBody>
            <a:bodyPr vert="eaVert" wrap="square" rtlCol="0">
              <a:spAutoFit/>
            </a:bodyPr>
            <a:lstStyle/>
            <a:p>
              <a:r>
                <a:rPr lang="zh-CN" altLang="en-US" dirty="0">
                  <a:solidFill>
                    <a:schemeClr val="bg1"/>
                  </a:solidFill>
                  <a:latin typeface="阿里巴巴普惠体 R" panose="00020600040101010101" charset="-122"/>
                  <a:ea typeface="阿里巴巴普惠体 R" panose="00020600040101010101" charset="-122"/>
                </a:rPr>
                <a:t>实物图</a:t>
              </a:r>
            </a:p>
          </p:txBody>
        </p:sp>
      </p:grpSp>
      <p:grpSp>
        <p:nvGrpSpPr>
          <p:cNvPr id="97" name="组合 96"/>
          <p:cNvGrpSpPr/>
          <p:nvPr/>
        </p:nvGrpSpPr>
        <p:grpSpPr>
          <a:xfrm>
            <a:off x="5108575" y="485775"/>
            <a:ext cx="459740" cy="1321435"/>
            <a:chOff x="7346" y="752"/>
            <a:chExt cx="724" cy="1732"/>
          </a:xfrm>
        </p:grpSpPr>
        <p:sp>
          <p:nvSpPr>
            <p:cNvPr id="98" name="圆角矩形 97"/>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p:cNvSpPr txBox="1"/>
            <p:nvPr/>
          </p:nvSpPr>
          <p:spPr>
            <a:xfrm>
              <a:off x="7346" y="969"/>
              <a:ext cx="724" cy="1515"/>
            </a:xfrm>
            <a:prstGeom prst="rect">
              <a:avLst/>
            </a:prstGeom>
            <a:noFill/>
          </p:spPr>
          <p:txBody>
            <a:bodyPr vert="eaVert" wrap="square" rtlCol="0">
              <a:spAutoFit/>
            </a:bodyPr>
            <a:lstStyle/>
            <a:p>
              <a:endParaRPr lang="zh-CN" altLang="en-US">
                <a:solidFill>
                  <a:schemeClr val="bg1"/>
                </a:solidFill>
                <a:latin typeface="阿里巴巴普惠体 2.0 75 SemiBold" panose="00020600040101010101" charset="-122"/>
                <a:ea typeface="阿里巴巴普惠体 2.0 75 SemiBold" panose="00020600040101010101" charset="-122"/>
              </a:endParaRPr>
            </a:p>
          </p:txBody>
        </p:sp>
      </p:grpSp>
      <p:cxnSp>
        <p:nvCxnSpPr>
          <p:cNvPr id="20" name="直接连接符 19"/>
          <p:cNvCxnSpPr/>
          <p:nvPr/>
        </p:nvCxnSpPr>
        <p:spPr>
          <a:xfrm>
            <a:off x="4590415" y="2176780"/>
            <a:ext cx="6820535" cy="1905"/>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24450" y="722630"/>
            <a:ext cx="459740" cy="962025"/>
          </a:xfrm>
          <a:prstGeom prst="rect">
            <a:avLst/>
          </a:prstGeom>
          <a:noFill/>
        </p:spPr>
        <p:txBody>
          <a:bodyPr vert="eaVert" wrap="square" rtlCol="0">
            <a:spAutoFit/>
          </a:bodyPr>
          <a:lstStyle/>
          <a:p>
            <a:r>
              <a:rPr lang="zh-CN" altLang="en-US">
                <a:solidFill>
                  <a:schemeClr val="bg1"/>
                </a:solidFill>
                <a:latin typeface="阿里巴巴普惠体 R" panose="00020600040101010101" charset="-122"/>
                <a:ea typeface="阿里巴巴普惠体 R" panose="00020600040101010101" charset="-122"/>
              </a:rPr>
              <a:t>产品图</a:t>
            </a:r>
          </a:p>
        </p:txBody>
      </p:sp>
      <p:pic>
        <p:nvPicPr>
          <p:cNvPr id="22" name="图片 21"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090" y="570616"/>
            <a:ext cx="1315794" cy="122667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6034" y="2429232"/>
            <a:ext cx="4800000" cy="3600000"/>
          </a:xfrm>
          <a:prstGeom prst="rect">
            <a:avLst/>
          </a:prstGeom>
        </p:spPr>
      </p:pic>
      <p:sp>
        <p:nvSpPr>
          <p:cNvPr id="41" name="文本框 40"/>
          <p:cNvSpPr txBox="1"/>
          <p:nvPr/>
        </p:nvSpPr>
        <p:spPr>
          <a:xfrm>
            <a:off x="949960" y="4249103"/>
            <a:ext cx="1907540" cy="338455"/>
          </a:xfrm>
          <a:prstGeom prst="rect">
            <a:avLst/>
          </a:prstGeom>
          <a:noFill/>
        </p:spPr>
        <p:txBody>
          <a:bodyPr wrap="square" rtlCol="0">
            <a:spAutoFit/>
          </a:bodyPr>
          <a:lstStyle/>
          <a:p>
            <a:pPr algn="l">
              <a:buClrTx/>
              <a:buSzTx/>
              <a:buFontTx/>
            </a:pP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lt"/>
              </a:rPr>
              <a:t>跑合台</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42" name="文本框 41"/>
          <p:cNvSpPr txBox="1"/>
          <p:nvPr/>
        </p:nvSpPr>
        <p:spPr>
          <a:xfrm>
            <a:off x="938520" y="4655503"/>
            <a:ext cx="2162190" cy="338554"/>
          </a:xfrm>
          <a:prstGeom prst="rect">
            <a:avLst/>
          </a:prstGeom>
          <a:noFill/>
        </p:spPr>
        <p:txBody>
          <a:bodyPr wrap="square" rtlCol="0">
            <a:spAutoFit/>
          </a:bodyPr>
          <a:lstStyle/>
          <a:p>
            <a:pPr algn="l">
              <a:buClrTx/>
              <a:buSzTx/>
              <a:buFontTx/>
            </a:pP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sym typeface="+mn-lt"/>
              </a:rPr>
              <a:t>FDS</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装配</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sym typeface="+mn-lt"/>
              </a:rPr>
              <a:t>&amp;TTR</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测试</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43" name="文本框 42"/>
          <p:cNvSpPr txBox="1"/>
          <p:nvPr/>
        </p:nvSpPr>
        <p:spPr>
          <a:xfrm>
            <a:off x="938520" y="5136148"/>
            <a:ext cx="2162190" cy="338554"/>
          </a:xfrm>
          <a:prstGeom prst="rect">
            <a:avLst/>
          </a:prstGeom>
          <a:noFill/>
        </p:spPr>
        <p:txBody>
          <a:bodyPr wrap="square" rtlCol="0">
            <a:spAutoFit/>
          </a:bodyPr>
          <a:lstStyle/>
          <a:p>
            <a:pPr algn="l">
              <a:buClrTx/>
              <a:buSzTx/>
              <a:buFontTx/>
            </a:pP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装伺服电机</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Tree>
    <p:extLst>
      <p:ext uri="{BB962C8B-B14F-4D97-AF65-F5344CB8AC3E}">
        <p14:creationId xmlns:p14="http://schemas.microsoft.com/office/powerpoint/2010/main" val="1442467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lang="zh-CN" altLang="en-US"/>
          </a:p>
        </p:txBody>
      </p:sp>
      <p:sp>
        <p:nvSpPr>
          <p:cNvPr id="12" name="矩形 11"/>
          <p:cNvSpPr/>
          <p:nvPr/>
        </p:nvSpPr>
        <p:spPr>
          <a:xfrm>
            <a:off x="-1905" y="-13970"/>
            <a:ext cx="4276725"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Char char="-"/>
            </a:pPr>
            <a:endParaRPr lang="en-US" altLang="zh-CN"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None/>
            </a:pPr>
            <a:endParaRPr lang="en-US" altLang="zh-CN" b="1" baseline="0"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endParaRPr lang="zh-CN" altLang="en-US"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p:txBody>
      </p:sp>
      <p:grpSp>
        <p:nvGrpSpPr>
          <p:cNvPr id="29" name="组合 28"/>
          <p:cNvGrpSpPr/>
          <p:nvPr/>
        </p:nvGrpSpPr>
        <p:grpSpPr>
          <a:xfrm>
            <a:off x="474345" y="290195"/>
            <a:ext cx="4804410" cy="698500"/>
            <a:chOff x="1035" y="237"/>
            <a:chExt cx="7566" cy="1100"/>
          </a:xfrm>
        </p:grpSpPr>
        <p:sp>
          <p:nvSpPr>
            <p:cNvPr id="23" name="矩形 22"/>
            <p:cNvSpPr/>
            <p:nvPr/>
          </p:nvSpPr>
          <p:spPr>
            <a:xfrm>
              <a:off x="1035" y="237"/>
              <a:ext cx="2495" cy="628"/>
            </a:xfrm>
            <a:prstGeom prst="rect">
              <a:avLst/>
            </a:prstGeom>
          </p:spPr>
          <p:txBody>
            <a:bodyPr wrap="square">
              <a:spAutoFit/>
            </a:bodyPr>
            <a:lstStyle/>
            <a:p>
              <a:pPr lvl="0">
                <a:defRPr/>
              </a:pPr>
              <a:r>
                <a:rPr lang="en-US" altLang="zh-CN" sz="2000" spc="100" dirty="0">
                  <a:solidFill>
                    <a:srgbClr val="B05E35"/>
                  </a:solidFill>
                  <a:latin typeface="阿里巴巴普惠体 B" panose="00020600040101010101" charset="-122"/>
                  <a:ea typeface="阿里巴巴普惠体 B" panose="00020600040101010101" charset="-122"/>
                  <a:cs typeface="+mn-ea"/>
                  <a:sym typeface="+mn-lt"/>
                </a:rPr>
                <a:t>案例介绍</a:t>
              </a:r>
            </a:p>
          </p:txBody>
        </p:sp>
        <p:sp>
          <p:nvSpPr>
            <p:cNvPr id="3" name="矩形 2"/>
            <p:cNvSpPr/>
            <p:nvPr/>
          </p:nvSpPr>
          <p:spPr>
            <a:xfrm>
              <a:off x="1856" y="806"/>
              <a:ext cx="6745" cy="531"/>
            </a:xfrm>
            <a:prstGeom prst="rect">
              <a:avLst/>
            </a:prstGeom>
          </p:spPr>
          <p:txBody>
            <a:bodyPr wrap="square">
              <a:spAutoFit/>
            </a:bodyPr>
            <a:lstStyle/>
            <a:p>
              <a:pPr lvl="0">
                <a:defRPr/>
              </a:pPr>
              <a:r>
                <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整线装配项目</a:t>
              </a:r>
              <a:r>
                <a:rPr lang="zh-CN" altLang="en-US" sz="16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a:t>
              </a:r>
              <a:endPar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4" name="文本框 53"/>
          <p:cNvSpPr txBox="1"/>
          <p:nvPr/>
        </p:nvSpPr>
        <p:spPr>
          <a:xfrm>
            <a:off x="1003935" y="980440"/>
            <a:ext cx="3056890" cy="306705"/>
          </a:xfrm>
          <a:prstGeom prst="rect">
            <a:avLst/>
          </a:prstGeom>
          <a:noFill/>
        </p:spPr>
        <p:txBody>
          <a:bodyPr wrap="square" rtlCol="0">
            <a:spAutoFit/>
          </a:bodyPr>
          <a:lstStyle/>
          <a:p>
            <a:r>
              <a:rPr lang="zh-CN" altLang="en-US" sz="14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设备名称:DP助力转向生产线</a:t>
            </a:r>
          </a:p>
        </p:txBody>
      </p:sp>
      <p:grpSp>
        <p:nvGrpSpPr>
          <p:cNvPr id="66" name="组合 65"/>
          <p:cNvGrpSpPr/>
          <p:nvPr/>
        </p:nvGrpSpPr>
        <p:grpSpPr>
          <a:xfrm>
            <a:off x="781685" y="2081530"/>
            <a:ext cx="2489200" cy="2085340"/>
            <a:chOff x="1171" y="4797"/>
            <a:chExt cx="3920" cy="3284"/>
          </a:xfrm>
        </p:grpSpPr>
        <p:grpSp>
          <p:nvGrpSpPr>
            <p:cNvPr id="30" name="组合 29"/>
            <p:cNvGrpSpPr/>
            <p:nvPr/>
          </p:nvGrpSpPr>
          <p:grpSpPr>
            <a:xfrm>
              <a:off x="1171" y="4797"/>
              <a:ext cx="3884" cy="3284"/>
              <a:chOff x="1171" y="2577"/>
              <a:chExt cx="3884" cy="3284"/>
            </a:xfrm>
          </p:grpSpPr>
          <p:cxnSp>
            <p:nvCxnSpPr>
              <p:cNvPr id="7" name="直接连接符 6"/>
              <p:cNvCxnSpPr/>
              <p:nvPr/>
            </p:nvCxnSpPr>
            <p:spPr>
              <a:xfrm>
                <a:off x="1206" y="3115"/>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1" y="445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06" y="5098"/>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491" y="2577"/>
                <a:ext cx="3004" cy="531"/>
              </a:xfrm>
              <a:prstGeom prst="rect">
                <a:avLst/>
              </a:prstGeom>
              <a:noFill/>
            </p:spPr>
            <p:txBody>
              <a:bodyPr wrap="square" rtlCol="0">
                <a:spAutoFit/>
              </a:bodyPr>
              <a:lstStyle/>
              <a:p>
                <a:r>
                  <a:rPr lang="zh-CN" altLang="en-US" sz="1600" dirty="0">
                    <a:latin typeface="阿里巴巴普惠体 R" panose="00020600040101010101" charset="-122"/>
                    <a:ea typeface="阿里巴巴普惠体 R" panose="00020600040101010101" charset="-122"/>
                    <a:cs typeface="阿里巴巴普惠体 R" panose="00020600040101010101" charset="-122"/>
                  </a:rPr>
                  <a:t>主要工艺设备: </a:t>
                </a:r>
              </a:p>
            </p:txBody>
          </p:sp>
          <p:sp>
            <p:nvSpPr>
              <p:cNvPr id="14" name="文本框 13"/>
              <p:cNvSpPr txBox="1"/>
              <p:nvPr/>
            </p:nvSpPr>
            <p:spPr>
              <a:xfrm>
                <a:off x="1436" y="4676"/>
                <a:ext cx="3004" cy="533"/>
              </a:xfrm>
              <a:prstGeom prst="rect">
                <a:avLst/>
              </a:prstGeom>
              <a:noFill/>
            </p:spPr>
            <p:txBody>
              <a:bodyPr wrap="square" rtlCol="0">
                <a:spAutoFit/>
              </a:bodyPr>
              <a:lstStyle/>
              <a:p>
                <a:pPr algn="l">
                  <a:buClrTx/>
                  <a:buSzTx/>
                  <a:buFontTx/>
                </a:pPr>
                <a:r>
                  <a:rPr sz="1600" dirty="0" smtClean="0">
                    <a:latin typeface="阿里巴巴普惠体 R" panose="00020600040101010101" charset="-122"/>
                    <a:ea typeface="阿里巴巴普惠体 R" panose="00020600040101010101" charset="-122"/>
                    <a:cs typeface="阿里巴巴普惠体 R" panose="00020600040101010101" charset="-122"/>
                    <a:sym typeface="+mn-ea"/>
                  </a:rPr>
                  <a:t>-</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长转部分</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ea"/>
                  </a:rPr>
                  <a:t> </a:t>
                </a:r>
                <a:endParaRPr lang="zh-CN" altLang="en-US" sz="1600" baseline="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endParaRPr>
              </a:p>
            </p:txBody>
          </p:sp>
          <p:sp>
            <p:nvSpPr>
              <p:cNvPr id="18" name="文本框 17"/>
              <p:cNvSpPr txBox="1"/>
              <p:nvPr/>
            </p:nvSpPr>
            <p:spPr>
              <a:xfrm>
                <a:off x="1388" y="5328"/>
                <a:ext cx="3004" cy="533"/>
              </a:xfrm>
              <a:prstGeom prst="rect">
                <a:avLst/>
              </a:prstGeom>
              <a:noFill/>
            </p:spPr>
            <p:txBody>
              <a:bodyPr wrap="square" rtlCol="0">
                <a:spAutoFit/>
              </a:bodyPr>
              <a:lstStyle/>
              <a:p>
                <a:pPr algn="l">
                  <a:buClrTx/>
                  <a:buSzTx/>
                  <a:buFontTx/>
                </a:pP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测试部分</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1171" y="5784"/>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436" y="4008"/>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lt"/>
                  </a:rPr>
                  <a:t>短</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转部分</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sp>
          <p:nvSpPr>
            <p:cNvPr id="64" name="文本框 63"/>
            <p:cNvSpPr txBox="1"/>
            <p:nvPr/>
          </p:nvSpPr>
          <p:spPr>
            <a:xfrm>
              <a:off x="1436" y="5583"/>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预装线</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65" name="直接连接符 64"/>
            <p:cNvCxnSpPr/>
            <p:nvPr/>
          </p:nvCxnSpPr>
          <p:spPr>
            <a:xfrm>
              <a:off x="1242" y="603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组合 93"/>
          <p:cNvGrpSpPr/>
          <p:nvPr/>
        </p:nvGrpSpPr>
        <p:grpSpPr>
          <a:xfrm>
            <a:off x="5167630" y="2534285"/>
            <a:ext cx="461645" cy="1099820"/>
            <a:chOff x="7373" y="752"/>
            <a:chExt cx="727" cy="1732"/>
          </a:xfrm>
        </p:grpSpPr>
        <p:sp>
          <p:nvSpPr>
            <p:cNvPr id="95" name="圆角矩形 94"/>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6" name="文本框 95"/>
            <p:cNvSpPr txBox="1"/>
            <p:nvPr/>
          </p:nvSpPr>
          <p:spPr>
            <a:xfrm>
              <a:off x="7373" y="969"/>
              <a:ext cx="727" cy="1515"/>
            </a:xfrm>
            <a:prstGeom prst="rect">
              <a:avLst/>
            </a:prstGeom>
            <a:noFill/>
          </p:spPr>
          <p:txBody>
            <a:bodyPr vert="eaVert" wrap="square" rtlCol="0">
              <a:spAutoFit/>
            </a:bodyPr>
            <a:lstStyle/>
            <a:p>
              <a:r>
                <a:rPr lang="zh-CN" altLang="en-US" dirty="0" smtClean="0">
                  <a:solidFill>
                    <a:schemeClr val="bg1"/>
                  </a:solidFill>
                  <a:latin typeface="阿里巴巴普惠体 R" panose="00020600040101010101" charset="-122"/>
                  <a:ea typeface="阿里巴巴普惠体 R" panose="00020600040101010101" charset="-122"/>
                </a:rPr>
                <a:t>模型图</a:t>
              </a:r>
              <a:endParaRPr lang="zh-CN" altLang="en-US" dirty="0">
                <a:solidFill>
                  <a:schemeClr val="bg1"/>
                </a:solidFill>
                <a:latin typeface="阿里巴巴普惠体 R" panose="00020600040101010101" charset="-122"/>
                <a:ea typeface="阿里巴巴普惠体 R" panose="00020600040101010101" charset="-122"/>
              </a:endParaRPr>
            </a:p>
          </p:txBody>
        </p:sp>
      </p:grpSp>
      <p:grpSp>
        <p:nvGrpSpPr>
          <p:cNvPr id="97" name="组合 96"/>
          <p:cNvGrpSpPr/>
          <p:nvPr/>
        </p:nvGrpSpPr>
        <p:grpSpPr>
          <a:xfrm>
            <a:off x="5108575" y="485775"/>
            <a:ext cx="459740" cy="1321435"/>
            <a:chOff x="7346" y="752"/>
            <a:chExt cx="724" cy="1732"/>
          </a:xfrm>
        </p:grpSpPr>
        <p:sp>
          <p:nvSpPr>
            <p:cNvPr id="98" name="圆角矩形 97"/>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p:cNvSpPr txBox="1"/>
            <p:nvPr/>
          </p:nvSpPr>
          <p:spPr>
            <a:xfrm>
              <a:off x="7346" y="969"/>
              <a:ext cx="724" cy="1515"/>
            </a:xfrm>
            <a:prstGeom prst="rect">
              <a:avLst/>
            </a:prstGeom>
            <a:noFill/>
          </p:spPr>
          <p:txBody>
            <a:bodyPr vert="eaVert" wrap="square" rtlCol="0">
              <a:spAutoFit/>
            </a:bodyPr>
            <a:lstStyle/>
            <a:p>
              <a:endParaRPr lang="zh-CN" altLang="en-US">
                <a:solidFill>
                  <a:schemeClr val="bg1"/>
                </a:solidFill>
                <a:latin typeface="阿里巴巴普惠体 2.0 75 SemiBold" panose="00020600040101010101" charset="-122"/>
                <a:ea typeface="阿里巴巴普惠体 2.0 75 SemiBold" panose="00020600040101010101" charset="-122"/>
              </a:endParaRPr>
            </a:p>
          </p:txBody>
        </p:sp>
      </p:grpSp>
      <p:cxnSp>
        <p:nvCxnSpPr>
          <p:cNvPr id="20" name="直接连接符 19"/>
          <p:cNvCxnSpPr/>
          <p:nvPr/>
        </p:nvCxnSpPr>
        <p:spPr>
          <a:xfrm>
            <a:off x="4590415" y="2176780"/>
            <a:ext cx="6820535" cy="1905"/>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24450" y="722630"/>
            <a:ext cx="459740" cy="962025"/>
          </a:xfrm>
          <a:prstGeom prst="rect">
            <a:avLst/>
          </a:prstGeom>
          <a:noFill/>
        </p:spPr>
        <p:txBody>
          <a:bodyPr vert="eaVert" wrap="square" rtlCol="0">
            <a:spAutoFit/>
          </a:bodyPr>
          <a:lstStyle/>
          <a:p>
            <a:r>
              <a:rPr lang="zh-CN" altLang="en-US">
                <a:solidFill>
                  <a:schemeClr val="bg1"/>
                </a:solidFill>
                <a:latin typeface="阿里巴巴普惠体 R" panose="00020600040101010101" charset="-122"/>
                <a:ea typeface="阿里巴巴普惠体 R" panose="00020600040101010101" charset="-122"/>
              </a:rPr>
              <a:t>产品图</a:t>
            </a:r>
          </a:p>
        </p:txBody>
      </p:sp>
      <p:pic>
        <p:nvPicPr>
          <p:cNvPr id="22" name="图片 21"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457" y="562691"/>
            <a:ext cx="5004057" cy="1003352"/>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l="2181" t="3209" r="1127" b="1235"/>
          <a:stretch/>
        </p:blipFill>
        <p:spPr>
          <a:xfrm>
            <a:off x="7298267" y="2359295"/>
            <a:ext cx="4677682" cy="2819724"/>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088" y="4187325"/>
            <a:ext cx="4043404" cy="2471420"/>
          </a:xfrm>
          <a:prstGeom prst="rect">
            <a:avLst/>
          </a:prstGeom>
        </p:spPr>
      </p:pic>
    </p:spTree>
    <p:extLst>
      <p:ext uri="{BB962C8B-B14F-4D97-AF65-F5344CB8AC3E}">
        <p14:creationId xmlns:p14="http://schemas.microsoft.com/office/powerpoint/2010/main" val="2363829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lang="zh-CN" altLang="en-US"/>
          </a:p>
        </p:txBody>
      </p:sp>
      <p:sp>
        <p:nvSpPr>
          <p:cNvPr id="12" name="矩形 11"/>
          <p:cNvSpPr/>
          <p:nvPr/>
        </p:nvSpPr>
        <p:spPr>
          <a:xfrm>
            <a:off x="-1905" y="-13970"/>
            <a:ext cx="4276725"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Char char="-"/>
            </a:pPr>
            <a:endParaRPr lang="en-US" altLang="zh-CN"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None/>
            </a:pPr>
            <a:endParaRPr lang="en-US" altLang="zh-CN" b="1" baseline="0"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endParaRPr lang="zh-CN" altLang="en-US"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p:txBody>
      </p:sp>
      <p:grpSp>
        <p:nvGrpSpPr>
          <p:cNvPr id="29" name="组合 28"/>
          <p:cNvGrpSpPr/>
          <p:nvPr/>
        </p:nvGrpSpPr>
        <p:grpSpPr>
          <a:xfrm>
            <a:off x="474345" y="290195"/>
            <a:ext cx="4804410" cy="698500"/>
            <a:chOff x="1035" y="237"/>
            <a:chExt cx="7566" cy="1100"/>
          </a:xfrm>
        </p:grpSpPr>
        <p:sp>
          <p:nvSpPr>
            <p:cNvPr id="23" name="矩形 22"/>
            <p:cNvSpPr/>
            <p:nvPr/>
          </p:nvSpPr>
          <p:spPr>
            <a:xfrm>
              <a:off x="1035" y="237"/>
              <a:ext cx="2495" cy="628"/>
            </a:xfrm>
            <a:prstGeom prst="rect">
              <a:avLst/>
            </a:prstGeom>
          </p:spPr>
          <p:txBody>
            <a:bodyPr wrap="square">
              <a:spAutoFit/>
            </a:bodyPr>
            <a:lstStyle/>
            <a:p>
              <a:pPr lvl="0">
                <a:defRPr/>
              </a:pPr>
              <a:r>
                <a:rPr lang="en-US" altLang="zh-CN" sz="2000" spc="100" dirty="0">
                  <a:solidFill>
                    <a:srgbClr val="B05E35"/>
                  </a:solidFill>
                  <a:latin typeface="阿里巴巴普惠体 B" panose="00020600040101010101" charset="-122"/>
                  <a:ea typeface="阿里巴巴普惠体 B" panose="00020600040101010101" charset="-122"/>
                  <a:cs typeface="+mn-ea"/>
                  <a:sym typeface="+mn-lt"/>
                </a:rPr>
                <a:t>案例介绍</a:t>
              </a:r>
            </a:p>
          </p:txBody>
        </p:sp>
        <p:sp>
          <p:nvSpPr>
            <p:cNvPr id="3" name="矩形 2"/>
            <p:cNvSpPr/>
            <p:nvPr/>
          </p:nvSpPr>
          <p:spPr>
            <a:xfrm>
              <a:off x="1856" y="806"/>
              <a:ext cx="6745" cy="531"/>
            </a:xfrm>
            <a:prstGeom prst="rect">
              <a:avLst/>
            </a:prstGeom>
          </p:spPr>
          <p:txBody>
            <a:bodyPr wrap="square">
              <a:spAutoFit/>
            </a:bodyPr>
            <a:lstStyle/>
            <a:p>
              <a:pPr lvl="0">
                <a:defRPr/>
              </a:pPr>
              <a:r>
                <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整线装配项目</a:t>
              </a:r>
              <a:r>
                <a:rPr lang="zh-CN" altLang="en-US" sz="16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a:t>
              </a:r>
              <a:endPar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4" name="文本框 53"/>
          <p:cNvSpPr txBox="1"/>
          <p:nvPr/>
        </p:nvSpPr>
        <p:spPr>
          <a:xfrm>
            <a:off x="1003935" y="980440"/>
            <a:ext cx="3056890" cy="306705"/>
          </a:xfrm>
          <a:prstGeom prst="rect">
            <a:avLst/>
          </a:prstGeom>
          <a:noFill/>
        </p:spPr>
        <p:txBody>
          <a:bodyPr wrap="square" rtlCol="0">
            <a:spAutoFit/>
          </a:bodyPr>
          <a:lstStyle/>
          <a:p>
            <a:r>
              <a:rPr lang="zh-CN" altLang="en-US" sz="14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设备名称</a:t>
            </a:r>
            <a:r>
              <a:rPr lang="zh-CN" altLang="en-US" sz="14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a:t>
            </a:r>
            <a:r>
              <a:rPr lang="en-US" altLang="zh-CN" sz="14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EPSC</a:t>
            </a:r>
            <a:r>
              <a:rPr lang="zh-CN" altLang="en-US" sz="14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总装线</a:t>
            </a:r>
            <a:endParaRPr lang="zh-CN" altLang="en-US" sz="14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66" name="组合 65"/>
          <p:cNvGrpSpPr/>
          <p:nvPr/>
        </p:nvGrpSpPr>
        <p:grpSpPr>
          <a:xfrm>
            <a:off x="781685" y="2081530"/>
            <a:ext cx="2489200" cy="2085340"/>
            <a:chOff x="1171" y="4797"/>
            <a:chExt cx="3920" cy="3284"/>
          </a:xfrm>
        </p:grpSpPr>
        <p:grpSp>
          <p:nvGrpSpPr>
            <p:cNvPr id="30" name="组合 29"/>
            <p:cNvGrpSpPr/>
            <p:nvPr/>
          </p:nvGrpSpPr>
          <p:grpSpPr>
            <a:xfrm>
              <a:off x="1171" y="4797"/>
              <a:ext cx="3884" cy="3284"/>
              <a:chOff x="1171" y="2577"/>
              <a:chExt cx="3884" cy="3284"/>
            </a:xfrm>
          </p:grpSpPr>
          <p:cxnSp>
            <p:nvCxnSpPr>
              <p:cNvPr id="7" name="直接连接符 6"/>
              <p:cNvCxnSpPr/>
              <p:nvPr/>
            </p:nvCxnSpPr>
            <p:spPr>
              <a:xfrm>
                <a:off x="1206" y="3115"/>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1" y="445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06" y="5098"/>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491" y="2577"/>
                <a:ext cx="3004" cy="531"/>
              </a:xfrm>
              <a:prstGeom prst="rect">
                <a:avLst/>
              </a:prstGeom>
              <a:noFill/>
            </p:spPr>
            <p:txBody>
              <a:bodyPr wrap="square" rtlCol="0">
                <a:spAutoFit/>
              </a:bodyPr>
              <a:lstStyle/>
              <a:p>
                <a:r>
                  <a:rPr lang="zh-CN" altLang="en-US" sz="1600">
                    <a:latin typeface="阿里巴巴普惠体 R" panose="00020600040101010101" charset="-122"/>
                    <a:ea typeface="阿里巴巴普惠体 R" panose="00020600040101010101" charset="-122"/>
                    <a:cs typeface="阿里巴巴普惠体 R" panose="00020600040101010101" charset="-122"/>
                  </a:rPr>
                  <a:t>主要工艺设备: </a:t>
                </a:r>
              </a:p>
            </p:txBody>
          </p:sp>
          <p:sp>
            <p:nvSpPr>
              <p:cNvPr id="14" name="文本框 13"/>
              <p:cNvSpPr txBox="1"/>
              <p:nvPr/>
            </p:nvSpPr>
            <p:spPr>
              <a:xfrm>
                <a:off x="1436" y="4676"/>
                <a:ext cx="3004" cy="533"/>
              </a:xfrm>
              <a:prstGeom prst="rect">
                <a:avLst/>
              </a:prstGeom>
              <a:noFill/>
            </p:spPr>
            <p:txBody>
              <a:bodyPr wrap="square" rtlCol="0">
                <a:spAutoFit/>
              </a:bodyPr>
              <a:lstStyle/>
              <a:p>
                <a:pPr algn="l">
                  <a:buClrTx/>
                  <a:buSzTx/>
                  <a:buFontTx/>
                </a:pPr>
                <a:r>
                  <a:rPr sz="1600">
                    <a:latin typeface="阿里巴巴普惠体 R" panose="00020600040101010101" charset="-122"/>
                    <a:ea typeface="阿里巴巴普惠体 R" panose="00020600040101010101" charset="-122"/>
                    <a:cs typeface="阿里巴巴普惠体 R" panose="00020600040101010101" charset="-122"/>
                    <a:sym typeface="+mn-ea"/>
                  </a:rPr>
                  <a:t>-</a:t>
                </a:r>
                <a:r>
                  <a:rPr lang="en-US" sz="1600">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sz="1600">
                    <a:latin typeface="阿里巴巴普惠体 R" panose="00020600040101010101" charset="-122"/>
                    <a:ea typeface="阿里巴巴普惠体 R" panose="00020600040101010101" charset="-122"/>
                    <a:cs typeface="阿里巴巴普惠体 R" panose="00020600040101010101" charset="-122"/>
                    <a:sym typeface="+mn-lt"/>
                  </a:rPr>
                  <a:t>马达装配</a:t>
                </a:r>
                <a:endParaRPr lang="zh-CN" altLang="en-US" sz="1600" baseline="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endParaRPr>
              </a:p>
            </p:txBody>
          </p:sp>
          <p:sp>
            <p:nvSpPr>
              <p:cNvPr id="18" name="文本框 17"/>
              <p:cNvSpPr txBox="1"/>
              <p:nvPr/>
            </p:nvSpPr>
            <p:spPr>
              <a:xfrm>
                <a:off x="1388" y="5328"/>
                <a:ext cx="3004" cy="533"/>
              </a:xfrm>
              <a:prstGeom prst="rect">
                <a:avLst/>
              </a:prstGeom>
              <a:noFill/>
            </p:spPr>
            <p:txBody>
              <a:bodyPr wrap="square" rtlCol="0">
                <a:spAutoFit/>
              </a:bodyPr>
              <a:lstStyle/>
              <a:p>
                <a:pPr algn="l">
                  <a:buClrTx/>
                  <a:buSzTx/>
                  <a:buFontTx/>
                </a:pP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lt"/>
                  </a:rPr>
                  <a:t>ECU装配</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1171" y="5784"/>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436" y="4008"/>
                <a:ext cx="3004" cy="533"/>
              </a:xfrm>
              <a:prstGeom prst="rect">
                <a:avLst/>
              </a:prstGeom>
              <a:noFill/>
            </p:spPr>
            <p:txBody>
              <a:bodyPr wrap="square" rtlCol="0">
                <a:spAutoFit/>
              </a:bodyPr>
              <a:lstStyle/>
              <a:p>
                <a:r>
                  <a:rPr sz="1600">
                    <a:latin typeface="阿里巴巴普惠体 R" panose="00020600040101010101" charset="-122"/>
                    <a:ea typeface="阿里巴巴普惠体 R" panose="00020600040101010101" charset="-122"/>
                    <a:cs typeface="阿里巴巴普惠体 R" panose="00020600040101010101" charset="-122"/>
                  </a:rPr>
                  <a:t>-</a:t>
                </a:r>
                <a:r>
                  <a:rPr lang="en-US" sz="1600">
                    <a:latin typeface="阿里巴巴普惠体 R" panose="00020600040101010101" charset="-122"/>
                    <a:ea typeface="阿里巴巴普惠体 R" panose="00020600040101010101" charset="-122"/>
                    <a:cs typeface="阿里巴巴普惠体 R" panose="00020600040101010101" charset="-122"/>
                  </a:rPr>
                  <a:t> </a:t>
                </a:r>
                <a:r>
                  <a:rPr lang="zh-CN" altLang="en-US" sz="1600">
                    <a:latin typeface="阿里巴巴普惠体 R" panose="00020600040101010101" charset="-122"/>
                    <a:ea typeface="阿里巴巴普惠体 R" panose="00020600040101010101" charset="-122"/>
                    <a:cs typeface="阿里巴巴普惠体 R" panose="00020600040101010101" charset="-122"/>
                    <a:sym typeface="+mn-lt"/>
                  </a:rPr>
                  <a:t>传感器装配</a:t>
                </a:r>
                <a:endParaRPr lang="en-US" sz="1600">
                  <a:latin typeface="阿里巴巴普惠体 R" panose="00020600040101010101" charset="-122"/>
                  <a:ea typeface="阿里巴巴普惠体 R" panose="00020600040101010101" charset="-122"/>
                  <a:cs typeface="阿里巴巴普惠体 R" panose="00020600040101010101" charset="-122"/>
                </a:endParaRPr>
              </a:p>
            </p:txBody>
          </p:sp>
        </p:grpSp>
        <p:sp>
          <p:nvSpPr>
            <p:cNvPr id="64" name="文本框 63"/>
            <p:cNvSpPr txBox="1"/>
            <p:nvPr/>
          </p:nvSpPr>
          <p:spPr>
            <a:xfrm>
              <a:off x="1436" y="5583"/>
              <a:ext cx="3004" cy="533"/>
            </a:xfrm>
            <a:prstGeom prst="rect">
              <a:avLst/>
            </a:prstGeom>
            <a:noFill/>
          </p:spPr>
          <p:txBody>
            <a:bodyPr wrap="square" rtlCol="0">
              <a:spAutoFit/>
            </a:bodyPr>
            <a:lstStyle/>
            <a:p>
              <a:r>
                <a:rPr sz="1600">
                  <a:latin typeface="阿里巴巴普惠体 R" panose="00020600040101010101" charset="-122"/>
                  <a:ea typeface="阿里巴巴普惠体 R" panose="00020600040101010101" charset="-122"/>
                  <a:cs typeface="阿里巴巴普惠体 R" panose="00020600040101010101" charset="-122"/>
                </a:rPr>
                <a:t>-</a:t>
              </a:r>
              <a:r>
                <a:rPr lang="en-US" sz="1600">
                  <a:latin typeface="阿里巴巴普惠体 R" panose="00020600040101010101" charset="-122"/>
                  <a:ea typeface="阿里巴巴普惠体 R" panose="00020600040101010101" charset="-122"/>
                  <a:cs typeface="阿里巴巴普惠体 R" panose="00020600040101010101" charset="-122"/>
                </a:rPr>
                <a:t> </a:t>
              </a:r>
              <a:r>
                <a:rPr lang="zh-CN" altLang="en-US" sz="1600">
                  <a:latin typeface="阿里巴巴普惠体 R" panose="00020600040101010101" charset="-122"/>
                  <a:ea typeface="阿里巴巴普惠体 R" panose="00020600040101010101" charset="-122"/>
                  <a:cs typeface="阿里巴巴普惠体 R" panose="00020600040101010101" charset="-122"/>
                  <a:sym typeface="+mn-lt"/>
                </a:rPr>
                <a:t>轴承压装</a:t>
              </a:r>
              <a:endParaRPr lang="zh-CN" altLang="en-US" sz="160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65" name="直接连接符 64"/>
            <p:cNvCxnSpPr/>
            <p:nvPr/>
          </p:nvCxnSpPr>
          <p:spPr>
            <a:xfrm>
              <a:off x="1242" y="603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组合 93"/>
          <p:cNvGrpSpPr/>
          <p:nvPr/>
        </p:nvGrpSpPr>
        <p:grpSpPr>
          <a:xfrm>
            <a:off x="4468495" y="2534285"/>
            <a:ext cx="459740" cy="1099820"/>
            <a:chOff x="6272" y="752"/>
            <a:chExt cx="724" cy="1732"/>
          </a:xfrm>
        </p:grpSpPr>
        <p:sp>
          <p:nvSpPr>
            <p:cNvPr id="95" name="圆角矩形 94"/>
            <p:cNvSpPr/>
            <p:nvPr/>
          </p:nvSpPr>
          <p:spPr>
            <a:xfrm rot="5400000">
              <a:off x="5752"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6" name="文本框 95"/>
            <p:cNvSpPr txBox="1"/>
            <p:nvPr/>
          </p:nvSpPr>
          <p:spPr>
            <a:xfrm>
              <a:off x="6272" y="969"/>
              <a:ext cx="724" cy="1515"/>
            </a:xfrm>
            <a:prstGeom prst="rect">
              <a:avLst/>
            </a:prstGeom>
            <a:noFill/>
          </p:spPr>
          <p:txBody>
            <a:bodyPr vert="eaVert" wrap="square" rtlCol="0">
              <a:spAutoFit/>
            </a:bodyPr>
            <a:lstStyle/>
            <a:p>
              <a:r>
                <a:rPr lang="zh-CN" altLang="en-US" dirty="0">
                  <a:solidFill>
                    <a:schemeClr val="bg1"/>
                  </a:solidFill>
                  <a:latin typeface="阿里巴巴普惠体 R" panose="00020600040101010101" charset="-122"/>
                  <a:ea typeface="阿里巴巴普惠体 R" panose="00020600040101010101" charset="-122"/>
                </a:rPr>
                <a:t>实物图</a:t>
              </a:r>
            </a:p>
          </p:txBody>
        </p:sp>
      </p:grpSp>
      <p:grpSp>
        <p:nvGrpSpPr>
          <p:cNvPr id="97" name="组合 96"/>
          <p:cNvGrpSpPr/>
          <p:nvPr/>
        </p:nvGrpSpPr>
        <p:grpSpPr>
          <a:xfrm>
            <a:off x="5108575" y="485775"/>
            <a:ext cx="459740" cy="1321435"/>
            <a:chOff x="7346" y="752"/>
            <a:chExt cx="724" cy="1732"/>
          </a:xfrm>
        </p:grpSpPr>
        <p:sp>
          <p:nvSpPr>
            <p:cNvPr id="98" name="圆角矩形 97"/>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p:cNvSpPr txBox="1"/>
            <p:nvPr/>
          </p:nvSpPr>
          <p:spPr>
            <a:xfrm>
              <a:off x="7346" y="969"/>
              <a:ext cx="724" cy="1515"/>
            </a:xfrm>
            <a:prstGeom prst="rect">
              <a:avLst/>
            </a:prstGeom>
            <a:noFill/>
          </p:spPr>
          <p:txBody>
            <a:bodyPr vert="eaVert" wrap="square" rtlCol="0">
              <a:spAutoFit/>
            </a:bodyPr>
            <a:lstStyle/>
            <a:p>
              <a:endParaRPr lang="zh-CN" altLang="en-US">
                <a:solidFill>
                  <a:schemeClr val="bg1"/>
                </a:solidFill>
                <a:latin typeface="阿里巴巴普惠体 2.0 75 SemiBold" panose="00020600040101010101" charset="-122"/>
                <a:ea typeface="阿里巴巴普惠体 2.0 75 SemiBold" panose="00020600040101010101" charset="-122"/>
              </a:endParaRPr>
            </a:p>
          </p:txBody>
        </p:sp>
      </p:grpSp>
      <p:pic>
        <p:nvPicPr>
          <p:cNvPr id="103" name="图片 102" descr="D:\河豚\图片\博世\图片21.png图片21"/>
          <p:cNvPicPr>
            <a:picLocks noChangeAspect="1"/>
          </p:cNvPicPr>
          <p:nvPr/>
        </p:nvPicPr>
        <p:blipFill>
          <a:blip r:embed="rId3"/>
          <a:srcRect/>
          <a:stretch>
            <a:fillRect/>
          </a:stretch>
        </p:blipFill>
        <p:spPr>
          <a:xfrm>
            <a:off x="9780698" y="4344852"/>
            <a:ext cx="2329185" cy="1745327"/>
          </a:xfrm>
          <a:prstGeom prst="rect">
            <a:avLst/>
          </a:prstGeom>
          <a:ln w="15875">
            <a:noFill/>
            <a:prstDash val="solid"/>
          </a:ln>
          <a:effectLst>
            <a:reflection blurRad="6350" stA="52000" endA="300" endPos="20000" dir="5400000" sy="-100000" algn="bl" rotWithShape="0"/>
          </a:effectLst>
        </p:spPr>
      </p:pic>
      <p:pic>
        <p:nvPicPr>
          <p:cNvPr id="104" name="图片 103" descr="D:\河豚\图片\博世\1.png1"/>
          <p:cNvPicPr>
            <a:picLocks noChangeAspect="1"/>
          </p:cNvPicPr>
          <p:nvPr/>
        </p:nvPicPr>
        <p:blipFill>
          <a:blip r:embed="rId4"/>
          <a:srcRect/>
          <a:stretch>
            <a:fillRect/>
          </a:stretch>
        </p:blipFill>
        <p:spPr>
          <a:xfrm>
            <a:off x="7031355" y="636905"/>
            <a:ext cx="2342515" cy="1115695"/>
          </a:xfrm>
          <a:prstGeom prst="rect">
            <a:avLst/>
          </a:prstGeom>
          <a:effectLst>
            <a:reflection blurRad="6350" stA="31000" endA="300" endPos="35000" dir="5400000" sy="-100000" algn="bl" rotWithShape="0"/>
          </a:effectLst>
        </p:spPr>
      </p:pic>
      <p:pic>
        <p:nvPicPr>
          <p:cNvPr id="8" name="图片 7" descr="D:\河豚\图片\博世\图片22.png图片22"/>
          <p:cNvPicPr>
            <a:picLocks noChangeAspect="1"/>
          </p:cNvPicPr>
          <p:nvPr/>
        </p:nvPicPr>
        <p:blipFill>
          <a:blip r:embed="rId5"/>
          <a:srcRect/>
          <a:stretch>
            <a:fillRect/>
          </a:stretch>
        </p:blipFill>
        <p:spPr>
          <a:xfrm>
            <a:off x="4973442" y="4334586"/>
            <a:ext cx="2349171" cy="1755593"/>
          </a:xfrm>
          <a:prstGeom prst="rect">
            <a:avLst/>
          </a:prstGeom>
          <a:ln w="15875">
            <a:noFill/>
            <a:prstDash val="solid"/>
          </a:ln>
          <a:effectLst>
            <a:reflection blurRad="6350" stA="52000" endA="300" endPos="20000" dir="5400000" sy="-100000" algn="bl" rotWithShape="0"/>
          </a:effectLst>
        </p:spPr>
      </p:pic>
      <p:pic>
        <p:nvPicPr>
          <p:cNvPr id="13" name="图片 12" descr="D:\河豚\图片\博世\图片20.png图片20"/>
          <p:cNvPicPr>
            <a:picLocks noChangeAspect="1"/>
          </p:cNvPicPr>
          <p:nvPr/>
        </p:nvPicPr>
        <p:blipFill>
          <a:blip r:embed="rId6"/>
          <a:srcRect/>
          <a:stretch>
            <a:fillRect/>
          </a:stretch>
        </p:blipFill>
        <p:spPr>
          <a:xfrm>
            <a:off x="7322613" y="2539365"/>
            <a:ext cx="2458085" cy="3561080"/>
          </a:xfrm>
          <a:prstGeom prst="rect">
            <a:avLst/>
          </a:prstGeom>
          <a:ln w="15875">
            <a:noFill/>
            <a:prstDash val="solid"/>
          </a:ln>
          <a:effectLst>
            <a:reflection blurRad="6350" stA="52000" endA="300" endPos="20000" dir="5400000" sy="-100000" algn="bl" rotWithShape="0"/>
          </a:effectLst>
        </p:spPr>
      </p:pic>
      <p:cxnSp>
        <p:nvCxnSpPr>
          <p:cNvPr id="20" name="直接连接符 19"/>
          <p:cNvCxnSpPr/>
          <p:nvPr/>
        </p:nvCxnSpPr>
        <p:spPr>
          <a:xfrm>
            <a:off x="4590415" y="2176780"/>
            <a:ext cx="6820535" cy="1905"/>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24450" y="722630"/>
            <a:ext cx="459740" cy="962025"/>
          </a:xfrm>
          <a:prstGeom prst="rect">
            <a:avLst/>
          </a:prstGeom>
          <a:noFill/>
        </p:spPr>
        <p:txBody>
          <a:bodyPr vert="eaVert" wrap="square" rtlCol="0">
            <a:spAutoFit/>
          </a:bodyPr>
          <a:lstStyle/>
          <a:p>
            <a:r>
              <a:rPr lang="zh-CN" altLang="en-US">
                <a:solidFill>
                  <a:schemeClr val="bg1"/>
                </a:solidFill>
                <a:latin typeface="阿里巴巴普惠体 R" panose="00020600040101010101" charset="-122"/>
                <a:ea typeface="阿里巴巴普惠体 R" panose="00020600040101010101" charset="-122"/>
              </a:rPr>
              <a:t>产品图</a:t>
            </a:r>
          </a:p>
        </p:txBody>
      </p:sp>
      <p:pic>
        <p:nvPicPr>
          <p:cNvPr id="22" name="图片 21" descr="微信图片_20220330092617"/>
          <p:cNvPicPr>
            <a:picLocks noChangeAspect="1"/>
          </p:cNvPicPr>
          <p:nvPr/>
        </p:nvPicPr>
        <p:blipFill>
          <a:blip r:embed="rId7"/>
          <a:stretch>
            <a:fillRect/>
          </a:stretch>
        </p:blipFill>
        <p:spPr>
          <a:xfrm>
            <a:off x="8938260" y="6191885"/>
            <a:ext cx="2910205" cy="469265"/>
          </a:xfrm>
          <a:prstGeom prst="rect">
            <a:avLst/>
          </a:prstGeom>
        </p:spPr>
      </p:pic>
    </p:spTree>
    <p:extLst>
      <p:ext uri="{BB962C8B-B14F-4D97-AF65-F5344CB8AC3E}">
        <p14:creationId xmlns:p14="http://schemas.microsoft.com/office/powerpoint/2010/main" val="355587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endParaRPr lang="zh-CN" altLang="en-US"/>
          </a:p>
        </p:txBody>
      </p:sp>
      <p:sp>
        <p:nvSpPr>
          <p:cNvPr id="12" name="矩形 11"/>
          <p:cNvSpPr/>
          <p:nvPr/>
        </p:nvSpPr>
        <p:spPr>
          <a:xfrm>
            <a:off x="-1905" y="-13970"/>
            <a:ext cx="4276725"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Char char="-"/>
            </a:pPr>
            <a:endParaRPr lang="en-US" altLang="zh-CN"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None/>
            </a:pPr>
            <a:endParaRPr lang="en-US" altLang="zh-CN" b="1" baseline="0"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a:p>
            <a:pPr marL="0" lvl="0" indent="0">
              <a:spcBef>
                <a:spcPct val="0"/>
              </a:spcBef>
              <a:buClr>
                <a:srgbClr val="000000"/>
              </a:buClr>
              <a:buFont typeface="Arial" panose="020B0604020202020204" pitchFamily="34" charset="0"/>
              <a:buChar char="-"/>
            </a:pPr>
            <a:endParaRPr lang="zh-CN" altLang="en-US" b="1" dirty="0" smtClean="0">
              <a:solidFill>
                <a:srgbClr val="265196"/>
              </a:solidFill>
              <a:latin typeface="Verdana" panose="020B0604030504040204" pitchFamily="34" charset="0"/>
              <a:ea typeface="Verdana" panose="020B0604030504040204" pitchFamily="34" charset="0"/>
              <a:sym typeface="Verdana" panose="020B0604030504040204" pitchFamily="34" charset="0"/>
            </a:endParaRPr>
          </a:p>
        </p:txBody>
      </p:sp>
      <p:grpSp>
        <p:nvGrpSpPr>
          <p:cNvPr id="29" name="组合 28"/>
          <p:cNvGrpSpPr/>
          <p:nvPr/>
        </p:nvGrpSpPr>
        <p:grpSpPr>
          <a:xfrm>
            <a:off x="474345" y="290195"/>
            <a:ext cx="4804410" cy="698500"/>
            <a:chOff x="1035" y="237"/>
            <a:chExt cx="7566" cy="1100"/>
          </a:xfrm>
        </p:grpSpPr>
        <p:sp>
          <p:nvSpPr>
            <p:cNvPr id="23" name="矩形 22"/>
            <p:cNvSpPr/>
            <p:nvPr/>
          </p:nvSpPr>
          <p:spPr>
            <a:xfrm>
              <a:off x="1035" y="237"/>
              <a:ext cx="2495" cy="628"/>
            </a:xfrm>
            <a:prstGeom prst="rect">
              <a:avLst/>
            </a:prstGeom>
          </p:spPr>
          <p:txBody>
            <a:bodyPr wrap="square">
              <a:spAutoFit/>
            </a:bodyPr>
            <a:lstStyle/>
            <a:p>
              <a:pPr lvl="0">
                <a:defRPr/>
              </a:pPr>
              <a:r>
                <a:rPr lang="en-US" altLang="zh-CN" sz="2000" spc="100" dirty="0">
                  <a:solidFill>
                    <a:srgbClr val="B05E35"/>
                  </a:solidFill>
                  <a:latin typeface="阿里巴巴普惠体 B" panose="00020600040101010101" charset="-122"/>
                  <a:ea typeface="阿里巴巴普惠体 B" panose="00020600040101010101" charset="-122"/>
                  <a:cs typeface="+mn-ea"/>
                  <a:sym typeface="+mn-lt"/>
                </a:rPr>
                <a:t>案例介绍</a:t>
              </a:r>
            </a:p>
          </p:txBody>
        </p:sp>
        <p:sp>
          <p:nvSpPr>
            <p:cNvPr id="3" name="矩形 2"/>
            <p:cNvSpPr/>
            <p:nvPr/>
          </p:nvSpPr>
          <p:spPr>
            <a:xfrm>
              <a:off x="1856" y="806"/>
              <a:ext cx="6745" cy="531"/>
            </a:xfrm>
            <a:prstGeom prst="rect">
              <a:avLst/>
            </a:prstGeom>
          </p:spPr>
          <p:txBody>
            <a:bodyPr wrap="square">
              <a:spAutoFit/>
            </a:bodyPr>
            <a:lstStyle/>
            <a:p>
              <a:pPr lvl="0">
                <a:defRPr/>
              </a:pPr>
              <a:r>
                <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整线装配项目</a:t>
              </a:r>
              <a:r>
                <a:rPr lang="zh-CN" altLang="en-US" sz="16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a:t>
              </a:r>
              <a:endParaRPr lang="zh-CN" altLang="en-US" sz="16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54" name="文本框 53"/>
          <p:cNvSpPr txBox="1"/>
          <p:nvPr/>
        </p:nvSpPr>
        <p:spPr>
          <a:xfrm>
            <a:off x="1003935" y="980440"/>
            <a:ext cx="3056890" cy="306705"/>
          </a:xfrm>
          <a:prstGeom prst="rect">
            <a:avLst/>
          </a:prstGeom>
          <a:noFill/>
        </p:spPr>
        <p:txBody>
          <a:bodyPr wrap="square" rtlCol="0">
            <a:spAutoFit/>
          </a:bodyPr>
          <a:lstStyle/>
          <a:p>
            <a:r>
              <a:rPr lang="zh-CN" altLang="en-US" sz="14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设备名称</a:t>
            </a:r>
            <a:r>
              <a:rPr lang="zh-CN" altLang="en-US" sz="14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:转向系统测试台</a:t>
            </a:r>
            <a:endParaRPr lang="zh-CN" altLang="en-US" sz="14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66" name="组合 65"/>
          <p:cNvGrpSpPr/>
          <p:nvPr/>
        </p:nvGrpSpPr>
        <p:grpSpPr>
          <a:xfrm>
            <a:off x="781685" y="2081530"/>
            <a:ext cx="2905760" cy="2085340"/>
            <a:chOff x="1171" y="4797"/>
            <a:chExt cx="4116" cy="3284"/>
          </a:xfrm>
        </p:grpSpPr>
        <p:grpSp>
          <p:nvGrpSpPr>
            <p:cNvPr id="30" name="组合 29"/>
            <p:cNvGrpSpPr/>
            <p:nvPr/>
          </p:nvGrpSpPr>
          <p:grpSpPr>
            <a:xfrm>
              <a:off x="1171" y="4797"/>
              <a:ext cx="4116" cy="3284"/>
              <a:chOff x="1171" y="2577"/>
              <a:chExt cx="4116" cy="3284"/>
            </a:xfrm>
          </p:grpSpPr>
          <p:cxnSp>
            <p:nvCxnSpPr>
              <p:cNvPr id="7" name="直接连接符 6"/>
              <p:cNvCxnSpPr/>
              <p:nvPr/>
            </p:nvCxnSpPr>
            <p:spPr>
              <a:xfrm>
                <a:off x="1206" y="3115"/>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171" y="445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06" y="5098"/>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1491" y="2577"/>
                <a:ext cx="3004" cy="531"/>
              </a:xfrm>
              <a:prstGeom prst="rect">
                <a:avLst/>
              </a:prstGeom>
              <a:noFill/>
            </p:spPr>
            <p:txBody>
              <a:bodyPr wrap="square" rtlCol="0">
                <a:spAutoFit/>
              </a:bodyPr>
              <a:lstStyle/>
              <a:p>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案例: </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4" name="文本框 13"/>
              <p:cNvSpPr txBox="1"/>
              <p:nvPr/>
            </p:nvSpPr>
            <p:spPr>
              <a:xfrm>
                <a:off x="1436" y="4676"/>
                <a:ext cx="3004" cy="533"/>
              </a:xfrm>
              <a:prstGeom prst="rect">
                <a:avLst/>
              </a:prstGeom>
              <a:noFill/>
            </p:spPr>
            <p:txBody>
              <a:bodyPr wrap="square" rtlCol="0">
                <a:spAutoFit/>
              </a:bodyPr>
              <a:lstStyle/>
              <a:p>
                <a:pPr algn="l">
                  <a:buClrTx/>
                  <a:buSzTx/>
                  <a:buFontTx/>
                </a:pPr>
                <a:r>
                  <a:rPr sz="1600" dirty="0">
                    <a:latin typeface="阿里巴巴普惠体 R" panose="00020600040101010101" charset="-122"/>
                    <a:ea typeface="阿里巴巴普惠体 R" panose="00020600040101010101" charset="-122"/>
                    <a:cs typeface="阿里巴巴普惠体 R" panose="00020600040101010101" charset="-122"/>
                    <a:sym typeface="+mn-ea"/>
                  </a:rPr>
                  <a:t>-</a:t>
                </a:r>
                <a:r>
                  <a:rPr lang="en-US" sz="1600" dirty="0">
                    <a:latin typeface="阿里巴巴普惠体 R" panose="00020600040101010101" charset="-122"/>
                    <a:ea typeface="阿里巴巴普惠体 R" panose="00020600040101010101" charset="-122"/>
                    <a:cs typeface="阿里巴巴普惠体 R" panose="00020600040101010101" charset="-122"/>
                    <a:sym typeface="+mn-ea"/>
                  </a:rPr>
                  <a:t> </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TRR</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测试</a:t>
                </a:r>
                <a:endParaRPr lang="zh-CN" altLang="en-US" sz="1600" baseline="0" dirty="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endParaRPr>
              </a:p>
            </p:txBody>
          </p:sp>
          <p:sp>
            <p:nvSpPr>
              <p:cNvPr id="18" name="文本框 17"/>
              <p:cNvSpPr txBox="1"/>
              <p:nvPr/>
            </p:nvSpPr>
            <p:spPr>
              <a:xfrm>
                <a:off x="1388" y="5328"/>
                <a:ext cx="3899" cy="533"/>
              </a:xfrm>
              <a:prstGeom prst="rect">
                <a:avLst/>
              </a:prstGeom>
              <a:noFill/>
            </p:spPr>
            <p:txBody>
              <a:bodyPr wrap="square" rtlCol="0">
                <a:spAutoFit/>
              </a:bodyPr>
              <a:lstStyle/>
              <a:p>
                <a:pPr algn="l">
                  <a:buClrTx/>
                  <a:buSzTx/>
                  <a:buFontTx/>
                </a:pP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a:t>
                </a:r>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磁环找中（针对</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lt"/>
                  </a:rPr>
                  <a:t>法雷奥</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1171" y="5784"/>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1436" y="4008"/>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smtClean="0">
                    <a:latin typeface="阿里巴巴普惠体 R" panose="00020600040101010101" charset="-122"/>
                    <a:ea typeface="阿里巴巴普惠体 R" panose="00020600040101010101" charset="-122"/>
                    <a:cs typeface="阿里巴巴普惠体 R" panose="00020600040101010101" charset="-122"/>
                    <a:sym typeface="+mn-lt"/>
                  </a:rPr>
                  <a:t>EOL</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sp>
          <p:nvSpPr>
            <p:cNvPr id="64" name="文本框 63"/>
            <p:cNvSpPr txBox="1"/>
            <p:nvPr/>
          </p:nvSpPr>
          <p:spPr>
            <a:xfrm>
              <a:off x="1436" y="5583"/>
              <a:ext cx="3004" cy="533"/>
            </a:xfrm>
            <a:prstGeom prst="rect">
              <a:avLst/>
            </a:prstGeom>
            <a:noFill/>
          </p:spPr>
          <p:txBody>
            <a:bodyPr wrap="square" rtlCol="0">
              <a:spAutoFit/>
            </a:bodyPr>
            <a:lstStyle/>
            <a:p>
              <a:r>
                <a:rPr sz="1600" dirty="0">
                  <a:latin typeface="阿里巴巴普惠体 R" panose="00020600040101010101" charset="-122"/>
                  <a:ea typeface="阿里巴巴普惠体 R" panose="00020600040101010101" charset="-122"/>
                  <a:cs typeface="阿里巴巴普惠体 R" panose="00020600040101010101" charset="-122"/>
                </a:rPr>
                <a:t>-</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传感器标定</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65" name="直接连接符 64"/>
            <p:cNvCxnSpPr/>
            <p:nvPr/>
          </p:nvCxnSpPr>
          <p:spPr>
            <a:xfrm>
              <a:off x="1242" y="6032"/>
              <a:ext cx="384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组合 93"/>
          <p:cNvGrpSpPr/>
          <p:nvPr/>
        </p:nvGrpSpPr>
        <p:grpSpPr>
          <a:xfrm>
            <a:off x="4468495" y="2534285"/>
            <a:ext cx="459740" cy="1099820"/>
            <a:chOff x="6272" y="752"/>
            <a:chExt cx="724" cy="1732"/>
          </a:xfrm>
        </p:grpSpPr>
        <p:sp>
          <p:nvSpPr>
            <p:cNvPr id="95" name="圆角矩形 94"/>
            <p:cNvSpPr/>
            <p:nvPr/>
          </p:nvSpPr>
          <p:spPr>
            <a:xfrm rot="5400000">
              <a:off x="5752"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6" name="文本框 95"/>
            <p:cNvSpPr txBox="1"/>
            <p:nvPr/>
          </p:nvSpPr>
          <p:spPr>
            <a:xfrm>
              <a:off x="6272" y="969"/>
              <a:ext cx="724" cy="1515"/>
            </a:xfrm>
            <a:prstGeom prst="rect">
              <a:avLst/>
            </a:prstGeom>
            <a:noFill/>
          </p:spPr>
          <p:txBody>
            <a:bodyPr vert="eaVert" wrap="square" rtlCol="0">
              <a:spAutoFit/>
            </a:bodyPr>
            <a:lstStyle/>
            <a:p>
              <a:r>
                <a:rPr lang="zh-CN" altLang="en-US" dirty="0">
                  <a:solidFill>
                    <a:schemeClr val="bg1"/>
                  </a:solidFill>
                  <a:latin typeface="阿里巴巴普惠体 R" panose="00020600040101010101" charset="-122"/>
                  <a:ea typeface="阿里巴巴普惠体 R" panose="00020600040101010101" charset="-122"/>
                </a:rPr>
                <a:t>实物图</a:t>
              </a:r>
            </a:p>
          </p:txBody>
        </p:sp>
      </p:grpSp>
      <p:grpSp>
        <p:nvGrpSpPr>
          <p:cNvPr id="97" name="组合 96"/>
          <p:cNvGrpSpPr/>
          <p:nvPr/>
        </p:nvGrpSpPr>
        <p:grpSpPr>
          <a:xfrm>
            <a:off x="5108575" y="485775"/>
            <a:ext cx="459740" cy="1321435"/>
            <a:chOff x="7346" y="752"/>
            <a:chExt cx="724" cy="1732"/>
          </a:xfrm>
        </p:grpSpPr>
        <p:sp>
          <p:nvSpPr>
            <p:cNvPr id="98" name="圆角矩形 97"/>
            <p:cNvSpPr/>
            <p:nvPr/>
          </p:nvSpPr>
          <p:spPr>
            <a:xfrm rot="5400000">
              <a:off x="6856" y="1277"/>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文本框 98"/>
            <p:cNvSpPr txBox="1"/>
            <p:nvPr/>
          </p:nvSpPr>
          <p:spPr>
            <a:xfrm>
              <a:off x="7346" y="969"/>
              <a:ext cx="724" cy="1515"/>
            </a:xfrm>
            <a:prstGeom prst="rect">
              <a:avLst/>
            </a:prstGeom>
            <a:noFill/>
          </p:spPr>
          <p:txBody>
            <a:bodyPr vert="eaVert" wrap="square" rtlCol="0">
              <a:spAutoFit/>
            </a:bodyPr>
            <a:lstStyle/>
            <a:p>
              <a:endParaRPr lang="zh-CN" altLang="en-US">
                <a:solidFill>
                  <a:schemeClr val="bg1"/>
                </a:solidFill>
                <a:latin typeface="阿里巴巴普惠体 2.0 75 SemiBold" panose="00020600040101010101" charset="-122"/>
                <a:ea typeface="阿里巴巴普惠体 2.0 75 SemiBold" panose="00020600040101010101" charset="-122"/>
              </a:endParaRPr>
            </a:p>
          </p:txBody>
        </p:sp>
      </p:grpSp>
      <p:cxnSp>
        <p:nvCxnSpPr>
          <p:cNvPr id="20" name="直接连接符 19"/>
          <p:cNvCxnSpPr/>
          <p:nvPr/>
        </p:nvCxnSpPr>
        <p:spPr>
          <a:xfrm>
            <a:off x="4590415" y="2176780"/>
            <a:ext cx="6820535" cy="1905"/>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122525" y="722630"/>
            <a:ext cx="461665" cy="962025"/>
          </a:xfrm>
          <a:prstGeom prst="rect">
            <a:avLst/>
          </a:prstGeom>
          <a:noFill/>
        </p:spPr>
        <p:txBody>
          <a:bodyPr vert="eaVert" wrap="square" rtlCol="0">
            <a:spAutoFit/>
          </a:bodyPr>
          <a:lstStyle/>
          <a:p>
            <a:endParaRPr lang="zh-CN" altLang="en-US" dirty="0">
              <a:solidFill>
                <a:schemeClr val="bg1"/>
              </a:solidFill>
              <a:latin typeface="阿里巴巴普惠体 R" panose="00020600040101010101" charset="-122"/>
              <a:ea typeface="阿里巴巴普惠体 R" panose="00020600040101010101" charset="-122"/>
            </a:endParaRPr>
          </a:p>
        </p:txBody>
      </p:sp>
      <p:pic>
        <p:nvPicPr>
          <p:cNvPr id="22" name="图片 21"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642" y="2464034"/>
            <a:ext cx="4617511" cy="3463134"/>
          </a:xfrm>
          <a:prstGeom prst="rect">
            <a:avLst/>
          </a:prstGeom>
        </p:spPr>
      </p:pic>
      <p:pic>
        <p:nvPicPr>
          <p:cNvPr id="46" name="图片 45"/>
          <p:cNvPicPr/>
          <p:nvPr/>
        </p:nvPicPr>
        <p:blipFill rotWithShape="1">
          <a:blip r:embed="rId5"/>
          <a:srcRect l="4284" t="2010" r="11141"/>
          <a:stretch/>
        </p:blipFill>
        <p:spPr>
          <a:xfrm>
            <a:off x="9715153" y="2452339"/>
            <a:ext cx="2192673" cy="3474829"/>
          </a:xfrm>
          <a:prstGeom prst="rect">
            <a:avLst/>
          </a:prstGeom>
        </p:spPr>
      </p:pic>
      <p:pic>
        <p:nvPicPr>
          <p:cNvPr id="47" name="图片 46"/>
          <p:cNvPicPr>
            <a:picLocks noChangeAspect="1"/>
          </p:cNvPicPr>
          <p:nvPr/>
        </p:nvPicPr>
        <p:blipFill rotWithShape="1">
          <a:blip r:embed="rId6" cstate="print">
            <a:extLst>
              <a:ext uri="{28A0092B-C50C-407E-A947-70E740481C1C}">
                <a14:useLocalDpi xmlns:a14="http://schemas.microsoft.com/office/drawing/2010/main" val="0"/>
              </a:ext>
            </a:extLst>
          </a:blip>
          <a:srcRect b="14734"/>
          <a:stretch/>
        </p:blipFill>
        <p:spPr>
          <a:xfrm>
            <a:off x="5762806" y="324617"/>
            <a:ext cx="2670640" cy="1440000"/>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625" y="337893"/>
            <a:ext cx="1716876" cy="1440000"/>
          </a:xfrm>
          <a:prstGeom prst="rect">
            <a:avLst/>
          </a:prstGeom>
        </p:spPr>
      </p:pic>
    </p:spTree>
    <p:extLst>
      <p:ext uri="{BB962C8B-B14F-4D97-AF65-F5344CB8AC3E}">
        <p14:creationId xmlns:p14="http://schemas.microsoft.com/office/powerpoint/2010/main" val="284720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8575" y="-13970"/>
            <a:ext cx="4305300"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None/>
            </a:pP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3430" cy="628"/>
            </a:xfrm>
            <a:prstGeom prst="rect">
              <a:avLst/>
            </a:prstGeom>
          </p:spPr>
          <p:txBody>
            <a:bodyPr wrap="square">
              <a:spAutoFit/>
            </a:bodyPr>
            <a:lstStyle/>
            <a:p>
              <a:pPr lvl="0">
                <a:defRPr/>
              </a:pPr>
              <a:r>
                <a:rPr lang="zh-CN" altLang="en-US" sz="2000" spc="100" dirty="0">
                  <a:solidFill>
                    <a:srgbClr val="B05E35"/>
                  </a:solidFill>
                  <a:latin typeface="阿里巴巴普惠体 B" panose="00020600040101010101" charset="-122"/>
                  <a:ea typeface="阿里巴巴普惠体 B" panose="00020600040101010101" charset="-122"/>
                  <a:cs typeface="+mn-ea"/>
                  <a:sym typeface="+mn-lt"/>
                </a:rPr>
                <a:t>核心工艺设备</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测试技术</a:t>
              </a:r>
              <a:endParaRPr lang="zh-CN" altLang="en-US" sz="2000" b="1" spc="100" dirty="0">
                <a:solidFill>
                  <a:srgbClr val="0352A4"/>
                </a:solidFill>
                <a:latin typeface="阿里巴巴普惠体 R" panose="00020600040101010101" charset="-122"/>
                <a:ea typeface="阿里巴巴普惠体 R" panose="00020600040101010101" charset="-122"/>
                <a:cs typeface="+mn-ea"/>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pic>
        <p:nvPicPr>
          <p:cNvPr id="31" name="图片 30"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6464" y="387985"/>
            <a:ext cx="2766722" cy="2880000"/>
          </a:xfrm>
          <a:prstGeom prst="rect">
            <a:avLst/>
          </a:prstGeom>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2925" y="387985"/>
            <a:ext cx="4889032" cy="2880000"/>
          </a:xfrm>
          <a:prstGeom prst="rect">
            <a:avLst/>
          </a:prstGeom>
        </p:spPr>
      </p:pic>
      <p:sp>
        <p:nvSpPr>
          <p:cNvPr id="35" name="文本框 34"/>
          <p:cNvSpPr txBox="1"/>
          <p:nvPr/>
        </p:nvSpPr>
        <p:spPr>
          <a:xfrm>
            <a:off x="474345" y="1478165"/>
            <a:ext cx="3155754" cy="3416320"/>
          </a:xfrm>
          <a:prstGeom prst="rect">
            <a:avLst/>
          </a:prstGeom>
          <a:noFill/>
        </p:spPr>
        <p:txBody>
          <a:bodyPr wrap="square" rtlCol="0">
            <a:spAutoFit/>
          </a:bodyPr>
          <a:lstStyle/>
          <a:p>
            <a:r>
              <a:rPr lang="zh-CN" altLang="en-US" dirty="0" smtClean="0"/>
              <a:t>公司有专门的测试组，从事各种测试台的开发工作</a:t>
            </a:r>
            <a:r>
              <a:rPr lang="en-US" altLang="zh-CN" dirty="0" smtClean="0"/>
              <a:t/>
            </a:r>
            <a:br>
              <a:rPr lang="en-US" altLang="zh-CN" dirty="0" smtClean="0"/>
            </a:br>
            <a:r>
              <a:rPr lang="en-US" altLang="zh-CN" dirty="0" smtClean="0"/>
              <a:t/>
            </a:r>
            <a:br>
              <a:rPr lang="en-US" altLang="zh-CN" dirty="0" smtClean="0"/>
            </a:br>
            <a:r>
              <a:rPr lang="zh-CN" altLang="en-US" dirty="0" smtClean="0"/>
              <a:t>准确取样（电阻，电压，电流，噪音，转速，压力，扭矩，角度，振动量，尺寸），信号降噪后，输出相关的曲线，做相关的分析和对比。</a:t>
            </a:r>
            <a:r>
              <a:rPr lang="en-US" altLang="zh-CN" dirty="0" smtClean="0"/>
              <a:t/>
            </a:r>
            <a:br>
              <a:rPr lang="en-US" altLang="zh-CN" dirty="0" smtClean="0"/>
            </a:br>
            <a:r>
              <a:rPr lang="en-US" altLang="zh-CN" dirty="0" smtClean="0"/>
              <a:t/>
            </a:r>
            <a:br>
              <a:rPr lang="en-US" altLang="zh-CN" dirty="0" smtClean="0"/>
            </a:br>
            <a:r>
              <a:rPr lang="en-US" altLang="zh-CN" dirty="0" smtClean="0"/>
              <a:t/>
            </a:r>
            <a:br>
              <a:rPr lang="en-US" altLang="zh-CN" dirty="0" smtClean="0"/>
            </a:br>
            <a:endParaRPr lang="en-US" altLang="zh-CN" dirty="0" smtClean="0"/>
          </a:p>
          <a:p>
            <a:endParaRPr lang="zh-CN" altLang="en-US" dirty="0"/>
          </a:p>
        </p:txBody>
      </p:sp>
      <p:pic>
        <p:nvPicPr>
          <p:cNvPr id="36" name="图片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264" y="3646444"/>
            <a:ext cx="3448227" cy="2400423"/>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1666" y="3632923"/>
            <a:ext cx="4416603" cy="2401200"/>
          </a:xfrm>
          <a:prstGeom prst="rect">
            <a:avLst/>
          </a:prstGeom>
        </p:spPr>
      </p:pic>
    </p:spTree>
    <p:extLst>
      <p:ext uri="{BB962C8B-B14F-4D97-AF65-F5344CB8AC3E}">
        <p14:creationId xmlns:p14="http://schemas.microsoft.com/office/powerpoint/2010/main" val="209616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zhangtao\Desktop\图片1.png图片1"/>
          <p:cNvPicPr>
            <a:picLocks noChangeAspect="1"/>
          </p:cNvPicPr>
          <p:nvPr/>
        </p:nvPicPr>
        <p:blipFill>
          <a:blip r:embed="rId3"/>
          <a:srcRect/>
          <a:stretch>
            <a:fillRect/>
          </a:stretch>
        </p:blipFill>
        <p:spPr>
          <a:xfrm>
            <a:off x="-430530" y="-121285"/>
            <a:ext cx="12622530" cy="7099935"/>
          </a:xfrm>
          <a:prstGeom prst="rect">
            <a:avLst/>
          </a:prstGeom>
          <a:noFill/>
          <a:ln w="12700" cmpd="sng">
            <a:noFill/>
            <a:prstDash val="solid"/>
          </a:ln>
        </p:spPr>
      </p:pic>
      <p:sp>
        <p:nvSpPr>
          <p:cNvPr id="14" name="文本框 13"/>
          <p:cNvSpPr txBox="1"/>
          <p:nvPr/>
        </p:nvSpPr>
        <p:spPr>
          <a:xfrm>
            <a:off x="4127500" y="2490331"/>
            <a:ext cx="5426075" cy="769441"/>
          </a:xfrm>
          <a:prstGeom prst="rect">
            <a:avLst/>
          </a:prstGeom>
          <a:noFill/>
        </p:spPr>
        <p:txBody>
          <a:bodyPr wrap="square" rtlCol="0">
            <a:spAutoFit/>
          </a:bodyPr>
          <a:lstStyle/>
          <a:p>
            <a:r>
              <a:rPr lang="zh-CN" altLang="en-US" sz="4400" dirty="0" smtClean="0">
                <a:latin typeface="阿里巴巴普惠体 B" panose="00020600040101010101" charset="-122"/>
                <a:ea typeface="阿里巴巴普惠体 B" panose="00020600040101010101" charset="-122"/>
                <a:cs typeface="+mn-ea"/>
                <a:sym typeface="+mn-lt"/>
              </a:rPr>
              <a:t>其它自动化产线介绍</a:t>
            </a:r>
            <a:endParaRPr lang="zh-CN" altLang="en-US" sz="4400" dirty="0">
              <a:solidFill>
                <a:schemeClr val="tx1"/>
              </a:solidFill>
              <a:latin typeface="阿里巴巴普惠体 B" panose="00020600040101010101" charset="-122"/>
              <a:ea typeface="阿里巴巴普惠体 B" panose="00020600040101010101"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8575" y="-13970"/>
            <a:ext cx="4305300"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None/>
            </a:pPr>
            <a:endParaRPr lang="zh-CN" altLang="en-US"/>
          </a:p>
        </p:txBody>
      </p:sp>
      <p:grpSp>
        <p:nvGrpSpPr>
          <p:cNvPr id="29" name="组合 28"/>
          <p:cNvGrpSpPr/>
          <p:nvPr/>
        </p:nvGrpSpPr>
        <p:grpSpPr>
          <a:xfrm>
            <a:off x="474345" y="280035"/>
            <a:ext cx="4804410" cy="760095"/>
            <a:chOff x="1035" y="237"/>
            <a:chExt cx="7566" cy="1197"/>
          </a:xfrm>
        </p:grpSpPr>
        <p:sp>
          <p:nvSpPr>
            <p:cNvPr id="23" name="矩形 22"/>
            <p:cNvSpPr/>
            <p:nvPr/>
          </p:nvSpPr>
          <p:spPr>
            <a:xfrm>
              <a:off x="1035" y="237"/>
              <a:ext cx="3430" cy="628"/>
            </a:xfrm>
            <a:prstGeom prst="rect">
              <a:avLst/>
            </a:prstGeom>
          </p:spPr>
          <p:txBody>
            <a:bodyPr wrap="square">
              <a:spAutoFit/>
            </a:bodyPr>
            <a:lstStyle/>
            <a:p>
              <a:pPr lvl="0">
                <a:defRPr/>
              </a:pPr>
              <a:r>
                <a:rPr lang="zh-CN" altLang="en-US" sz="2000" spc="100" dirty="0" smtClean="0">
                  <a:solidFill>
                    <a:srgbClr val="B05E35"/>
                  </a:solidFill>
                  <a:latin typeface="阿里巴巴普惠体 B" panose="00020600040101010101" charset="-122"/>
                  <a:ea typeface="阿里巴巴普惠体 B" panose="00020600040101010101" charset="-122"/>
                  <a:cs typeface="+mn-ea"/>
                  <a:sym typeface="+mn-lt"/>
                </a:rPr>
                <a:t>轨道交通</a:t>
              </a:r>
              <a:endParaRPr lang="zh-CN" altLang="en-US" sz="2000" spc="100" dirty="0">
                <a:solidFill>
                  <a:srgbClr val="B05E35"/>
                </a:solidFill>
                <a:latin typeface="阿里巴巴普惠体 B" panose="00020600040101010101" charset="-122"/>
                <a:ea typeface="阿里巴巴普惠体 B" panose="00020600040101010101" charset="-122"/>
                <a:cs typeface="+mn-ea"/>
                <a:sym typeface="+mn-lt"/>
              </a:endParaRP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减震器拆装线</a:t>
              </a:r>
              <a:endParaRPr lang="zh-CN" altLang="en-US" sz="2000" b="1" spc="100" dirty="0">
                <a:solidFill>
                  <a:srgbClr val="0352A4"/>
                </a:solidFill>
                <a:latin typeface="阿里巴巴普惠体 R" panose="00020600040101010101" charset="-122"/>
                <a:ea typeface="阿里巴巴普惠体 R" panose="00020600040101010101" charset="-122"/>
                <a:cs typeface="+mn-ea"/>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305435" y="1646555"/>
            <a:ext cx="2475865" cy="2075815"/>
            <a:chOff x="451" y="2593"/>
            <a:chExt cx="3899" cy="3269"/>
          </a:xfrm>
        </p:grpSpPr>
        <p:cxnSp>
          <p:nvCxnSpPr>
            <p:cNvPr id="7" name="直接连接符 6"/>
            <p:cNvCxnSpPr/>
            <p:nvPr/>
          </p:nvCxnSpPr>
          <p:spPr>
            <a:xfrm>
              <a:off x="486" y="3131"/>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86" y="3796"/>
              <a:ext cx="38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1" y="4438"/>
              <a:ext cx="38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86" y="5099"/>
              <a:ext cx="38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81" y="2593"/>
              <a:ext cx="3004" cy="531"/>
            </a:xfrm>
            <a:prstGeom prst="rect">
              <a:avLst/>
            </a:prstGeom>
            <a:noFill/>
          </p:spPr>
          <p:txBody>
            <a:bodyPr wrap="square" rtlCol="0">
              <a:spAutoFit/>
            </a:bodyPr>
            <a:lstStyle/>
            <a:p>
              <a:r>
                <a:rPr lang="zh-CN" altLang="en-US" sz="160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主要工艺设备：</a:t>
              </a:r>
              <a:endParaRPr lang="zh-CN" altLang="en-US" sz="1600">
                <a:latin typeface="阿里巴巴普惠体 R" panose="00020600040101010101" charset="-122"/>
                <a:ea typeface="阿里巴巴普惠体 R" panose="00020600040101010101" charset="-122"/>
                <a:cs typeface="阿里巴巴普惠体 R" panose="00020600040101010101" charset="-122"/>
              </a:endParaRPr>
            </a:p>
          </p:txBody>
        </p:sp>
        <p:sp>
          <p:nvSpPr>
            <p:cNvPr id="13" name="文本框 12"/>
            <p:cNvSpPr txBox="1"/>
            <p:nvPr/>
          </p:nvSpPr>
          <p:spPr>
            <a:xfrm>
              <a:off x="666" y="3365"/>
              <a:ext cx="2915" cy="533"/>
            </a:xfrm>
            <a:prstGeom prst="rect">
              <a:avLst/>
            </a:prstGeom>
            <a:noFill/>
          </p:spPr>
          <p:txBody>
            <a:bodyPr wrap="square" rtlCol="0">
              <a:spAutoFit/>
            </a:bodyPr>
            <a:lstStyle/>
            <a:p>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减震器拆卸</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4" name="文本框 13"/>
            <p:cNvSpPr txBox="1"/>
            <p:nvPr/>
          </p:nvSpPr>
          <p:spPr>
            <a:xfrm>
              <a:off x="666" y="4017"/>
              <a:ext cx="3248" cy="533"/>
            </a:xfrm>
            <a:prstGeom prst="rect">
              <a:avLst/>
            </a:prstGeom>
            <a:noFill/>
          </p:spPr>
          <p:txBody>
            <a:bodyPr wrap="square" rtlCol="0">
              <a:spAutoFit/>
            </a:bodyPr>
            <a:lstStyle/>
            <a:p>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-卸壳体</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8" name="文本框 17"/>
            <p:cNvSpPr txBox="1"/>
            <p:nvPr/>
          </p:nvSpPr>
          <p:spPr>
            <a:xfrm>
              <a:off x="591" y="4684"/>
              <a:ext cx="2819" cy="533"/>
            </a:xfrm>
            <a:prstGeom prst="rect">
              <a:avLst/>
            </a:prstGeom>
            <a:noFill/>
          </p:spPr>
          <p:txBody>
            <a:bodyPr wrap="square" rtlCol="0">
              <a:spAutoFit/>
            </a:bodyPr>
            <a:lstStyle/>
            <a:p>
              <a:pPr algn="l"/>
              <a:r>
                <a:rPr lang="zh-CN" alt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-切割</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451" y="5755"/>
              <a:ext cx="38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86" y="5329"/>
              <a:ext cx="2450" cy="533"/>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锡焊</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cxnSp>
        <p:nvCxnSpPr>
          <p:cNvPr id="30" name="直接连接符 29"/>
          <p:cNvCxnSpPr/>
          <p:nvPr/>
        </p:nvCxnSpPr>
        <p:spPr>
          <a:xfrm>
            <a:off x="314960" y="4076065"/>
            <a:ext cx="246634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37185" y="4495800"/>
            <a:ext cx="245364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14960" y="4912360"/>
            <a:ext cx="245681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327660" y="3802380"/>
            <a:ext cx="155575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检测</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34" name="文本框 33"/>
          <p:cNvSpPr txBox="1"/>
          <p:nvPr/>
        </p:nvSpPr>
        <p:spPr>
          <a:xfrm>
            <a:off x="340360" y="4221480"/>
            <a:ext cx="155575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35" name="文本框 34"/>
          <p:cNvSpPr txBox="1"/>
          <p:nvPr/>
        </p:nvSpPr>
        <p:spPr>
          <a:xfrm>
            <a:off x="356235" y="4631055"/>
            <a:ext cx="155575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90" name="组合 89"/>
          <p:cNvGrpSpPr/>
          <p:nvPr/>
        </p:nvGrpSpPr>
        <p:grpSpPr>
          <a:xfrm>
            <a:off x="4640580" y="828040"/>
            <a:ext cx="6822440" cy="4538980"/>
            <a:chOff x="7308" y="1320"/>
            <a:chExt cx="10744" cy="7148"/>
          </a:xfrm>
        </p:grpSpPr>
        <p:grpSp>
          <p:nvGrpSpPr>
            <p:cNvPr id="91" name="组合 90"/>
            <p:cNvGrpSpPr/>
            <p:nvPr/>
          </p:nvGrpSpPr>
          <p:grpSpPr>
            <a:xfrm>
              <a:off x="7311" y="1320"/>
              <a:ext cx="10741" cy="3845"/>
              <a:chOff x="7311" y="1320"/>
              <a:chExt cx="10741" cy="3845"/>
            </a:xfrm>
          </p:grpSpPr>
          <p:grpSp>
            <p:nvGrpSpPr>
              <p:cNvPr id="93" name="组合 92"/>
              <p:cNvGrpSpPr/>
              <p:nvPr/>
            </p:nvGrpSpPr>
            <p:grpSpPr>
              <a:xfrm>
                <a:off x="7346" y="1320"/>
                <a:ext cx="724" cy="1719"/>
                <a:chOff x="7346" y="1320"/>
                <a:chExt cx="724" cy="1719"/>
              </a:xfrm>
            </p:grpSpPr>
            <p:sp>
              <p:nvSpPr>
                <p:cNvPr id="94" name="圆角矩形 93"/>
                <p:cNvSpPr/>
                <p:nvPr/>
              </p:nvSpPr>
              <p:spPr>
                <a:xfrm rot="5400000">
                  <a:off x="6832" y="1845"/>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5" name="文本框 94"/>
                <p:cNvSpPr txBox="1"/>
                <p:nvPr/>
              </p:nvSpPr>
              <p:spPr>
                <a:xfrm>
                  <a:off x="7346" y="1509"/>
                  <a:ext cx="724" cy="1515"/>
                </a:xfrm>
                <a:prstGeom prst="rect">
                  <a:avLst/>
                </a:prstGeom>
                <a:noFill/>
              </p:spPr>
              <p:txBody>
                <a:bodyPr vert="eaVert" wrap="square" rtlCol="0">
                  <a:spAutoFit/>
                </a:bodyPr>
                <a:lstStyle/>
                <a:p>
                  <a:r>
                    <a:rPr lang="zh-CN" altLang="en-US">
                      <a:solidFill>
                        <a:schemeClr val="bg1"/>
                      </a:solidFill>
                      <a:latin typeface="阿里巴巴普惠体 R" panose="00020600040101010101" charset="-122"/>
                      <a:ea typeface="阿里巴巴普惠体 R" panose="00020600040101010101" charset="-122"/>
                    </a:rPr>
                    <a:t>实物图</a:t>
                  </a:r>
                </a:p>
              </p:txBody>
            </p:sp>
          </p:grpSp>
          <p:cxnSp>
            <p:nvCxnSpPr>
              <p:cNvPr id="97" name="直接连接符 96"/>
              <p:cNvCxnSpPr/>
              <p:nvPr/>
            </p:nvCxnSpPr>
            <p:spPr>
              <a:xfrm>
                <a:off x="7311" y="5162"/>
                <a:ext cx="10741" cy="3"/>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grpSp>
        <p:sp>
          <p:nvSpPr>
            <p:cNvPr id="98" name="圆角矩形 97"/>
            <p:cNvSpPr/>
            <p:nvPr/>
          </p:nvSpPr>
          <p:spPr>
            <a:xfrm rot="5400000">
              <a:off x="6725" y="7191"/>
              <a:ext cx="1885" cy="669"/>
            </a:xfrm>
            <a:prstGeom prst="roundRect">
              <a:avLst>
                <a:gd name="adj" fmla="val 50000"/>
              </a:avLst>
            </a:prstGeom>
            <a:gradFill>
              <a:gsLst>
                <a:gs pos="16000">
                  <a:srgbClr val="BDD7EE"/>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9" name="文本框 98"/>
            <p:cNvSpPr txBox="1"/>
            <p:nvPr/>
          </p:nvSpPr>
          <p:spPr>
            <a:xfrm>
              <a:off x="7308" y="6857"/>
              <a:ext cx="727" cy="1550"/>
            </a:xfrm>
            <a:prstGeom prst="rect">
              <a:avLst/>
            </a:prstGeom>
            <a:noFill/>
          </p:spPr>
          <p:txBody>
            <a:bodyPr vert="eaVert" wrap="square" rtlCol="0">
              <a:spAutoFit/>
            </a:bodyPr>
            <a:lstStyle/>
            <a:p>
              <a:r>
                <a:rPr lang="zh-CN" altLang="en-US" dirty="0" smtClean="0">
                  <a:solidFill>
                    <a:schemeClr val="bg1"/>
                  </a:solidFill>
                  <a:latin typeface="阿里巴巴普惠体 R" panose="00020600040101010101" charset="-122"/>
                  <a:ea typeface="阿里巴巴普惠体 R" panose="00020600040101010101" charset="-122"/>
                  <a:sym typeface="Verdana" panose="020B0604030504040204" pitchFamily="34" charset="0"/>
                </a:rPr>
                <a:t>布局图</a:t>
              </a:r>
              <a:endParaRPr lang="zh-CN" altLang="en-US" dirty="0">
                <a:solidFill>
                  <a:schemeClr val="bg1"/>
                </a:solidFill>
                <a:latin typeface="阿里巴巴普惠体 R" panose="00020600040101010101" charset="-122"/>
                <a:ea typeface="阿里巴巴普惠体 R" panose="00020600040101010101" charset="-122"/>
                <a:sym typeface="Verdana" panose="020B0604030504040204" pitchFamily="34" charset="0"/>
              </a:endParaRPr>
            </a:p>
          </p:txBody>
        </p:sp>
      </p:grpSp>
      <p:pic>
        <p:nvPicPr>
          <p:cNvPr id="22" name="图片 21" descr="微信图片_20220330092617"/>
          <p:cNvPicPr>
            <a:picLocks noChangeAspect="1"/>
          </p:cNvPicPr>
          <p:nvPr/>
        </p:nvPicPr>
        <p:blipFill>
          <a:blip r:embed="rId3"/>
          <a:stretch>
            <a:fillRect/>
          </a:stretch>
        </p:blipFill>
        <p:spPr>
          <a:xfrm>
            <a:off x="8938260" y="6191885"/>
            <a:ext cx="2910205" cy="469265"/>
          </a:xfrm>
          <a:prstGeom prst="rect">
            <a:avLst/>
          </a:prstGeom>
        </p:spPr>
      </p:pic>
      <p:sp>
        <p:nvSpPr>
          <p:cNvPr id="47" name="圆角矩形 46"/>
          <p:cNvSpPr/>
          <p:nvPr/>
        </p:nvSpPr>
        <p:spPr>
          <a:xfrm rot="5400000">
            <a:off x="8925560" y="1171583"/>
            <a:ext cx="1091565" cy="424815"/>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9239230" y="982345"/>
            <a:ext cx="461665" cy="1001395"/>
          </a:xfrm>
          <a:prstGeom prst="rect">
            <a:avLst/>
          </a:prstGeom>
          <a:noFill/>
        </p:spPr>
        <p:txBody>
          <a:bodyPr vert="eaVert" wrap="square" rtlCol="0">
            <a:spAutoFit/>
          </a:bodyPr>
          <a:lstStyle/>
          <a:p>
            <a:r>
              <a:rPr lang="zh-CN" altLang="en-US" dirty="0" smtClean="0">
                <a:solidFill>
                  <a:schemeClr val="bg1"/>
                </a:solidFill>
                <a:latin typeface="阿里巴巴普惠体 R" panose="00020600040101010101" charset="-122"/>
                <a:ea typeface="阿里巴巴普惠体 R" panose="00020600040101010101" charset="-122"/>
              </a:rPr>
              <a:t>产品图</a:t>
            </a:r>
            <a:endParaRPr lang="zh-CN" altLang="en-US" dirty="0">
              <a:solidFill>
                <a:schemeClr val="bg1"/>
              </a:solidFill>
              <a:latin typeface="阿里巴巴普惠体 R" panose="00020600040101010101" charset="-122"/>
              <a:ea typeface="阿里巴巴普惠体 R" panose="00020600040101010101" charset="-122"/>
            </a:endParaRPr>
          </a:p>
        </p:txBody>
      </p:sp>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8684" y="4326156"/>
            <a:ext cx="3719576" cy="2160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6957" y="3287403"/>
            <a:ext cx="3873285" cy="2160000"/>
          </a:xfrm>
          <a:prstGeom prst="rect">
            <a:avLst/>
          </a:prstGeom>
        </p:spPr>
      </p:pic>
      <p:pic>
        <p:nvPicPr>
          <p:cNvPr id="52" name="图片 51" descr="C:\Users\YANGXI~1\AppData\Local\Temp\WeChat Files\34acaec003cf96491f7d5cd55e67f5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0063" y="1105535"/>
            <a:ext cx="3335762" cy="2135505"/>
          </a:xfrm>
          <a:prstGeom prst="rect">
            <a:avLst/>
          </a:prstGeom>
          <a:noFill/>
          <a:ln>
            <a:noFill/>
          </a:ln>
        </p:spPr>
      </p:pic>
      <p:pic>
        <p:nvPicPr>
          <p:cNvPr id="51" name="图片 50" descr="C:\Users\YANGXI~1\AppData\Local\Temp\WeChat Files\19dc5e73b5baea37a9ce0653d9f0d3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8649" y="-321941"/>
            <a:ext cx="3441593" cy="2120265"/>
          </a:xfrm>
          <a:prstGeom prst="rect">
            <a:avLst/>
          </a:prstGeom>
          <a:noFill/>
          <a:ln>
            <a:noFill/>
          </a:ln>
        </p:spPr>
      </p:pic>
      <p:pic>
        <p:nvPicPr>
          <p:cNvPr id="53" name="图片 52"/>
          <p:cNvPicPr/>
          <p:nvPr/>
        </p:nvPicPr>
        <p:blipFill>
          <a:blip r:embed="rId8"/>
          <a:stretch>
            <a:fillRect/>
          </a:stretch>
        </p:blipFill>
        <p:spPr>
          <a:xfrm>
            <a:off x="9924995" y="2003117"/>
            <a:ext cx="1410732" cy="1206654"/>
          </a:xfrm>
          <a:prstGeom prst="rect">
            <a:avLst/>
          </a:prstGeom>
        </p:spPr>
      </p:pic>
    </p:spTree>
    <p:extLst>
      <p:ext uri="{BB962C8B-B14F-4D97-AF65-F5344CB8AC3E}">
        <p14:creationId xmlns:p14="http://schemas.microsoft.com/office/powerpoint/2010/main" val="846575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8575" y="-13970"/>
            <a:ext cx="4305300"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None/>
            </a:pPr>
            <a:endParaRPr lang="zh-CN" altLang="en-US"/>
          </a:p>
        </p:txBody>
      </p:sp>
      <p:grpSp>
        <p:nvGrpSpPr>
          <p:cNvPr id="29" name="组合 28"/>
          <p:cNvGrpSpPr/>
          <p:nvPr/>
        </p:nvGrpSpPr>
        <p:grpSpPr>
          <a:xfrm>
            <a:off x="474345" y="280035"/>
            <a:ext cx="4804410" cy="760095"/>
            <a:chOff x="1035" y="237"/>
            <a:chExt cx="7566" cy="1197"/>
          </a:xfrm>
        </p:grpSpPr>
        <p:sp>
          <p:nvSpPr>
            <p:cNvPr id="23" name="矩形 22"/>
            <p:cNvSpPr/>
            <p:nvPr/>
          </p:nvSpPr>
          <p:spPr>
            <a:xfrm>
              <a:off x="1035" y="237"/>
              <a:ext cx="3430" cy="628"/>
            </a:xfrm>
            <a:prstGeom prst="rect">
              <a:avLst/>
            </a:prstGeom>
          </p:spPr>
          <p:txBody>
            <a:bodyPr wrap="square">
              <a:spAutoFit/>
            </a:bodyPr>
            <a:lstStyle/>
            <a:p>
              <a:pPr lvl="0">
                <a:defRPr/>
              </a:pPr>
              <a:r>
                <a:rPr lang="zh-CN" altLang="en-US" sz="2000" spc="100" dirty="0" smtClean="0">
                  <a:solidFill>
                    <a:srgbClr val="B05E35"/>
                  </a:solidFill>
                  <a:latin typeface="阿里巴巴普惠体 B" panose="00020600040101010101" charset="-122"/>
                  <a:ea typeface="阿里巴巴普惠体 B" panose="00020600040101010101" charset="-122"/>
                  <a:cs typeface="+mn-ea"/>
                  <a:sym typeface="+mn-lt"/>
                </a:rPr>
                <a:t>汽车零部件</a:t>
              </a:r>
              <a:endParaRPr lang="zh-CN" altLang="en-US" sz="2000" spc="100" dirty="0">
                <a:solidFill>
                  <a:srgbClr val="B05E35"/>
                </a:solidFill>
                <a:latin typeface="阿里巴巴普惠体 B" panose="00020600040101010101" charset="-122"/>
                <a:ea typeface="阿里巴巴普惠体 B" panose="00020600040101010101" charset="-122"/>
                <a:cs typeface="+mn-ea"/>
                <a:sym typeface="+mn-lt"/>
              </a:endParaRP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汽车尾门热铆机</a:t>
              </a:r>
              <a:endParaRPr lang="zh-CN" altLang="en-US" sz="2000" b="1" spc="100" dirty="0">
                <a:solidFill>
                  <a:srgbClr val="0352A4"/>
                </a:solidFill>
                <a:latin typeface="阿里巴巴普惠体 R" panose="00020600040101010101" charset="-122"/>
                <a:ea typeface="阿里巴巴普惠体 R" panose="00020600040101010101" charset="-122"/>
                <a:cs typeface="+mn-ea"/>
                <a:sym typeface="+mn-lt"/>
              </a:endParaRP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305435" y="1646555"/>
            <a:ext cx="2475865" cy="2075815"/>
            <a:chOff x="451" y="2593"/>
            <a:chExt cx="3899" cy="3269"/>
          </a:xfrm>
        </p:grpSpPr>
        <p:cxnSp>
          <p:nvCxnSpPr>
            <p:cNvPr id="7" name="直接连接符 6"/>
            <p:cNvCxnSpPr/>
            <p:nvPr/>
          </p:nvCxnSpPr>
          <p:spPr>
            <a:xfrm>
              <a:off x="486" y="3131"/>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86" y="3796"/>
              <a:ext cx="38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1" y="4438"/>
              <a:ext cx="38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86" y="5099"/>
              <a:ext cx="38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81" y="2593"/>
              <a:ext cx="3004" cy="531"/>
            </a:xfrm>
            <a:prstGeom prst="rect">
              <a:avLst/>
            </a:prstGeom>
            <a:noFill/>
          </p:spPr>
          <p:txBody>
            <a:bodyPr wrap="square" rtlCol="0">
              <a:spAutoFit/>
            </a:bodyPr>
            <a:lstStyle/>
            <a:p>
              <a:r>
                <a:rPr lang="zh-CN" altLang="en-US" sz="160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主要工艺设备：</a:t>
              </a:r>
              <a:endParaRPr lang="zh-CN" altLang="en-US" sz="1600">
                <a:latin typeface="阿里巴巴普惠体 R" panose="00020600040101010101" charset="-122"/>
                <a:ea typeface="阿里巴巴普惠体 R" panose="00020600040101010101" charset="-122"/>
                <a:cs typeface="阿里巴巴普惠体 R" panose="00020600040101010101" charset="-122"/>
              </a:endParaRPr>
            </a:p>
          </p:txBody>
        </p:sp>
        <p:sp>
          <p:nvSpPr>
            <p:cNvPr id="13" name="文本框 12"/>
            <p:cNvSpPr txBox="1"/>
            <p:nvPr/>
          </p:nvSpPr>
          <p:spPr>
            <a:xfrm>
              <a:off x="666" y="3365"/>
              <a:ext cx="2915" cy="533"/>
            </a:xfrm>
            <a:prstGeom prst="rect">
              <a:avLst/>
            </a:prstGeom>
            <a:noFill/>
          </p:spPr>
          <p:txBody>
            <a:bodyPr wrap="square" rtlCol="0">
              <a:spAutoFit/>
            </a:bodyPr>
            <a:lstStyle/>
            <a:p>
              <a:r>
                <a:rPr lang="en-US" altLang="zh-CN" sz="1600" dirty="0" smtClean="0">
                  <a:latin typeface="阿里巴巴普惠体 R" panose="00020600040101010101" charset="-122"/>
                  <a:ea typeface="阿里巴巴普惠体 R" panose="00020600040101010101" charset="-122"/>
                  <a:cs typeface="阿里巴巴普惠体 R" panose="00020600040101010101" charset="-122"/>
                </a:rPr>
                <a:t>-</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螺钉感应加热</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4" name="文本框 13"/>
            <p:cNvSpPr txBox="1"/>
            <p:nvPr/>
          </p:nvSpPr>
          <p:spPr>
            <a:xfrm>
              <a:off x="666" y="4017"/>
              <a:ext cx="3248" cy="533"/>
            </a:xfrm>
            <a:prstGeom prst="rect">
              <a:avLst/>
            </a:prstGeom>
            <a:noFill/>
          </p:spPr>
          <p:txBody>
            <a:bodyPr wrap="square" rtlCol="0">
              <a:spAutoFit/>
            </a:bodyPr>
            <a:lstStyle/>
            <a:p>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-螺钉上料</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18" name="文本框 17"/>
            <p:cNvSpPr txBox="1"/>
            <p:nvPr/>
          </p:nvSpPr>
          <p:spPr>
            <a:xfrm>
              <a:off x="591" y="4684"/>
              <a:ext cx="2819" cy="533"/>
            </a:xfrm>
            <a:prstGeom prst="rect">
              <a:avLst/>
            </a:prstGeom>
            <a:noFill/>
          </p:spPr>
          <p:txBody>
            <a:bodyPr wrap="square" rtlCol="0">
              <a:spAutoFit/>
            </a:bodyPr>
            <a:lstStyle/>
            <a:p>
              <a:pPr algn="l"/>
              <a:r>
                <a:rPr lang="zh-CN" altLang="en-US"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smtClean="0">
                  <a:latin typeface="阿里巴巴普惠体 R" panose="00020600040101010101" charset="-122"/>
                  <a:ea typeface="阿里巴巴普惠体 R" panose="00020600040101010101" charset="-122"/>
                  <a:cs typeface="阿里巴巴普惠体 R" panose="00020600040101010101" charset="-122"/>
                </a:rPr>
                <a:t>-热铆</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451" y="5755"/>
              <a:ext cx="38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86" y="5329"/>
              <a:ext cx="2450" cy="533"/>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cxnSp>
        <p:nvCxnSpPr>
          <p:cNvPr id="30" name="直接连接符 29"/>
          <p:cNvCxnSpPr/>
          <p:nvPr/>
        </p:nvCxnSpPr>
        <p:spPr>
          <a:xfrm>
            <a:off x="314960" y="4076065"/>
            <a:ext cx="246634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37185" y="4495800"/>
            <a:ext cx="245364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14960" y="4912360"/>
            <a:ext cx="245681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327660" y="3802380"/>
            <a:ext cx="155575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34" name="文本框 33"/>
          <p:cNvSpPr txBox="1"/>
          <p:nvPr/>
        </p:nvSpPr>
        <p:spPr>
          <a:xfrm>
            <a:off x="340360" y="4221480"/>
            <a:ext cx="155575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35" name="文本框 34"/>
          <p:cNvSpPr txBox="1"/>
          <p:nvPr/>
        </p:nvSpPr>
        <p:spPr>
          <a:xfrm>
            <a:off x="356235" y="4631055"/>
            <a:ext cx="155575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sz="1600" dirty="0" smtClean="0">
                <a:latin typeface="阿里巴巴普惠体 R" panose="00020600040101010101" charset="-122"/>
                <a:ea typeface="阿里巴巴普惠体 R" panose="00020600040101010101" charset="-122"/>
                <a:cs typeface="阿里巴巴普惠体 R" panose="00020600040101010101" charset="-122"/>
              </a:rPr>
              <a:t>-</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90" name="组合 89"/>
          <p:cNvGrpSpPr/>
          <p:nvPr/>
        </p:nvGrpSpPr>
        <p:grpSpPr>
          <a:xfrm>
            <a:off x="4640580" y="828040"/>
            <a:ext cx="6822440" cy="4538980"/>
            <a:chOff x="7308" y="1320"/>
            <a:chExt cx="10744" cy="7148"/>
          </a:xfrm>
        </p:grpSpPr>
        <p:grpSp>
          <p:nvGrpSpPr>
            <p:cNvPr id="91" name="组合 90"/>
            <p:cNvGrpSpPr/>
            <p:nvPr/>
          </p:nvGrpSpPr>
          <p:grpSpPr>
            <a:xfrm>
              <a:off x="7311" y="1320"/>
              <a:ext cx="10741" cy="3845"/>
              <a:chOff x="7311" y="1320"/>
              <a:chExt cx="10741" cy="3845"/>
            </a:xfrm>
          </p:grpSpPr>
          <p:grpSp>
            <p:nvGrpSpPr>
              <p:cNvPr id="93" name="组合 92"/>
              <p:cNvGrpSpPr/>
              <p:nvPr/>
            </p:nvGrpSpPr>
            <p:grpSpPr>
              <a:xfrm>
                <a:off x="7346" y="1320"/>
                <a:ext cx="724" cy="1719"/>
                <a:chOff x="7346" y="1320"/>
                <a:chExt cx="724" cy="1719"/>
              </a:xfrm>
            </p:grpSpPr>
            <p:sp>
              <p:nvSpPr>
                <p:cNvPr id="94" name="圆角矩形 93"/>
                <p:cNvSpPr/>
                <p:nvPr/>
              </p:nvSpPr>
              <p:spPr>
                <a:xfrm rot="5400000">
                  <a:off x="6832" y="1845"/>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5" name="文本框 94"/>
                <p:cNvSpPr txBox="1"/>
                <p:nvPr/>
              </p:nvSpPr>
              <p:spPr>
                <a:xfrm>
                  <a:off x="7346" y="1509"/>
                  <a:ext cx="724" cy="1515"/>
                </a:xfrm>
                <a:prstGeom prst="rect">
                  <a:avLst/>
                </a:prstGeom>
                <a:noFill/>
              </p:spPr>
              <p:txBody>
                <a:bodyPr vert="eaVert" wrap="square" rtlCol="0">
                  <a:spAutoFit/>
                </a:bodyPr>
                <a:lstStyle/>
                <a:p>
                  <a:r>
                    <a:rPr lang="zh-CN" altLang="en-US">
                      <a:solidFill>
                        <a:schemeClr val="bg1"/>
                      </a:solidFill>
                      <a:latin typeface="阿里巴巴普惠体 R" panose="00020600040101010101" charset="-122"/>
                      <a:ea typeface="阿里巴巴普惠体 R" panose="00020600040101010101" charset="-122"/>
                    </a:rPr>
                    <a:t>实物图</a:t>
                  </a:r>
                </a:p>
              </p:txBody>
            </p:sp>
          </p:grpSp>
          <p:cxnSp>
            <p:nvCxnSpPr>
              <p:cNvPr id="97" name="直接连接符 96"/>
              <p:cNvCxnSpPr/>
              <p:nvPr/>
            </p:nvCxnSpPr>
            <p:spPr>
              <a:xfrm>
                <a:off x="7311" y="5162"/>
                <a:ext cx="10741" cy="3"/>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grpSp>
        <p:sp>
          <p:nvSpPr>
            <p:cNvPr id="98" name="圆角矩形 97"/>
            <p:cNvSpPr/>
            <p:nvPr/>
          </p:nvSpPr>
          <p:spPr>
            <a:xfrm rot="5400000">
              <a:off x="6725" y="7191"/>
              <a:ext cx="1885" cy="669"/>
            </a:xfrm>
            <a:prstGeom prst="roundRect">
              <a:avLst>
                <a:gd name="adj" fmla="val 50000"/>
              </a:avLst>
            </a:prstGeom>
            <a:gradFill>
              <a:gsLst>
                <a:gs pos="16000">
                  <a:srgbClr val="BDD7EE"/>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9" name="文本框 98"/>
            <p:cNvSpPr txBox="1"/>
            <p:nvPr/>
          </p:nvSpPr>
          <p:spPr>
            <a:xfrm>
              <a:off x="7308" y="6857"/>
              <a:ext cx="727" cy="1550"/>
            </a:xfrm>
            <a:prstGeom prst="rect">
              <a:avLst/>
            </a:prstGeom>
            <a:noFill/>
          </p:spPr>
          <p:txBody>
            <a:bodyPr vert="eaVert" wrap="square" rtlCol="0">
              <a:spAutoFit/>
            </a:bodyPr>
            <a:lstStyle/>
            <a:p>
              <a:r>
                <a:rPr lang="zh-CN" altLang="en-US" dirty="0">
                  <a:solidFill>
                    <a:schemeClr val="bg1"/>
                  </a:solidFill>
                  <a:latin typeface="阿里巴巴普惠体 R" panose="00020600040101010101" charset="-122"/>
                  <a:ea typeface="阿里巴巴普惠体 R" panose="00020600040101010101" charset="-122"/>
                  <a:sym typeface="Verdana" panose="020B0604030504040204" pitchFamily="34" charset="0"/>
                </a:rPr>
                <a:t>模型</a:t>
              </a:r>
              <a:r>
                <a:rPr lang="zh-CN" altLang="en-US" dirty="0" smtClean="0">
                  <a:solidFill>
                    <a:schemeClr val="bg1"/>
                  </a:solidFill>
                  <a:latin typeface="阿里巴巴普惠体 R" panose="00020600040101010101" charset="-122"/>
                  <a:ea typeface="阿里巴巴普惠体 R" panose="00020600040101010101" charset="-122"/>
                  <a:sym typeface="Verdana" panose="020B0604030504040204" pitchFamily="34" charset="0"/>
                </a:rPr>
                <a:t>图</a:t>
              </a:r>
              <a:endParaRPr lang="zh-CN" altLang="en-US" dirty="0">
                <a:solidFill>
                  <a:schemeClr val="bg1"/>
                </a:solidFill>
                <a:latin typeface="阿里巴巴普惠体 R" panose="00020600040101010101" charset="-122"/>
                <a:ea typeface="阿里巴巴普惠体 R" panose="00020600040101010101" charset="-122"/>
                <a:sym typeface="Verdana" panose="020B0604030504040204" pitchFamily="34" charset="0"/>
              </a:endParaRPr>
            </a:p>
          </p:txBody>
        </p:sp>
      </p:grpSp>
      <p:pic>
        <p:nvPicPr>
          <p:cNvPr id="22" name="图片 21" descr="微信图片_20220330092617"/>
          <p:cNvPicPr>
            <a:picLocks noChangeAspect="1"/>
          </p:cNvPicPr>
          <p:nvPr/>
        </p:nvPicPr>
        <p:blipFill>
          <a:blip r:embed="rId3"/>
          <a:stretch>
            <a:fillRect/>
          </a:stretch>
        </p:blipFill>
        <p:spPr>
          <a:xfrm>
            <a:off x="8938260" y="6191885"/>
            <a:ext cx="2910205" cy="469265"/>
          </a:xfrm>
          <a:prstGeom prst="rect">
            <a:avLst/>
          </a:prstGeom>
        </p:spPr>
      </p:pic>
      <p:sp>
        <p:nvSpPr>
          <p:cNvPr id="47" name="圆角矩形 46"/>
          <p:cNvSpPr/>
          <p:nvPr/>
        </p:nvSpPr>
        <p:spPr>
          <a:xfrm rot="5400000">
            <a:off x="8925560" y="1171583"/>
            <a:ext cx="1091565" cy="424815"/>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9239230" y="982345"/>
            <a:ext cx="461665" cy="1001395"/>
          </a:xfrm>
          <a:prstGeom prst="rect">
            <a:avLst/>
          </a:prstGeom>
          <a:noFill/>
        </p:spPr>
        <p:txBody>
          <a:bodyPr vert="eaVert" wrap="square" rtlCol="0">
            <a:spAutoFit/>
          </a:bodyPr>
          <a:lstStyle/>
          <a:p>
            <a:r>
              <a:rPr lang="zh-CN" altLang="en-US" dirty="0" smtClean="0">
                <a:solidFill>
                  <a:schemeClr val="bg1"/>
                </a:solidFill>
                <a:latin typeface="阿里巴巴普惠体 R" panose="00020600040101010101" charset="-122"/>
                <a:ea typeface="阿里巴巴普惠体 R" panose="00020600040101010101" charset="-122"/>
              </a:rPr>
              <a:t>产品图</a:t>
            </a:r>
            <a:endParaRPr lang="zh-CN" altLang="en-US" dirty="0">
              <a:solidFill>
                <a:schemeClr val="bg1"/>
              </a:solidFill>
              <a:latin typeface="阿里巴巴普惠体 R" panose="00020600040101010101" charset="-122"/>
              <a:ea typeface="阿里巴巴普惠体 R" panose="00020600040101010101"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6090" y="494390"/>
            <a:ext cx="4088599" cy="2331995"/>
          </a:xfrm>
          <a:prstGeom prst="rect">
            <a:avLst/>
          </a:prstGeom>
        </p:spPr>
      </p:pic>
      <p:pic>
        <p:nvPicPr>
          <p:cNvPr id="54" name="图片 53"/>
          <p:cNvPicPr>
            <a:picLocks noChangeAspect="1"/>
          </p:cNvPicPr>
          <p:nvPr/>
        </p:nvPicPr>
        <p:blipFill rotWithShape="1">
          <a:blip r:embed="rId5"/>
          <a:srcRect l="1712" t="2505" r="3287"/>
          <a:stretch>
            <a:fillRect/>
          </a:stretch>
        </p:blipFill>
        <p:spPr>
          <a:xfrm>
            <a:off x="9463663" y="1777847"/>
            <a:ext cx="2226579" cy="1463193"/>
          </a:xfrm>
          <a:prstGeom prst="roundRect">
            <a:avLst>
              <a:gd name="adj" fmla="val 30912"/>
            </a:avLst>
          </a:prstGeom>
        </p:spPr>
      </p:pic>
      <p:pic>
        <p:nvPicPr>
          <p:cNvPr id="55" name="图片 54"/>
          <p:cNvPicPr>
            <a:picLocks noChangeAspect="1"/>
          </p:cNvPicPr>
          <p:nvPr/>
        </p:nvPicPr>
        <p:blipFill>
          <a:blip r:embed="rId6"/>
          <a:stretch>
            <a:fillRect/>
          </a:stretch>
        </p:blipFill>
        <p:spPr>
          <a:xfrm>
            <a:off x="5278755" y="3507147"/>
            <a:ext cx="3711111" cy="2880000"/>
          </a:xfrm>
          <a:prstGeom prst="ellipse">
            <a:avLst/>
          </a:prstGeom>
          <a:ln>
            <a:noFill/>
          </a:ln>
          <a:effectLst>
            <a:softEdge rad="112500"/>
          </a:effectLst>
        </p:spPr>
      </p:pic>
      <p:sp>
        <p:nvSpPr>
          <p:cNvPr id="57" name="矩形 56"/>
          <p:cNvSpPr/>
          <p:nvPr/>
        </p:nvSpPr>
        <p:spPr>
          <a:xfrm>
            <a:off x="203200" y="5176500"/>
            <a:ext cx="3929321" cy="1477328"/>
          </a:xfrm>
          <a:prstGeom prst="rect">
            <a:avLst/>
          </a:prstGeom>
        </p:spPr>
        <p:txBody>
          <a:bodyPr wrap="square">
            <a:spAutoFit/>
          </a:bodyPr>
          <a:lstStyle/>
          <a:p>
            <a:r>
              <a:rPr lang="zh-CN" altLang="en-US" dirty="0" smtClean="0">
                <a:solidFill>
                  <a:schemeClr val="tx1">
                    <a:lumMod val="65000"/>
                    <a:lumOff val="35000"/>
                  </a:schemeClr>
                </a:solidFill>
                <a:cs typeface="+mn-ea"/>
                <a:sym typeface="+mn-lt"/>
              </a:rPr>
              <a:t>本站为工艺研发设备，螺钉使用热铆的方式安装到部件上，河豚经过</a:t>
            </a:r>
            <a:r>
              <a:rPr lang="en-US" altLang="zh-CN" dirty="0" smtClean="0">
                <a:solidFill>
                  <a:schemeClr val="tx1">
                    <a:lumMod val="65000"/>
                    <a:lumOff val="35000"/>
                  </a:schemeClr>
                </a:solidFill>
                <a:cs typeface="+mn-ea"/>
                <a:sym typeface="+mn-lt"/>
              </a:rPr>
              <a:t>8</a:t>
            </a:r>
            <a:r>
              <a:rPr lang="zh-CN" altLang="en-US" dirty="0" smtClean="0">
                <a:solidFill>
                  <a:schemeClr val="tx1">
                    <a:lumMod val="65000"/>
                    <a:lumOff val="35000"/>
                  </a:schemeClr>
                </a:solidFill>
                <a:cs typeface="+mn-ea"/>
                <a:sym typeface="+mn-lt"/>
              </a:rPr>
              <a:t>个月的试验后再进行制作，目前为国内独家，敝司具备一定的工艺研发设备的能力。</a:t>
            </a:r>
            <a:endParaRPr lang="zh-CN" altLang="en-US" dirty="0">
              <a:solidFill>
                <a:schemeClr val="tx1">
                  <a:lumMod val="65000"/>
                  <a:lumOff val="35000"/>
                </a:schemeClr>
              </a:solidFill>
              <a:cs typeface="+mn-ea"/>
              <a:sym typeface="+mn-lt"/>
            </a:endParaRPr>
          </a:p>
        </p:txBody>
      </p:sp>
    </p:spTree>
    <p:extLst>
      <p:ext uri="{BB962C8B-B14F-4D97-AF65-F5344CB8AC3E}">
        <p14:creationId xmlns:p14="http://schemas.microsoft.com/office/powerpoint/2010/main" val="3550201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0889" y="-52070"/>
            <a:ext cx="4305300" cy="687197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spcBef>
                <a:spcPct val="0"/>
              </a:spcBef>
              <a:buClr>
                <a:srgbClr val="000000"/>
              </a:buClr>
              <a:buFont typeface="Arial" panose="020B0604020202020204" pitchFamily="34" charset="0"/>
              <a:buNone/>
            </a:pPr>
            <a:endParaRPr lang="zh-CN" altLang="en-US"/>
          </a:p>
        </p:txBody>
      </p:sp>
      <p:grpSp>
        <p:nvGrpSpPr>
          <p:cNvPr id="29" name="组合 28"/>
          <p:cNvGrpSpPr/>
          <p:nvPr/>
        </p:nvGrpSpPr>
        <p:grpSpPr>
          <a:xfrm>
            <a:off x="474345" y="280035"/>
            <a:ext cx="4804410" cy="760095"/>
            <a:chOff x="1035" y="237"/>
            <a:chExt cx="7566" cy="1197"/>
          </a:xfrm>
        </p:grpSpPr>
        <p:sp>
          <p:nvSpPr>
            <p:cNvPr id="23" name="矩形 22"/>
            <p:cNvSpPr/>
            <p:nvPr/>
          </p:nvSpPr>
          <p:spPr>
            <a:xfrm>
              <a:off x="1035" y="237"/>
              <a:ext cx="3430" cy="628"/>
            </a:xfrm>
            <a:prstGeom prst="rect">
              <a:avLst/>
            </a:prstGeom>
          </p:spPr>
          <p:txBody>
            <a:bodyPr wrap="square">
              <a:spAutoFit/>
            </a:bodyPr>
            <a:lstStyle/>
            <a:p>
              <a:pPr lvl="0">
                <a:defRPr/>
              </a:pPr>
              <a:r>
                <a:rPr lang="zh-CN" altLang="en-US" sz="2000" spc="100" dirty="0">
                  <a:solidFill>
                    <a:srgbClr val="B05E35"/>
                  </a:solidFill>
                  <a:latin typeface="阿里巴巴普惠体 B" panose="00020600040101010101" charset="-122"/>
                  <a:ea typeface="阿里巴巴普惠体 B" panose="00020600040101010101" charset="-122"/>
                  <a:cs typeface="+mn-ea"/>
                  <a:sym typeface="+mn-lt"/>
                </a:rPr>
                <a:t>传感器</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传感器封装线</a:t>
              </a: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 name="矩形 5"/>
              <p:cNvSpPr/>
              <p:nvPr/>
            </p:nvSpPr>
            <p:spPr>
              <a:xfrm>
                <a:off x="1135832" y="764704"/>
                <a:ext cx="111820" cy="159127"/>
              </a:xfrm>
              <a:prstGeom prst="rect">
                <a:avLst/>
              </a:prstGeom>
              <a:solidFill>
                <a:srgbClr val="B05E35"/>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48" name="组合 47"/>
          <p:cNvGrpSpPr/>
          <p:nvPr/>
        </p:nvGrpSpPr>
        <p:grpSpPr>
          <a:xfrm rot="5400000">
            <a:off x="10233025" y="-1514475"/>
            <a:ext cx="77470" cy="3531870"/>
            <a:chOff x="5930" y="2545"/>
            <a:chExt cx="122" cy="5562"/>
          </a:xfrm>
        </p:grpSpPr>
        <p:cxnSp>
          <p:nvCxnSpPr>
            <p:cNvPr id="15" name="直接连接符 14"/>
            <p:cNvCxnSpPr/>
            <p:nvPr/>
          </p:nvCxnSpPr>
          <p:spPr>
            <a:xfrm>
              <a:off x="5930"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8"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052" y="2545"/>
              <a:ext cx="0" cy="5562"/>
            </a:xfrm>
            <a:prstGeom prst="line">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202828" y="1646555"/>
            <a:ext cx="3044265" cy="2278380"/>
            <a:chOff x="315" y="2593"/>
            <a:chExt cx="4035" cy="3588"/>
          </a:xfrm>
        </p:grpSpPr>
        <p:cxnSp>
          <p:nvCxnSpPr>
            <p:cNvPr id="7" name="直接连接符 6"/>
            <p:cNvCxnSpPr/>
            <p:nvPr/>
          </p:nvCxnSpPr>
          <p:spPr>
            <a:xfrm>
              <a:off x="486" y="3131"/>
              <a:ext cx="3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86" y="3796"/>
              <a:ext cx="38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1" y="4438"/>
              <a:ext cx="388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86" y="5099"/>
              <a:ext cx="386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681" y="2593"/>
              <a:ext cx="3004" cy="531"/>
            </a:xfrm>
            <a:prstGeom prst="rect">
              <a:avLst/>
            </a:prstGeom>
            <a:noFill/>
          </p:spPr>
          <p:txBody>
            <a:bodyPr wrap="square" rtlCol="0">
              <a:spAutoFit/>
            </a:bodyPr>
            <a:lstStyle/>
            <a:p>
              <a:r>
                <a:rPr lang="zh-CN" altLang="en-US" sz="1600">
                  <a:latin typeface="阿里巴巴普惠体 R" panose="00020600040101010101" charset="-122"/>
                  <a:ea typeface="阿里巴巴普惠体 R" panose="00020600040101010101" charset="-122"/>
                  <a:cs typeface="阿里巴巴普惠体 R" panose="00020600040101010101" charset="-122"/>
                  <a:sym typeface="Verdana" panose="020B0604030504040204" pitchFamily="34" charset="0"/>
                </a:rPr>
                <a:t>主要工艺设备：</a:t>
              </a:r>
              <a:endParaRPr lang="zh-CN" altLang="en-US" sz="1600">
                <a:latin typeface="阿里巴巴普惠体 R" panose="00020600040101010101" charset="-122"/>
                <a:ea typeface="阿里巴巴普惠体 R" panose="00020600040101010101" charset="-122"/>
                <a:cs typeface="阿里巴巴普惠体 R" panose="00020600040101010101" charset="-122"/>
              </a:endParaRPr>
            </a:p>
          </p:txBody>
        </p:sp>
        <p:sp>
          <p:nvSpPr>
            <p:cNvPr id="13" name="文本框 12"/>
            <p:cNvSpPr txBox="1"/>
            <p:nvPr/>
          </p:nvSpPr>
          <p:spPr>
            <a:xfrm>
              <a:off x="666" y="3365"/>
              <a:ext cx="2915" cy="533"/>
            </a:xfrm>
            <a:prstGeom prst="rect">
              <a:avLst/>
            </a:prstGeom>
            <a:noFill/>
          </p:spPr>
          <p:txBody>
            <a:bodyPr wrap="square" rtlCol="0">
              <a:spAutoFit/>
            </a:bodyPr>
            <a:lstStyle/>
            <a:p>
              <a:r>
                <a:rPr lang="en-US" altLang="zh-CN" sz="1600">
                  <a:latin typeface="阿里巴巴普惠体 R" panose="00020600040101010101" charset="-122"/>
                  <a:ea typeface="阿里巴巴普惠体 R" panose="00020600040101010101" charset="-122"/>
                  <a:cs typeface="阿里巴巴普惠体 R" panose="00020600040101010101" charset="-122"/>
                </a:rPr>
                <a:t>- </a:t>
              </a:r>
              <a:r>
                <a:rPr lang="zh-CN" altLang="en-US" sz="1600">
                  <a:latin typeface="阿里巴巴普惠体 R" panose="00020600040101010101" charset="-122"/>
                  <a:ea typeface="阿里巴巴普惠体 R" panose="00020600040101010101" charset="-122"/>
                  <a:cs typeface="阿里巴巴普惠体 R" panose="00020600040101010101" charset="-122"/>
                  <a:sym typeface="+mn-lt"/>
                </a:rPr>
                <a:t>芯体焊接</a:t>
              </a:r>
              <a:endParaRPr lang="zh-CN" altLang="en-US" sz="1600">
                <a:latin typeface="阿里巴巴普惠体 R" panose="00020600040101010101" charset="-122"/>
                <a:ea typeface="阿里巴巴普惠体 R" panose="00020600040101010101" charset="-122"/>
                <a:cs typeface="阿里巴巴普惠体 R" panose="00020600040101010101" charset="-122"/>
              </a:endParaRPr>
            </a:p>
          </p:txBody>
        </p:sp>
        <p:sp>
          <p:nvSpPr>
            <p:cNvPr id="14" name="文本框 13"/>
            <p:cNvSpPr txBox="1"/>
            <p:nvPr/>
          </p:nvSpPr>
          <p:spPr>
            <a:xfrm>
              <a:off x="666" y="4017"/>
              <a:ext cx="3248" cy="533"/>
            </a:xfrm>
            <a:prstGeom prst="rect">
              <a:avLst/>
            </a:prstGeom>
            <a:noFill/>
          </p:spPr>
          <p:txBody>
            <a:bodyPr wrap="square" rtlCol="0">
              <a:spAutoFit/>
            </a:bodyPr>
            <a:lstStyle/>
            <a:p>
              <a:r>
                <a:rPr lang="zh-CN" altLang="en-US" sz="1600">
                  <a:latin typeface="阿里巴巴普惠体 R" panose="00020600040101010101" charset="-122"/>
                  <a:ea typeface="阿里巴巴普惠体 R" panose="00020600040101010101" charset="-122"/>
                  <a:cs typeface="阿里巴巴普惠体 R" panose="00020600040101010101" charset="-122"/>
                </a:rPr>
                <a:t>-</a:t>
              </a:r>
              <a:r>
                <a:rPr lang="en-US" altLang="zh-CN" sz="1600">
                  <a:latin typeface="阿里巴巴普惠体 R" panose="00020600040101010101" charset="-122"/>
                  <a:ea typeface="阿里巴巴普惠体 R" panose="00020600040101010101" charset="-122"/>
                  <a:cs typeface="阿里巴巴普惠体 R" panose="00020600040101010101" charset="-122"/>
                </a:rPr>
                <a:t> </a:t>
              </a:r>
              <a:r>
                <a:rPr lang="zh-CN" altLang="en-US" sz="1600">
                  <a:latin typeface="阿里巴巴普惠体 R" panose="00020600040101010101" charset="-122"/>
                  <a:ea typeface="阿里巴巴普惠体 R" panose="00020600040101010101" charset="-122"/>
                  <a:cs typeface="阿里巴巴普惠体 R" panose="00020600040101010101" charset="-122"/>
                  <a:sym typeface="+mn-lt"/>
                </a:rPr>
                <a:t>双组份点胶</a:t>
              </a:r>
              <a:endParaRPr lang="zh-CN" altLang="en-US" sz="1600">
                <a:latin typeface="阿里巴巴普惠体 R" panose="00020600040101010101" charset="-122"/>
                <a:ea typeface="阿里巴巴普惠体 R" panose="00020600040101010101" charset="-122"/>
                <a:cs typeface="阿里巴巴普惠体 R" panose="00020600040101010101" charset="-122"/>
              </a:endParaRPr>
            </a:p>
          </p:txBody>
        </p:sp>
        <p:sp>
          <p:nvSpPr>
            <p:cNvPr id="18" name="文本框 17"/>
            <p:cNvSpPr txBox="1"/>
            <p:nvPr/>
          </p:nvSpPr>
          <p:spPr>
            <a:xfrm>
              <a:off x="493" y="4602"/>
              <a:ext cx="2819" cy="533"/>
            </a:xfrm>
            <a:prstGeom prst="rect">
              <a:avLst/>
            </a:prstGeom>
            <a:noFill/>
          </p:spPr>
          <p:txBody>
            <a:bodyPr wrap="square" rtlCol="0">
              <a:spAutoFit/>
            </a:bodyPr>
            <a:lstStyle/>
            <a:p>
              <a:pPr algn="l"/>
              <a:r>
                <a:rPr lang="zh-CN" altLang="en-US" sz="1600" dirty="0">
                  <a:latin typeface="阿里巴巴普惠体 R" panose="00020600040101010101" charset="-122"/>
                  <a:ea typeface="阿里巴巴普惠体 R" panose="00020600040101010101" charset="-122"/>
                  <a:cs typeface="阿里巴巴普惠体 R" panose="00020600040101010101" charset="-122"/>
                </a:rPr>
                <a:t> -</a:t>
              </a:r>
              <a:r>
                <a:rPr lang="en-US" altLang="zh-CN" sz="1600" dirty="0">
                  <a:latin typeface="阿里巴巴普惠体 R" panose="00020600040101010101" charset="-122"/>
                  <a:ea typeface="阿里巴巴普惠体 R" panose="00020600040101010101" charset="-122"/>
                  <a:cs typeface="阿里巴巴普惠体 R" panose="00020600040101010101" charset="-122"/>
                </a:rPr>
                <a:t> </a:t>
              </a:r>
              <a:r>
                <a:rPr lang="zh-CN" altLang="en-US" sz="1600" dirty="0">
                  <a:latin typeface="阿里巴巴普惠体 R" panose="00020600040101010101" charset="-122"/>
                  <a:ea typeface="阿里巴巴普惠体 R" panose="00020600040101010101" charset="-122"/>
                  <a:cs typeface="阿里巴巴普惠体 R" panose="00020600040101010101" charset="-122"/>
                  <a:sym typeface="+mn-lt"/>
                </a:rPr>
                <a:t>清洗机</a:t>
              </a:r>
              <a:endParaRPr lang="zh-CN" altLang="en-US" sz="1600" dirty="0">
                <a:latin typeface="阿里巴巴普惠体 R" panose="00020600040101010101" charset="-122"/>
                <a:ea typeface="阿里巴巴普惠体 R" panose="00020600040101010101" charset="-122"/>
                <a:cs typeface="阿里巴巴普惠体 R" panose="00020600040101010101" charset="-122"/>
              </a:endParaRPr>
            </a:p>
          </p:txBody>
        </p:sp>
        <p:cxnSp>
          <p:nvCxnSpPr>
            <p:cNvPr id="19" name="直接连接符 18"/>
            <p:cNvCxnSpPr/>
            <p:nvPr/>
          </p:nvCxnSpPr>
          <p:spPr>
            <a:xfrm>
              <a:off x="451" y="5755"/>
              <a:ext cx="38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15" y="5260"/>
              <a:ext cx="2450" cy="921"/>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err="1">
                  <a:latin typeface="阿里巴巴普惠体 R" panose="00020600040101010101" charset="-122"/>
                  <a:ea typeface="阿里巴巴普惠体 R" panose="00020600040101010101" charset="-122"/>
                  <a:cs typeface="阿里巴巴普惠体 R" panose="00020600040101010101" charset="-122"/>
                  <a:sym typeface="+mn-lt"/>
                </a:rPr>
                <a:t>性能测试</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cxnSp>
        <p:nvCxnSpPr>
          <p:cNvPr id="30" name="直接连接符 29"/>
          <p:cNvCxnSpPr/>
          <p:nvPr/>
        </p:nvCxnSpPr>
        <p:spPr>
          <a:xfrm>
            <a:off x="314960" y="4076065"/>
            <a:ext cx="294350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37185" y="4495800"/>
            <a:ext cx="292834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14960" y="4912360"/>
            <a:ext cx="29321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94526" y="3760957"/>
            <a:ext cx="185674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err="1">
                <a:latin typeface="阿里巴巴普惠体 R" panose="00020600040101010101" charset="-122"/>
                <a:ea typeface="阿里巴巴普惠体 R" panose="00020600040101010101" charset="-122"/>
                <a:cs typeface="阿里巴巴普惠体 R" panose="00020600040101010101" charset="-122"/>
                <a:sym typeface="+mn-lt"/>
              </a:rPr>
              <a:t>外壳焊接</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34" name="文本框 33"/>
          <p:cNvSpPr txBox="1"/>
          <p:nvPr/>
        </p:nvSpPr>
        <p:spPr>
          <a:xfrm>
            <a:off x="194526" y="4171850"/>
            <a:ext cx="1856740" cy="338554"/>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err="1">
                <a:latin typeface="阿里巴巴普惠体 R" panose="00020600040101010101" charset="-122"/>
                <a:ea typeface="阿里巴巴普惠体 R" panose="00020600040101010101" charset="-122"/>
                <a:cs typeface="阿里巴巴普惠体 R" panose="00020600040101010101" charset="-122"/>
                <a:sym typeface="+mn-lt"/>
              </a:rPr>
              <a:t>激光打标</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sp>
        <p:nvSpPr>
          <p:cNvPr id="35" name="文本框 34"/>
          <p:cNvSpPr txBox="1"/>
          <p:nvPr/>
        </p:nvSpPr>
        <p:spPr>
          <a:xfrm>
            <a:off x="202828" y="4590798"/>
            <a:ext cx="1856740" cy="336716"/>
          </a:xfrm>
          <a:prstGeom prst="rect">
            <a:avLst/>
          </a:prstGeom>
          <a:noFill/>
        </p:spPr>
        <p:txBody>
          <a:bodyPr wrap="square" rtlCol="0">
            <a:spAutoFit/>
          </a:bodyPr>
          <a:lstStyle/>
          <a:p>
            <a:pPr marL="0" marR="0" lvl="0" indent="0" algn="l" defTabSz="0" rtl="0" eaLnBrk="0" fontAlgn="base" latinLnBrk="0" hangingPunct="0">
              <a:lnSpc>
                <a:spcPct val="100000"/>
              </a:lnSpc>
              <a:spcBef>
                <a:spcPct val="0"/>
              </a:spcBef>
              <a:spcAft>
                <a:spcPct val="0"/>
              </a:spcAft>
              <a:buClr>
                <a:srgbClr val="000000"/>
              </a:buClr>
              <a:buSzTx/>
              <a:buFont typeface="Arial" panose="020B0604020202020204" pitchFamily="34" charset="0"/>
              <a:buNone/>
              <a:defRPr/>
            </a:pP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a:latin typeface="阿里巴巴普惠体 R" panose="00020600040101010101" charset="-122"/>
                <a:ea typeface="阿里巴巴普惠体 R" panose="00020600040101010101" charset="-122"/>
                <a:cs typeface="阿里巴巴普惠体 R" panose="00020600040101010101" charset="-122"/>
              </a:rPr>
              <a:t>  </a:t>
            </a:r>
            <a:r>
              <a:rPr lang="en-US" sz="1600" dirty="0" err="1">
                <a:latin typeface="阿里巴巴普惠体 R" panose="00020600040101010101" charset="-122"/>
                <a:ea typeface="阿里巴巴普惠体 R" panose="00020600040101010101" charset="-122"/>
                <a:cs typeface="阿里巴巴普惠体 R" panose="00020600040101010101" charset="-122"/>
                <a:sym typeface="+mn-lt"/>
              </a:rPr>
              <a:t>压装</a:t>
            </a:r>
            <a:endParaRPr lang="en-US" sz="1600" dirty="0">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90" name="组合 89"/>
          <p:cNvGrpSpPr/>
          <p:nvPr/>
        </p:nvGrpSpPr>
        <p:grpSpPr>
          <a:xfrm>
            <a:off x="4640580" y="678816"/>
            <a:ext cx="6926580" cy="5638800"/>
            <a:chOff x="7308" y="1196"/>
            <a:chExt cx="10744" cy="8769"/>
          </a:xfrm>
        </p:grpSpPr>
        <p:grpSp>
          <p:nvGrpSpPr>
            <p:cNvPr id="91" name="组合 90"/>
            <p:cNvGrpSpPr/>
            <p:nvPr/>
          </p:nvGrpSpPr>
          <p:grpSpPr>
            <a:xfrm>
              <a:off x="7311" y="1196"/>
              <a:ext cx="10741" cy="3969"/>
              <a:chOff x="7311" y="1196"/>
              <a:chExt cx="10741" cy="3969"/>
            </a:xfrm>
          </p:grpSpPr>
          <p:grpSp>
            <p:nvGrpSpPr>
              <p:cNvPr id="92" name="组合 91"/>
              <p:cNvGrpSpPr/>
              <p:nvPr/>
            </p:nvGrpSpPr>
            <p:grpSpPr>
              <a:xfrm>
                <a:off x="7346" y="1196"/>
                <a:ext cx="6418" cy="3226"/>
                <a:chOff x="7346" y="1196"/>
                <a:chExt cx="6418" cy="3226"/>
              </a:xfrm>
            </p:grpSpPr>
            <p:grpSp>
              <p:nvGrpSpPr>
                <p:cNvPr id="93" name="组合 92"/>
                <p:cNvGrpSpPr/>
                <p:nvPr/>
              </p:nvGrpSpPr>
              <p:grpSpPr>
                <a:xfrm>
                  <a:off x="7346" y="1320"/>
                  <a:ext cx="724" cy="1719"/>
                  <a:chOff x="7346" y="1320"/>
                  <a:chExt cx="724" cy="1719"/>
                </a:xfrm>
              </p:grpSpPr>
              <p:sp>
                <p:nvSpPr>
                  <p:cNvPr id="94" name="圆角矩形 93"/>
                  <p:cNvSpPr/>
                  <p:nvPr/>
                </p:nvSpPr>
                <p:spPr>
                  <a:xfrm rot="5400000">
                    <a:off x="6832" y="1845"/>
                    <a:ext cx="1719" cy="669"/>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5" name="文本框 94"/>
                  <p:cNvSpPr txBox="1"/>
                  <p:nvPr/>
                </p:nvSpPr>
                <p:spPr>
                  <a:xfrm>
                    <a:off x="7346" y="1509"/>
                    <a:ext cx="724" cy="1515"/>
                  </a:xfrm>
                  <a:prstGeom prst="rect">
                    <a:avLst/>
                  </a:prstGeom>
                  <a:noFill/>
                </p:spPr>
                <p:txBody>
                  <a:bodyPr vert="eaVert" wrap="square" rtlCol="0">
                    <a:spAutoFit/>
                  </a:bodyPr>
                  <a:lstStyle/>
                  <a:p>
                    <a:r>
                      <a:rPr lang="zh-CN" altLang="en-US">
                        <a:solidFill>
                          <a:schemeClr val="bg1"/>
                        </a:solidFill>
                        <a:latin typeface="阿里巴巴普惠体 R" panose="00020600040101010101" charset="-122"/>
                        <a:ea typeface="阿里巴巴普惠体 R" panose="00020600040101010101" charset="-122"/>
                      </a:rPr>
                      <a:t>实物图</a:t>
                    </a:r>
                  </a:p>
                </p:txBody>
              </p:sp>
            </p:grpSp>
            <p:pic>
              <p:nvPicPr>
                <p:cNvPr id="96" name="图片 95" descr="D:\河豚\图片\传感器\图片61.png图片61"/>
                <p:cNvPicPr>
                  <a:picLocks noChangeAspect="1"/>
                </p:cNvPicPr>
                <p:nvPr/>
              </p:nvPicPr>
              <p:blipFill>
                <a:blip r:embed="rId3"/>
                <a:srcRect/>
                <a:stretch>
                  <a:fillRect/>
                </a:stretch>
              </p:blipFill>
              <p:spPr>
                <a:xfrm>
                  <a:off x="8609" y="1196"/>
                  <a:ext cx="5155" cy="3226"/>
                </a:xfrm>
                <a:prstGeom prst="rect">
                  <a:avLst/>
                </a:prstGeom>
                <a:ln w="15875">
                  <a:noFill/>
                  <a:prstDash val="solid"/>
                </a:ln>
                <a:effectLst>
                  <a:reflection blurRad="6350" stA="52000" endA="300" endPos="20000" dir="5400000" sy="-100000" algn="bl" rotWithShape="0"/>
                </a:effectLst>
              </p:spPr>
            </p:pic>
          </p:grpSp>
          <p:cxnSp>
            <p:nvCxnSpPr>
              <p:cNvPr id="97" name="直接连接符 96"/>
              <p:cNvCxnSpPr/>
              <p:nvPr/>
            </p:nvCxnSpPr>
            <p:spPr>
              <a:xfrm>
                <a:off x="7311" y="5162"/>
                <a:ext cx="10741" cy="3"/>
              </a:xfrm>
              <a:prstGeom prst="line">
                <a:avLst/>
              </a:prstGeom>
              <a:ln w="15875">
                <a:solidFill>
                  <a:srgbClr val="B05E35"/>
                </a:solidFill>
              </a:ln>
            </p:spPr>
            <p:style>
              <a:lnRef idx="1">
                <a:schemeClr val="accent1"/>
              </a:lnRef>
              <a:fillRef idx="0">
                <a:schemeClr val="accent1"/>
              </a:fillRef>
              <a:effectRef idx="0">
                <a:schemeClr val="accent1"/>
              </a:effectRef>
              <a:fontRef idx="minor">
                <a:schemeClr val="tx1"/>
              </a:fontRef>
            </p:style>
          </p:cxnSp>
        </p:grpSp>
        <p:sp>
          <p:nvSpPr>
            <p:cNvPr id="98" name="圆角矩形 97"/>
            <p:cNvSpPr/>
            <p:nvPr/>
          </p:nvSpPr>
          <p:spPr>
            <a:xfrm rot="5400000">
              <a:off x="6725" y="7191"/>
              <a:ext cx="1885" cy="669"/>
            </a:xfrm>
            <a:prstGeom prst="roundRect">
              <a:avLst>
                <a:gd name="adj" fmla="val 50000"/>
              </a:avLst>
            </a:prstGeom>
            <a:gradFill>
              <a:gsLst>
                <a:gs pos="16000">
                  <a:srgbClr val="BDD7EE"/>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阿里巴巴普惠体 R" panose="00020600040101010101" charset="-122"/>
                <a:ea typeface="阿里巴巴普惠体 R" panose="00020600040101010101" charset="-122"/>
              </a:endParaRPr>
            </a:p>
          </p:txBody>
        </p:sp>
        <p:sp>
          <p:nvSpPr>
            <p:cNvPr id="99" name="文本框 98"/>
            <p:cNvSpPr txBox="1"/>
            <p:nvPr/>
          </p:nvSpPr>
          <p:spPr>
            <a:xfrm>
              <a:off x="7308" y="6857"/>
              <a:ext cx="727" cy="1550"/>
            </a:xfrm>
            <a:prstGeom prst="rect">
              <a:avLst/>
            </a:prstGeom>
            <a:noFill/>
          </p:spPr>
          <p:txBody>
            <a:bodyPr vert="eaVert" wrap="square" rtlCol="0">
              <a:spAutoFit/>
            </a:bodyPr>
            <a:lstStyle/>
            <a:p>
              <a:r>
                <a:rPr lang="zh-CN" altLang="en-US" dirty="0" smtClean="0">
                  <a:solidFill>
                    <a:schemeClr val="bg1"/>
                  </a:solidFill>
                  <a:latin typeface="阿里巴巴普惠体 R" panose="00020600040101010101" charset="-122"/>
                  <a:ea typeface="阿里巴巴普惠体 R" panose="00020600040101010101" charset="-122"/>
                  <a:sym typeface="Verdana" panose="020B0604030504040204" pitchFamily="34" charset="0"/>
                </a:rPr>
                <a:t>布局图</a:t>
              </a:r>
              <a:endParaRPr lang="zh-CN" altLang="en-US" dirty="0">
                <a:solidFill>
                  <a:schemeClr val="bg1"/>
                </a:solidFill>
                <a:latin typeface="阿里巴巴普惠体 R" panose="00020600040101010101" charset="-122"/>
                <a:ea typeface="阿里巴巴普惠体 R" panose="00020600040101010101" charset="-122"/>
                <a:sym typeface="Verdana" panose="020B0604030504040204" pitchFamily="34" charset="0"/>
              </a:endParaRPr>
            </a:p>
          </p:txBody>
        </p:sp>
        <p:pic>
          <p:nvPicPr>
            <p:cNvPr id="100" name="图片 99" descr="D:\河豚\图片\传感器\图片60.png图片60"/>
            <p:cNvPicPr>
              <a:picLocks noChangeAspect="1"/>
            </p:cNvPicPr>
            <p:nvPr/>
          </p:nvPicPr>
          <p:blipFill>
            <a:blip r:embed="rId4"/>
            <a:srcRect/>
            <a:stretch>
              <a:fillRect/>
            </a:stretch>
          </p:blipFill>
          <p:spPr>
            <a:xfrm>
              <a:off x="8611" y="5411"/>
              <a:ext cx="3425" cy="4554"/>
            </a:xfrm>
            <a:prstGeom prst="rect">
              <a:avLst/>
            </a:prstGeom>
          </p:spPr>
        </p:pic>
      </p:grpSp>
      <p:pic>
        <p:nvPicPr>
          <p:cNvPr id="22" name="图片 21" descr="微信图片_20220330092617"/>
          <p:cNvPicPr>
            <a:picLocks noChangeAspect="1"/>
          </p:cNvPicPr>
          <p:nvPr/>
        </p:nvPicPr>
        <p:blipFill>
          <a:blip r:embed="rId5"/>
          <a:stretch>
            <a:fillRect/>
          </a:stretch>
        </p:blipFill>
        <p:spPr>
          <a:xfrm>
            <a:off x="8938260" y="6191885"/>
            <a:ext cx="2910205" cy="469265"/>
          </a:xfrm>
          <a:prstGeom prst="rect">
            <a:avLst/>
          </a:prstGeom>
        </p:spPr>
      </p:pic>
      <p:sp>
        <p:nvSpPr>
          <p:cNvPr id="24" name="矩形 23"/>
          <p:cNvSpPr/>
          <p:nvPr/>
        </p:nvSpPr>
        <p:spPr>
          <a:xfrm>
            <a:off x="203200" y="5176500"/>
            <a:ext cx="4135783" cy="1477328"/>
          </a:xfrm>
          <a:prstGeom prst="rect">
            <a:avLst/>
          </a:prstGeom>
        </p:spPr>
        <p:txBody>
          <a:bodyPr wrap="square">
            <a:spAutoFit/>
          </a:bodyPr>
          <a:lstStyle/>
          <a:p>
            <a:r>
              <a:rPr lang="zh-CN" altLang="en-US" dirty="0">
                <a:solidFill>
                  <a:schemeClr val="tx1">
                    <a:lumMod val="65000"/>
                    <a:lumOff val="35000"/>
                  </a:schemeClr>
                </a:solidFill>
                <a:cs typeface="+mn-ea"/>
                <a:sym typeface="+mn-lt"/>
              </a:rPr>
              <a:t>整个传感器总装车间</a:t>
            </a:r>
            <a:endParaRPr lang="en-US" altLang="zh-CN" dirty="0">
              <a:solidFill>
                <a:schemeClr val="tx1">
                  <a:lumMod val="65000"/>
                  <a:lumOff val="35000"/>
                </a:schemeClr>
              </a:solidFill>
              <a:cs typeface="+mn-ea"/>
              <a:sym typeface="+mn-lt"/>
            </a:endParaRPr>
          </a:p>
          <a:p>
            <a:r>
              <a:rPr lang="zh-CN" altLang="en-US" dirty="0">
                <a:solidFill>
                  <a:schemeClr val="tx1">
                    <a:lumMod val="65000"/>
                    <a:lumOff val="35000"/>
                  </a:schemeClr>
                </a:solidFill>
                <a:cs typeface="+mn-ea"/>
                <a:sym typeface="+mn-lt"/>
              </a:rPr>
              <a:t>包含</a:t>
            </a:r>
            <a:r>
              <a:rPr lang="en-US" altLang="zh-CN" dirty="0">
                <a:solidFill>
                  <a:schemeClr val="tx1">
                    <a:lumMod val="65000"/>
                    <a:lumOff val="35000"/>
                  </a:schemeClr>
                </a:solidFill>
                <a:cs typeface="+mn-ea"/>
                <a:sym typeface="+mn-lt"/>
              </a:rPr>
              <a:t>5</a:t>
            </a:r>
            <a:r>
              <a:rPr lang="zh-CN" altLang="en-US" dirty="0">
                <a:solidFill>
                  <a:schemeClr val="tx1">
                    <a:lumMod val="65000"/>
                    <a:lumOff val="35000"/>
                  </a:schemeClr>
                </a:solidFill>
                <a:cs typeface="+mn-ea"/>
                <a:sym typeface="+mn-lt"/>
              </a:rPr>
              <a:t>条生产线，</a:t>
            </a:r>
            <a:r>
              <a:rPr lang="en-US" altLang="zh-CN" dirty="0">
                <a:solidFill>
                  <a:schemeClr val="tx1">
                    <a:lumMod val="65000"/>
                    <a:lumOff val="35000"/>
                  </a:schemeClr>
                </a:solidFill>
                <a:cs typeface="+mn-ea"/>
                <a:sym typeface="+mn-lt"/>
              </a:rPr>
              <a:t>24</a:t>
            </a:r>
            <a:r>
              <a:rPr lang="zh-CN" altLang="en-US" dirty="0">
                <a:solidFill>
                  <a:schemeClr val="tx1">
                    <a:lumMod val="65000"/>
                    <a:lumOff val="35000"/>
                  </a:schemeClr>
                </a:solidFill>
                <a:cs typeface="+mn-ea"/>
                <a:sym typeface="+mn-lt"/>
              </a:rPr>
              <a:t>台设备</a:t>
            </a:r>
            <a:r>
              <a:rPr lang="en-US" altLang="zh-CN" dirty="0">
                <a:solidFill>
                  <a:schemeClr val="tx1">
                    <a:lumMod val="65000"/>
                    <a:lumOff val="35000"/>
                  </a:schemeClr>
                </a:solidFill>
                <a:cs typeface="+mn-ea"/>
                <a:sym typeface="+mn-lt"/>
              </a:rPr>
              <a:t/>
            </a:r>
            <a:br>
              <a:rPr lang="en-US" altLang="zh-CN" dirty="0">
                <a:solidFill>
                  <a:schemeClr val="tx1">
                    <a:lumMod val="65000"/>
                    <a:lumOff val="35000"/>
                  </a:schemeClr>
                </a:solidFill>
                <a:cs typeface="+mn-ea"/>
                <a:sym typeface="+mn-lt"/>
              </a:rPr>
            </a:br>
            <a:r>
              <a:rPr lang="zh-CN" altLang="en-US" dirty="0" smtClean="0">
                <a:solidFill>
                  <a:schemeClr val="tx1">
                    <a:lumMod val="65000"/>
                    <a:lumOff val="35000"/>
                  </a:schemeClr>
                </a:solidFill>
                <a:cs typeface="+mn-ea"/>
                <a:sym typeface="+mn-lt"/>
              </a:rPr>
              <a:t>本线为全新规划和设计，国内</a:t>
            </a:r>
            <a:r>
              <a:rPr lang="zh-CN" altLang="en-US" dirty="0">
                <a:solidFill>
                  <a:schemeClr val="tx1">
                    <a:lumMod val="65000"/>
                    <a:lumOff val="35000"/>
                  </a:schemeClr>
                </a:solidFill>
                <a:cs typeface="+mn-ea"/>
                <a:sym typeface="+mn-lt"/>
              </a:rPr>
              <a:t>首</a:t>
            </a:r>
            <a:r>
              <a:rPr lang="zh-CN" altLang="en-US" dirty="0" smtClean="0">
                <a:solidFill>
                  <a:schemeClr val="tx1">
                    <a:lumMod val="65000"/>
                    <a:lumOff val="35000"/>
                  </a:schemeClr>
                </a:solidFill>
                <a:cs typeface="+mn-ea"/>
                <a:sym typeface="+mn-lt"/>
              </a:rPr>
              <a:t>条压力传感器的自动线</a:t>
            </a:r>
            <a:r>
              <a:rPr lang="en-US" altLang="zh-CN" dirty="0" smtClean="0">
                <a:solidFill>
                  <a:schemeClr val="tx1">
                    <a:lumMod val="65000"/>
                    <a:lumOff val="35000"/>
                  </a:schemeClr>
                </a:solidFill>
                <a:cs typeface="+mn-ea"/>
                <a:sym typeface="+mn-lt"/>
              </a:rPr>
              <a:t>,</a:t>
            </a:r>
            <a:r>
              <a:rPr lang="zh-CN" altLang="en-US" dirty="0" smtClean="0">
                <a:solidFill>
                  <a:schemeClr val="tx1">
                    <a:lumMod val="65000"/>
                    <a:lumOff val="35000"/>
                  </a:schemeClr>
                </a:solidFill>
                <a:cs typeface="+mn-ea"/>
                <a:sym typeface="+mn-lt"/>
              </a:rPr>
              <a:t>智能视觉引导，全自动激光焊接，精密双组份涂胶应用</a:t>
            </a:r>
            <a:endParaRPr lang="zh-CN" altLang="en-US" dirty="0">
              <a:solidFill>
                <a:schemeClr val="tx1">
                  <a:lumMod val="65000"/>
                  <a:lumOff val="35000"/>
                </a:schemeClr>
              </a:solidFill>
              <a:cs typeface="+mn-ea"/>
              <a:sym typeface="+mn-lt"/>
            </a:endParaRPr>
          </a:p>
        </p:txBody>
      </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1378" y="1035684"/>
            <a:ext cx="1028843" cy="1724265"/>
          </a:xfrm>
          <a:prstGeom prst="rect">
            <a:avLst/>
          </a:prstGeom>
        </p:spPr>
      </p:pic>
      <p:sp>
        <p:nvSpPr>
          <p:cNvPr id="47" name="圆角矩形 46"/>
          <p:cNvSpPr/>
          <p:nvPr/>
        </p:nvSpPr>
        <p:spPr>
          <a:xfrm rot="5400000">
            <a:off x="8925560" y="1171583"/>
            <a:ext cx="1091565" cy="424815"/>
          </a:xfrm>
          <a:prstGeom prst="roundRect">
            <a:avLst>
              <a:gd name="adj" fmla="val 50000"/>
            </a:avLst>
          </a:prstGeom>
          <a:gradFill>
            <a:gsLst>
              <a:gs pos="16000">
                <a:schemeClr val="accent1">
                  <a:lumMod val="20000"/>
                  <a:lumOff val="80000"/>
                </a:schemeClr>
              </a:gs>
              <a:gs pos="74000">
                <a:schemeClr val="accent1">
                  <a:lumMod val="60000"/>
                  <a:lumOff val="40000"/>
                </a:schemeClr>
              </a:gs>
            </a:gsLst>
            <a:lin ang="0" scaled="0"/>
          </a:gradFill>
          <a:ln>
            <a:noFill/>
          </a:ln>
          <a:effectLst>
            <a:outerShdw blurRad="177800" dist="38100" algn="l" rotWithShape="0">
              <a:srgbClr val="0352A4">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9239230" y="982345"/>
            <a:ext cx="461665" cy="1001395"/>
          </a:xfrm>
          <a:prstGeom prst="rect">
            <a:avLst/>
          </a:prstGeom>
          <a:noFill/>
        </p:spPr>
        <p:txBody>
          <a:bodyPr vert="eaVert" wrap="square" rtlCol="0">
            <a:spAutoFit/>
          </a:bodyPr>
          <a:lstStyle/>
          <a:p>
            <a:r>
              <a:rPr lang="zh-CN" altLang="en-US" dirty="0" smtClean="0">
                <a:solidFill>
                  <a:schemeClr val="bg1"/>
                </a:solidFill>
                <a:latin typeface="阿里巴巴普惠体 R" panose="00020600040101010101" charset="-122"/>
                <a:ea typeface="阿里巴巴普惠体 R" panose="00020600040101010101" charset="-122"/>
              </a:rPr>
              <a:t>产品图</a:t>
            </a:r>
            <a:endParaRPr lang="zh-CN" altLang="en-US" dirty="0">
              <a:solidFill>
                <a:schemeClr val="bg1"/>
              </a:solidFill>
              <a:latin typeface="阿里巴巴普惠体 R" panose="00020600040101010101" charset="-122"/>
              <a:ea typeface="阿里巴巴普惠体 R" panose="00020600040101010101" charset="-122"/>
            </a:endParaRPr>
          </a:p>
        </p:txBody>
      </p:sp>
      <p:sp>
        <p:nvSpPr>
          <p:cNvPr id="50" name="矩形 49"/>
          <p:cNvSpPr/>
          <p:nvPr/>
        </p:nvSpPr>
        <p:spPr>
          <a:xfrm>
            <a:off x="10586720" y="1513927"/>
            <a:ext cx="474980" cy="415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2" name="图片 5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109"/>
          <a:stretch/>
        </p:blipFill>
        <p:spPr bwMode="auto">
          <a:xfrm>
            <a:off x="7705118" y="4419601"/>
            <a:ext cx="3261402" cy="178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05118" y="3383915"/>
            <a:ext cx="2342726" cy="108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5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47844" y="3370444"/>
            <a:ext cx="1415176" cy="10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092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zhangtao\Desktop\图片1.png图片1"/>
          <p:cNvPicPr>
            <a:picLocks noChangeAspect="1"/>
          </p:cNvPicPr>
          <p:nvPr/>
        </p:nvPicPr>
        <p:blipFill>
          <a:blip r:embed="rId3"/>
          <a:srcRect/>
          <a:stretch>
            <a:fillRect/>
          </a:stretch>
        </p:blipFill>
        <p:spPr>
          <a:xfrm>
            <a:off x="-430530" y="-121285"/>
            <a:ext cx="12622530" cy="7099935"/>
          </a:xfrm>
          <a:prstGeom prst="rect">
            <a:avLst/>
          </a:prstGeom>
          <a:noFill/>
          <a:ln w="12700" cmpd="sng">
            <a:noFill/>
            <a:prstDash val="solid"/>
          </a:ln>
        </p:spPr>
      </p:pic>
      <p:sp>
        <p:nvSpPr>
          <p:cNvPr id="16" name="文本框 15"/>
          <p:cNvSpPr txBox="1"/>
          <p:nvPr/>
        </p:nvSpPr>
        <p:spPr>
          <a:xfrm>
            <a:off x="2031365" y="3118485"/>
            <a:ext cx="1522095" cy="460375"/>
          </a:xfrm>
          <a:prstGeom prst="rect">
            <a:avLst/>
          </a:prstGeom>
          <a:noFill/>
        </p:spPr>
        <p:txBody>
          <a:bodyPr wrap="square" rtlCol="0" anchor="ctr" anchorCtr="0">
            <a:spAutoFit/>
          </a:bodyPr>
          <a:lstStyle/>
          <a:p>
            <a:pPr algn="ctr"/>
            <a:r>
              <a:rPr lang="zh-CN" altLang="en-US" sz="2400" dirty="0">
                <a:solidFill>
                  <a:schemeClr val="tx1"/>
                </a:solidFill>
                <a:latin typeface="阿里巴巴普惠体 R" panose="00020600040101010101" charset="-122"/>
                <a:ea typeface="阿里巴巴普惠体 R" panose="00020600040101010101" charset="-122"/>
                <a:cs typeface="+mn-ea"/>
                <a:sym typeface="+mn-lt"/>
              </a:rPr>
              <a:t>公司概况</a:t>
            </a:r>
          </a:p>
        </p:txBody>
      </p:sp>
      <p:sp>
        <p:nvSpPr>
          <p:cNvPr id="24" name="文本框 23"/>
          <p:cNvSpPr txBox="1"/>
          <p:nvPr/>
        </p:nvSpPr>
        <p:spPr>
          <a:xfrm>
            <a:off x="4046855" y="3118485"/>
            <a:ext cx="1454150" cy="460375"/>
          </a:xfrm>
          <a:prstGeom prst="rect">
            <a:avLst/>
          </a:prstGeom>
          <a:noFill/>
        </p:spPr>
        <p:txBody>
          <a:bodyPr wrap="square" rtlCol="0" anchor="ctr" anchorCtr="0">
            <a:spAutoFit/>
          </a:bodyPr>
          <a:lstStyle/>
          <a:p>
            <a:pPr algn="ctr"/>
            <a:r>
              <a:rPr lang="zh-CN" altLang="en-US" sz="2400" dirty="0">
                <a:solidFill>
                  <a:schemeClr val="tx1"/>
                </a:solidFill>
                <a:latin typeface="阿里巴巴普惠体 R" panose="00020600040101010101" charset="-122"/>
                <a:ea typeface="阿里巴巴普惠体 R" panose="00020600040101010101" charset="-122"/>
                <a:cs typeface="+mn-ea"/>
                <a:sym typeface="+mn-lt"/>
              </a:rPr>
              <a:t>发展历程</a:t>
            </a:r>
          </a:p>
        </p:txBody>
      </p:sp>
      <p:sp>
        <p:nvSpPr>
          <p:cNvPr id="25" name="文本框 24"/>
          <p:cNvSpPr txBox="1"/>
          <p:nvPr/>
        </p:nvSpPr>
        <p:spPr>
          <a:xfrm>
            <a:off x="5918200" y="3118485"/>
            <a:ext cx="1454785" cy="460375"/>
          </a:xfrm>
          <a:prstGeom prst="rect">
            <a:avLst/>
          </a:prstGeom>
          <a:noFill/>
        </p:spPr>
        <p:txBody>
          <a:bodyPr wrap="square" rtlCol="0" anchor="ctr" anchorCtr="0">
            <a:spAutoFit/>
          </a:bodyPr>
          <a:lstStyle/>
          <a:p>
            <a:pPr algn="ctr"/>
            <a:r>
              <a:rPr lang="zh-CN" altLang="en-US" sz="2400" dirty="0">
                <a:solidFill>
                  <a:schemeClr val="tx1"/>
                </a:solidFill>
                <a:latin typeface="阿里巴巴普惠体 R" panose="00020600040101010101" charset="-122"/>
                <a:ea typeface="阿里巴巴普惠体 R" panose="00020600040101010101" charset="-122"/>
                <a:cs typeface="+mn-ea"/>
                <a:sym typeface="+mn-lt"/>
              </a:rPr>
              <a:t>企业文化</a:t>
            </a:r>
          </a:p>
        </p:txBody>
      </p:sp>
      <p:sp>
        <p:nvSpPr>
          <p:cNvPr id="27" name="文本框 26"/>
          <p:cNvSpPr txBox="1"/>
          <p:nvPr/>
        </p:nvSpPr>
        <p:spPr>
          <a:xfrm>
            <a:off x="7828915" y="3118485"/>
            <a:ext cx="1454150" cy="460375"/>
          </a:xfrm>
          <a:prstGeom prst="rect">
            <a:avLst/>
          </a:prstGeom>
          <a:noFill/>
        </p:spPr>
        <p:txBody>
          <a:bodyPr wrap="square" rtlCol="0" anchor="ctr" anchorCtr="0">
            <a:spAutoFit/>
          </a:bodyPr>
          <a:lstStyle/>
          <a:p>
            <a:pPr algn="ctr"/>
            <a:r>
              <a:rPr lang="zh-CN" altLang="en-US" sz="2400" dirty="0">
                <a:solidFill>
                  <a:schemeClr val="tx1"/>
                </a:solidFill>
                <a:latin typeface="阿里巴巴普惠体 R" panose="00020600040101010101" charset="-122"/>
                <a:ea typeface="阿里巴巴普惠体 R" panose="00020600040101010101" charset="-122"/>
                <a:cs typeface="+mn-ea"/>
                <a:sym typeface="+mn-lt"/>
              </a:rPr>
              <a:t>组织架构</a:t>
            </a:r>
          </a:p>
        </p:txBody>
      </p:sp>
      <p:cxnSp>
        <p:nvCxnSpPr>
          <p:cNvPr id="36" name="直接连接符 35"/>
          <p:cNvCxnSpPr/>
          <p:nvPr/>
        </p:nvCxnSpPr>
        <p:spPr>
          <a:xfrm>
            <a:off x="2444750" y="3645535"/>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387850" y="3645535"/>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267450" y="3645535"/>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162925" y="3645535"/>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4536440" y="1469390"/>
            <a:ext cx="3029585" cy="768350"/>
          </a:xfrm>
          <a:prstGeom prst="rect">
            <a:avLst/>
          </a:prstGeom>
          <a:noFill/>
        </p:spPr>
        <p:txBody>
          <a:bodyPr wrap="square" rtlCol="0">
            <a:spAutoFit/>
          </a:bodyPr>
          <a:lstStyle/>
          <a:p>
            <a:r>
              <a:rPr lang="zh-CN" altLang="en-US" sz="4400" dirty="0">
                <a:solidFill>
                  <a:schemeClr val="tx1"/>
                </a:solidFill>
                <a:latin typeface="阿里巴巴普惠体 B" panose="00020600040101010101" charset="-122"/>
                <a:ea typeface="阿里巴巴普惠体 B" panose="00020600040101010101" charset="-122"/>
                <a:cs typeface="+mn-ea"/>
                <a:sym typeface="+mn-lt"/>
              </a:rPr>
              <a:t>公司介绍</a:t>
            </a:r>
          </a:p>
        </p:txBody>
      </p:sp>
      <p:sp>
        <p:nvSpPr>
          <p:cNvPr id="5" name="文本框 4"/>
          <p:cNvSpPr txBox="1"/>
          <p:nvPr/>
        </p:nvSpPr>
        <p:spPr>
          <a:xfrm>
            <a:off x="4189095" y="2294890"/>
            <a:ext cx="3054350" cy="521970"/>
          </a:xfrm>
          <a:prstGeom prst="rect">
            <a:avLst/>
          </a:prstGeom>
          <a:noFill/>
        </p:spPr>
        <p:txBody>
          <a:bodyPr wrap="square" rtlCol="0">
            <a:spAutoFit/>
          </a:bodyPr>
          <a:lstStyle/>
          <a:p>
            <a:pPr algn="ctr"/>
            <a:r>
              <a:rPr lang="en-US" altLang="zh-CN" sz="2800">
                <a:solidFill>
                  <a:schemeClr val="tx1"/>
                </a:solidFill>
                <a:latin typeface="Cambria" panose="02040503050406030204" charset="0"/>
                <a:ea typeface="阿里巴巴普惠体 2.0 45 Light" panose="00020600040101010101" charset="-122"/>
                <a:cs typeface="Cambria" panose="02040503050406030204" charset="0"/>
                <a:sym typeface="+mn-lt"/>
              </a:rPr>
              <a:t>Company Profile</a:t>
            </a:r>
            <a:endParaRPr lang="en-US" altLang="zh-CN" sz="2800" dirty="0">
              <a:solidFill>
                <a:schemeClr val="tx1"/>
              </a:solidFill>
              <a:latin typeface="Cambria" panose="02040503050406030204" charset="0"/>
              <a:ea typeface="阿里巴巴普惠体 2.0 45 Light" panose="00020600040101010101" charset="-122"/>
              <a:cs typeface="Cambria" panose="02040503050406030204" charset="0"/>
              <a:sym typeface="+mn-lt"/>
            </a:endParaRPr>
          </a:p>
        </p:txBody>
      </p:sp>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zhangtao\Desktop\图片1.png图片1"/>
          <p:cNvPicPr>
            <a:picLocks noChangeAspect="1"/>
          </p:cNvPicPr>
          <p:nvPr/>
        </p:nvPicPr>
        <p:blipFill>
          <a:blip r:embed="rId3"/>
          <a:srcRect/>
          <a:stretch>
            <a:fillRect/>
          </a:stretch>
        </p:blipFill>
        <p:spPr>
          <a:xfrm>
            <a:off x="-430530" y="-121285"/>
            <a:ext cx="12622530" cy="7099935"/>
          </a:xfrm>
          <a:prstGeom prst="rect">
            <a:avLst/>
          </a:prstGeom>
          <a:noFill/>
          <a:ln w="12700" cmpd="sng">
            <a:noFill/>
            <a:prstDash val="solid"/>
          </a:ln>
        </p:spPr>
      </p:pic>
      <p:sp>
        <p:nvSpPr>
          <p:cNvPr id="14" name="文本框 13"/>
          <p:cNvSpPr txBox="1"/>
          <p:nvPr/>
        </p:nvSpPr>
        <p:spPr>
          <a:xfrm>
            <a:off x="4782820" y="1658620"/>
            <a:ext cx="2486025" cy="768350"/>
          </a:xfrm>
          <a:prstGeom prst="rect">
            <a:avLst/>
          </a:prstGeom>
          <a:noFill/>
        </p:spPr>
        <p:txBody>
          <a:bodyPr wrap="square" rtlCol="0">
            <a:spAutoFit/>
          </a:bodyPr>
          <a:lstStyle/>
          <a:p>
            <a:r>
              <a:rPr lang="zh-CN" altLang="en-US" sz="4400" dirty="0" smtClean="0">
                <a:solidFill>
                  <a:schemeClr val="tx1"/>
                </a:solidFill>
                <a:latin typeface="阿里巴巴普惠体 B" panose="00020600040101010101" charset="-122"/>
                <a:ea typeface="阿里巴巴普惠体 B" panose="00020600040101010101" charset="-122"/>
                <a:cs typeface="+mn-ea"/>
                <a:sym typeface="+mn-lt"/>
              </a:rPr>
              <a:t>项目流程</a:t>
            </a:r>
            <a:endParaRPr lang="zh-CN" altLang="en-US" sz="4400" dirty="0">
              <a:solidFill>
                <a:schemeClr val="tx1"/>
              </a:solidFill>
              <a:latin typeface="阿里巴巴普惠体 B" panose="00020600040101010101" charset="-122"/>
              <a:ea typeface="阿里巴巴普惠体 B" panose="00020600040101010101" charset="-122"/>
              <a:cs typeface="+mn-ea"/>
              <a:sym typeface="+mn-lt"/>
            </a:endParaRPr>
          </a:p>
        </p:txBody>
      </p:sp>
      <p:sp>
        <p:nvSpPr>
          <p:cNvPr id="16" name="文本框 15"/>
          <p:cNvSpPr txBox="1"/>
          <p:nvPr/>
        </p:nvSpPr>
        <p:spPr>
          <a:xfrm>
            <a:off x="2051685" y="3336925"/>
            <a:ext cx="1522095" cy="460375"/>
          </a:xfrm>
          <a:prstGeom prst="rect">
            <a:avLst/>
          </a:prstGeom>
          <a:noFill/>
        </p:spPr>
        <p:txBody>
          <a:bodyPr wrap="square" rtlCol="0" anchor="ctr" anchorCtr="0">
            <a:spAutoFit/>
          </a:bodyPr>
          <a:lstStyle/>
          <a:p>
            <a:pPr algn="ctr"/>
            <a:r>
              <a:rPr lang="zh-CN" altLang="en-US" sz="2400" dirty="0">
                <a:solidFill>
                  <a:schemeClr val="tx1"/>
                </a:solidFill>
                <a:latin typeface="阿里巴巴普惠体 R" panose="00020600040101010101" charset="-122"/>
                <a:ea typeface="阿里巴巴普惠体 R" panose="00020600040101010101" charset="-122"/>
                <a:cs typeface="+mn-ea"/>
                <a:sym typeface="+mn-lt"/>
              </a:rPr>
              <a:t>项目优势</a:t>
            </a:r>
          </a:p>
        </p:txBody>
      </p:sp>
      <p:sp>
        <p:nvSpPr>
          <p:cNvPr id="24" name="文本框 23"/>
          <p:cNvSpPr txBox="1"/>
          <p:nvPr/>
        </p:nvSpPr>
        <p:spPr>
          <a:xfrm>
            <a:off x="3905250" y="3337560"/>
            <a:ext cx="3724275" cy="460375"/>
          </a:xfrm>
          <a:prstGeom prst="rect">
            <a:avLst/>
          </a:prstGeom>
          <a:noFill/>
        </p:spPr>
        <p:txBody>
          <a:bodyPr wrap="square" rtlCol="0" anchor="ctr" anchorCtr="0">
            <a:spAutoFit/>
          </a:bodyPr>
          <a:lstStyle/>
          <a:p>
            <a:pPr algn="ctr"/>
            <a:r>
              <a:rPr lang="zh-CN" altLang="en-US" sz="2400" dirty="0">
                <a:solidFill>
                  <a:schemeClr val="tx1"/>
                </a:solidFill>
                <a:latin typeface="阿里巴巴普惠体 R" panose="00020600040101010101" charset="-122"/>
                <a:ea typeface="阿里巴巴普惠体 R" panose="00020600040101010101" charset="-122"/>
                <a:cs typeface="+mn-ea"/>
                <a:sym typeface="+mn-lt"/>
              </a:rPr>
              <a:t>信息化支持</a:t>
            </a:r>
          </a:p>
        </p:txBody>
      </p:sp>
      <p:sp>
        <p:nvSpPr>
          <p:cNvPr id="25" name="文本框 24"/>
          <p:cNvSpPr txBox="1"/>
          <p:nvPr/>
        </p:nvSpPr>
        <p:spPr>
          <a:xfrm>
            <a:off x="6981825" y="3128963"/>
            <a:ext cx="3637915" cy="706755"/>
          </a:xfrm>
          <a:prstGeom prst="rect">
            <a:avLst/>
          </a:prstGeom>
          <a:noFill/>
        </p:spPr>
        <p:txBody>
          <a:bodyPr wrap="square" rtlCol="0" anchor="ctr" anchorCtr="0">
            <a:spAutoFit/>
          </a:bodyPr>
          <a:lstStyle/>
          <a:p>
            <a:pPr algn="ctr"/>
            <a:r>
              <a:rPr lang="zh-CN" altLang="en-US" sz="2000" dirty="0">
                <a:solidFill>
                  <a:schemeClr val="tx1"/>
                </a:solidFill>
                <a:latin typeface="阿里巴巴普惠体 R" panose="00020600040101010101" charset="-122"/>
                <a:ea typeface="阿里巴巴普惠体 R" panose="00020600040101010101" charset="-122"/>
                <a:cs typeface="+mn-ea"/>
                <a:sym typeface="+mn-lt"/>
              </a:rPr>
              <a:t>快速加工能力</a:t>
            </a:r>
          </a:p>
          <a:p>
            <a:pPr algn="ctr"/>
            <a:r>
              <a:rPr lang="zh-CN" altLang="en-US" sz="2000" dirty="0">
                <a:solidFill>
                  <a:schemeClr val="tx1"/>
                </a:solidFill>
                <a:latin typeface="阿里巴巴普惠体 R" panose="00020600040101010101" charset="-122"/>
                <a:ea typeface="阿里巴巴普惠体 R" panose="00020600040101010101" charset="-122"/>
                <a:cs typeface="+mn-ea"/>
                <a:sym typeface="+mn-lt"/>
              </a:rPr>
              <a:t>和检测能力</a:t>
            </a:r>
          </a:p>
        </p:txBody>
      </p:sp>
      <p:cxnSp>
        <p:nvCxnSpPr>
          <p:cNvPr id="36" name="直接连接符 35"/>
          <p:cNvCxnSpPr/>
          <p:nvPr/>
        </p:nvCxnSpPr>
        <p:spPr>
          <a:xfrm>
            <a:off x="2465070" y="3863975"/>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439410" y="3873500"/>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486775" y="3864610"/>
            <a:ext cx="695325" cy="9525"/>
          </a:xfrm>
          <a:prstGeom prst="line">
            <a:avLst/>
          </a:prstGeom>
          <a:ln w="38100">
            <a:solidFill>
              <a:srgbClr val="B05E3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 name="图片 662"/>
          <p:cNvPicPr>
            <a:picLocks noChangeAspect="1"/>
          </p:cNvPicPr>
          <p:nvPr/>
        </p:nvPicPr>
        <p:blipFill>
          <a:blip r:embed="rId5" cstate="hqprint"/>
          <a:stretch>
            <a:fillRect/>
          </a:stretch>
        </p:blipFill>
        <p:spPr>
          <a:xfrm>
            <a:off x="0" y="-328295"/>
            <a:ext cx="12192000" cy="7214235"/>
          </a:xfrm>
          <a:prstGeom prst="rect">
            <a:avLst/>
          </a:prstGeom>
        </p:spPr>
      </p:pic>
      <p:sp>
        <p:nvSpPr>
          <p:cNvPr id="662" name="矩形 661"/>
          <p:cNvSpPr/>
          <p:nvPr/>
        </p:nvSpPr>
        <p:spPr>
          <a:xfrm>
            <a:off x="0" y="-340360"/>
            <a:ext cx="12192000" cy="7200265"/>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表格 2"/>
          <p:cNvGraphicFramePr/>
          <p:nvPr>
            <p:custDataLst>
              <p:tags r:id="rId1"/>
            </p:custDataLst>
          </p:nvPr>
        </p:nvGraphicFramePr>
        <p:xfrm>
          <a:off x="337185" y="4326890"/>
          <a:ext cx="11525250" cy="2333625"/>
        </p:xfrm>
        <a:graphic>
          <a:graphicData uri="http://schemas.openxmlformats.org/drawingml/2006/table">
            <a:tbl>
              <a:tblPr firstRow="1" bandRow="1">
                <a:effectLst>
                  <a:outerShdw blurRad="342900" dist="38100" dir="2700000" algn="tl" rotWithShape="0">
                    <a:prstClr val="black">
                      <a:alpha val="40000"/>
                    </a:prstClr>
                  </a:outerShdw>
                </a:effectLst>
                <a:tableStyleId>{5C22544A-7EE6-4342-B048-85BDC9FD1C3A}</a:tableStyleId>
              </a:tblPr>
              <a:tblGrid>
                <a:gridCol w="3841750">
                  <a:extLst>
                    <a:ext uri="{9D8B030D-6E8A-4147-A177-3AD203B41FA5}">
                      <a16:colId xmlns:a16="http://schemas.microsoft.com/office/drawing/2014/main" val="20000"/>
                    </a:ext>
                  </a:extLst>
                </a:gridCol>
                <a:gridCol w="3841750">
                  <a:extLst>
                    <a:ext uri="{9D8B030D-6E8A-4147-A177-3AD203B41FA5}">
                      <a16:colId xmlns:a16="http://schemas.microsoft.com/office/drawing/2014/main" val="20001"/>
                    </a:ext>
                  </a:extLst>
                </a:gridCol>
                <a:gridCol w="3841750">
                  <a:extLst>
                    <a:ext uri="{9D8B030D-6E8A-4147-A177-3AD203B41FA5}">
                      <a16:colId xmlns:a16="http://schemas.microsoft.com/office/drawing/2014/main" val="20002"/>
                    </a:ext>
                  </a:extLst>
                </a:gridCol>
              </a:tblGrid>
              <a:tr h="2333625">
                <a:tc>
                  <a:txBody>
                    <a:bodyPr/>
                    <a:lstStyle/>
                    <a:p>
                      <a:pPr>
                        <a:buNone/>
                      </a:pPr>
                      <a:endParaRPr lang="zh-CN" altLang="en-US"/>
                    </a:p>
                  </a:txBody>
                  <a:tcPr>
                    <a:solidFill>
                      <a:srgbClr val="265196"/>
                    </a:solidFill>
                  </a:tcPr>
                </a:tc>
                <a:tc>
                  <a:txBody>
                    <a:bodyPr/>
                    <a:lstStyle/>
                    <a:p>
                      <a:pPr>
                        <a:buNone/>
                      </a:pPr>
                      <a:endParaRPr lang="zh-CN" altLang="en-US"/>
                    </a:p>
                  </a:txBody>
                  <a:tcPr>
                    <a:solidFill>
                      <a:srgbClr val="265196"/>
                    </a:solidFill>
                  </a:tcPr>
                </a:tc>
                <a:tc>
                  <a:txBody>
                    <a:bodyPr/>
                    <a:lstStyle/>
                    <a:p>
                      <a:pPr>
                        <a:buNone/>
                      </a:pPr>
                      <a:endParaRPr lang="zh-CN" altLang="en-US"/>
                    </a:p>
                  </a:txBody>
                  <a:tcPr>
                    <a:solidFill>
                      <a:srgbClr val="265196"/>
                    </a:solidFill>
                  </a:tcPr>
                </a:tc>
                <a:extLst>
                  <a:ext uri="{0D108BD9-81ED-4DB2-BD59-A6C34878D82A}">
                    <a16:rowId xmlns:a16="http://schemas.microsoft.com/office/drawing/2014/main" val="10000"/>
                  </a:ext>
                </a:extLst>
              </a:tr>
            </a:tbl>
          </a:graphicData>
        </a:graphic>
      </p:graphicFrame>
      <p:graphicFrame>
        <p:nvGraphicFramePr>
          <p:cNvPr id="28" name="表格 27"/>
          <p:cNvGraphicFramePr/>
          <p:nvPr/>
        </p:nvGraphicFramePr>
        <p:xfrm>
          <a:off x="335280" y="3552825"/>
          <a:ext cx="11529060" cy="723900"/>
        </p:xfrm>
        <a:graphic>
          <a:graphicData uri="http://schemas.openxmlformats.org/drawingml/2006/table">
            <a:tbl>
              <a:tblPr firstRow="1" bandRow="1">
                <a:tableStyleId>{5C22544A-7EE6-4342-B048-85BDC9FD1C3A}</a:tableStyleId>
              </a:tblPr>
              <a:tblGrid>
                <a:gridCol w="1921510">
                  <a:extLst>
                    <a:ext uri="{9D8B030D-6E8A-4147-A177-3AD203B41FA5}">
                      <a16:colId xmlns:a16="http://schemas.microsoft.com/office/drawing/2014/main" val="20000"/>
                    </a:ext>
                  </a:extLst>
                </a:gridCol>
                <a:gridCol w="1921510">
                  <a:extLst>
                    <a:ext uri="{9D8B030D-6E8A-4147-A177-3AD203B41FA5}">
                      <a16:colId xmlns:a16="http://schemas.microsoft.com/office/drawing/2014/main" val="20001"/>
                    </a:ext>
                  </a:extLst>
                </a:gridCol>
                <a:gridCol w="1921510">
                  <a:extLst>
                    <a:ext uri="{9D8B030D-6E8A-4147-A177-3AD203B41FA5}">
                      <a16:colId xmlns:a16="http://schemas.microsoft.com/office/drawing/2014/main" val="20002"/>
                    </a:ext>
                  </a:extLst>
                </a:gridCol>
                <a:gridCol w="1921510">
                  <a:extLst>
                    <a:ext uri="{9D8B030D-6E8A-4147-A177-3AD203B41FA5}">
                      <a16:colId xmlns:a16="http://schemas.microsoft.com/office/drawing/2014/main" val="20003"/>
                    </a:ext>
                  </a:extLst>
                </a:gridCol>
                <a:gridCol w="1921510">
                  <a:extLst>
                    <a:ext uri="{9D8B030D-6E8A-4147-A177-3AD203B41FA5}">
                      <a16:colId xmlns:a16="http://schemas.microsoft.com/office/drawing/2014/main" val="20004"/>
                    </a:ext>
                  </a:extLst>
                </a:gridCol>
                <a:gridCol w="1921510">
                  <a:extLst>
                    <a:ext uri="{9D8B030D-6E8A-4147-A177-3AD203B41FA5}">
                      <a16:colId xmlns:a16="http://schemas.microsoft.com/office/drawing/2014/main" val="20005"/>
                    </a:ext>
                  </a:extLst>
                </a:gridCol>
              </a:tblGrid>
              <a:tr h="723900">
                <a:tc>
                  <a:txBody>
                    <a:bodyPr/>
                    <a:lstStyle/>
                    <a:p>
                      <a:pPr>
                        <a:buNone/>
                      </a:pPr>
                      <a:endParaRPr lang="zh-CN" altLang="en-US"/>
                    </a:p>
                  </a:txBody>
                  <a:tcPr>
                    <a:solidFill>
                      <a:srgbClr val="265196"/>
                    </a:solidFill>
                  </a:tcPr>
                </a:tc>
                <a:tc>
                  <a:txBody>
                    <a:bodyPr/>
                    <a:lstStyle/>
                    <a:p>
                      <a:pPr>
                        <a:buNone/>
                      </a:pPr>
                      <a:endParaRPr lang="zh-CN" altLang="en-US"/>
                    </a:p>
                  </a:txBody>
                  <a:tcPr>
                    <a:solidFill>
                      <a:srgbClr val="C5AD7C"/>
                    </a:solidFill>
                  </a:tcPr>
                </a:tc>
                <a:tc>
                  <a:txBody>
                    <a:bodyPr/>
                    <a:lstStyle/>
                    <a:p>
                      <a:pPr>
                        <a:buNone/>
                      </a:pPr>
                      <a:endParaRPr lang="zh-CN" altLang="en-US"/>
                    </a:p>
                  </a:txBody>
                  <a:tcPr>
                    <a:solidFill>
                      <a:srgbClr val="265196"/>
                    </a:solidFill>
                  </a:tcPr>
                </a:tc>
                <a:tc>
                  <a:txBody>
                    <a:bodyPr/>
                    <a:lstStyle/>
                    <a:p>
                      <a:pPr>
                        <a:buNone/>
                      </a:pPr>
                      <a:endParaRPr lang="zh-CN" altLang="en-US"/>
                    </a:p>
                  </a:txBody>
                  <a:tcPr>
                    <a:solidFill>
                      <a:srgbClr val="C5AD7C"/>
                    </a:solidFill>
                  </a:tcPr>
                </a:tc>
                <a:tc>
                  <a:txBody>
                    <a:bodyPr/>
                    <a:lstStyle/>
                    <a:p>
                      <a:pPr>
                        <a:buNone/>
                      </a:pPr>
                      <a:endParaRPr lang="zh-CN" altLang="en-US"/>
                    </a:p>
                  </a:txBody>
                  <a:tcPr>
                    <a:solidFill>
                      <a:srgbClr val="265196"/>
                    </a:solidFill>
                  </a:tcPr>
                </a:tc>
                <a:tc>
                  <a:txBody>
                    <a:bodyPr/>
                    <a:lstStyle/>
                    <a:p>
                      <a:pPr>
                        <a:buNone/>
                      </a:pPr>
                      <a:endParaRPr lang="zh-CN" altLang="en-US"/>
                    </a:p>
                  </a:txBody>
                  <a:tcPr>
                    <a:solidFill>
                      <a:srgbClr val="C5AD7C"/>
                    </a:solidFill>
                  </a:tcPr>
                </a:tc>
                <a:extLst>
                  <a:ext uri="{0D108BD9-81ED-4DB2-BD59-A6C34878D82A}">
                    <a16:rowId xmlns:a16="http://schemas.microsoft.com/office/drawing/2014/main" val="10000"/>
                  </a:ext>
                </a:extLst>
              </a:tr>
            </a:tbl>
          </a:graphicData>
        </a:graphic>
      </p:graphicFrame>
      <p:graphicFrame>
        <p:nvGraphicFramePr>
          <p:cNvPr id="34" name="表格 33"/>
          <p:cNvGraphicFramePr/>
          <p:nvPr>
            <p:custDataLst>
              <p:tags r:id="rId2"/>
            </p:custDataLst>
          </p:nvPr>
        </p:nvGraphicFramePr>
        <p:xfrm>
          <a:off x="339090" y="1150620"/>
          <a:ext cx="11525250" cy="2333625"/>
        </p:xfrm>
        <a:graphic>
          <a:graphicData uri="http://schemas.openxmlformats.org/drawingml/2006/table">
            <a:tbl>
              <a:tblPr firstRow="1" bandRow="1">
                <a:effectLst>
                  <a:outerShdw blurRad="342900" dist="38100" dir="5400000" algn="t" rotWithShape="0">
                    <a:prstClr val="black">
                      <a:alpha val="40000"/>
                    </a:prstClr>
                  </a:outerShdw>
                </a:effectLst>
                <a:tableStyleId>{5C22544A-7EE6-4342-B048-85BDC9FD1C3A}</a:tableStyleId>
              </a:tblPr>
              <a:tblGrid>
                <a:gridCol w="3841750">
                  <a:extLst>
                    <a:ext uri="{9D8B030D-6E8A-4147-A177-3AD203B41FA5}">
                      <a16:colId xmlns:a16="http://schemas.microsoft.com/office/drawing/2014/main" val="20000"/>
                    </a:ext>
                  </a:extLst>
                </a:gridCol>
                <a:gridCol w="3841750">
                  <a:extLst>
                    <a:ext uri="{9D8B030D-6E8A-4147-A177-3AD203B41FA5}">
                      <a16:colId xmlns:a16="http://schemas.microsoft.com/office/drawing/2014/main" val="20001"/>
                    </a:ext>
                  </a:extLst>
                </a:gridCol>
                <a:gridCol w="3841750">
                  <a:extLst>
                    <a:ext uri="{9D8B030D-6E8A-4147-A177-3AD203B41FA5}">
                      <a16:colId xmlns:a16="http://schemas.microsoft.com/office/drawing/2014/main" val="20002"/>
                    </a:ext>
                  </a:extLst>
                </a:gridCol>
              </a:tblGrid>
              <a:tr h="2333625">
                <a:tc>
                  <a:txBody>
                    <a:bodyPr/>
                    <a:lstStyle/>
                    <a:p>
                      <a:pPr>
                        <a:buNone/>
                      </a:pPr>
                      <a:endParaRPr lang="zh-CN" altLang="en-US" dirty="0"/>
                    </a:p>
                  </a:txBody>
                  <a:tcPr>
                    <a:solidFill>
                      <a:srgbClr val="C5AD7C"/>
                    </a:solidFill>
                  </a:tcPr>
                </a:tc>
                <a:tc>
                  <a:txBody>
                    <a:bodyPr/>
                    <a:lstStyle/>
                    <a:p>
                      <a:pPr>
                        <a:buNone/>
                      </a:pPr>
                      <a:endParaRPr lang="zh-CN" altLang="en-US"/>
                    </a:p>
                  </a:txBody>
                  <a:tcPr>
                    <a:solidFill>
                      <a:srgbClr val="C5AD7C"/>
                    </a:solidFill>
                  </a:tcPr>
                </a:tc>
                <a:tc>
                  <a:txBody>
                    <a:bodyPr/>
                    <a:lstStyle/>
                    <a:p>
                      <a:pPr>
                        <a:buNone/>
                      </a:pPr>
                      <a:endParaRPr lang="zh-CN" altLang="en-US" dirty="0"/>
                    </a:p>
                  </a:txBody>
                  <a:tcPr>
                    <a:solidFill>
                      <a:srgbClr val="C5AD7C"/>
                    </a:solidFill>
                  </a:tcPr>
                </a:tc>
                <a:extLst>
                  <a:ext uri="{0D108BD9-81ED-4DB2-BD59-A6C34878D82A}">
                    <a16:rowId xmlns:a16="http://schemas.microsoft.com/office/drawing/2014/main" val="10000"/>
                  </a:ext>
                </a:extLst>
              </a:tr>
            </a:tbl>
          </a:graphicData>
        </a:graphic>
      </p:graphicFrame>
      <p:grpSp>
        <p:nvGrpSpPr>
          <p:cNvPr id="47" name="组合 46"/>
          <p:cNvGrpSpPr/>
          <p:nvPr/>
        </p:nvGrpSpPr>
        <p:grpSpPr>
          <a:xfrm>
            <a:off x="474345" y="290195"/>
            <a:ext cx="11388090" cy="761365"/>
            <a:chOff x="1035" y="237"/>
            <a:chExt cx="17934" cy="1199"/>
          </a:xfrm>
        </p:grpSpPr>
        <p:sp>
          <p:nvSpPr>
            <p:cNvPr id="59" name="矩形 58"/>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PART·01</a:t>
              </a:r>
            </a:p>
          </p:txBody>
        </p:sp>
        <p:sp>
          <p:nvSpPr>
            <p:cNvPr id="60" name="矩形 59"/>
            <p:cNvSpPr/>
            <p:nvPr/>
          </p:nvSpPr>
          <p:spPr>
            <a:xfrm>
              <a:off x="1856" y="806"/>
              <a:ext cx="17113" cy="630"/>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项目流程 （提供前期方案技术支持，实施设计评审及安全评估，安装调试，售后服务支持）</a:t>
              </a:r>
              <a:endParaRPr lang="zh-CN" altLang="en-US" sz="20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61" name="组合 60"/>
            <p:cNvGrpSpPr/>
            <p:nvPr/>
          </p:nvGrpSpPr>
          <p:grpSpPr>
            <a:xfrm>
              <a:off x="1219" y="994"/>
              <a:ext cx="656" cy="251"/>
              <a:chOff x="983432" y="764704"/>
              <a:chExt cx="416620" cy="159127"/>
            </a:xfrm>
          </p:grpSpPr>
          <p:sp>
            <p:nvSpPr>
              <p:cNvPr id="62" name="矩形 61"/>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3" name="矩形 6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4" name="矩形 63"/>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grpSp>
        <p:nvGrpSpPr>
          <p:cNvPr id="86" name="组合 85"/>
          <p:cNvGrpSpPr/>
          <p:nvPr/>
        </p:nvGrpSpPr>
        <p:grpSpPr>
          <a:xfrm>
            <a:off x="2080895" y="3933190"/>
            <a:ext cx="255905" cy="76200"/>
            <a:chOff x="5473" y="4869"/>
            <a:chExt cx="553" cy="152"/>
          </a:xfrm>
        </p:grpSpPr>
        <p:cxnSp>
          <p:nvCxnSpPr>
            <p:cNvPr id="87" name="直接连接符 86"/>
            <p:cNvCxnSpPr/>
            <p:nvPr/>
          </p:nvCxnSpPr>
          <p:spPr>
            <a:xfrm flipH="1">
              <a:off x="5473" y="4946"/>
              <a:ext cx="50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5920" y="4869"/>
              <a:ext cx="106" cy="153"/>
              <a:chOff x="5920" y="4869"/>
              <a:chExt cx="106" cy="153"/>
            </a:xfrm>
          </p:grpSpPr>
          <p:cxnSp>
            <p:nvCxnSpPr>
              <p:cNvPr id="97" name="直接连接符 96"/>
              <p:cNvCxnSpPr/>
              <p:nvPr/>
            </p:nvCxnSpPr>
            <p:spPr>
              <a:xfrm flipH="1" flipV="1">
                <a:off x="5920" y="4869"/>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flipH="1">
                <a:off x="5920" y="4946"/>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2" name="组合 121"/>
          <p:cNvGrpSpPr/>
          <p:nvPr/>
        </p:nvGrpSpPr>
        <p:grpSpPr>
          <a:xfrm>
            <a:off x="4036060" y="3933190"/>
            <a:ext cx="255905" cy="76200"/>
            <a:chOff x="5473" y="4869"/>
            <a:chExt cx="553" cy="152"/>
          </a:xfrm>
        </p:grpSpPr>
        <p:cxnSp>
          <p:nvCxnSpPr>
            <p:cNvPr id="123" name="直接连接符 122"/>
            <p:cNvCxnSpPr/>
            <p:nvPr/>
          </p:nvCxnSpPr>
          <p:spPr>
            <a:xfrm flipH="1">
              <a:off x="5473" y="4946"/>
              <a:ext cx="50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4" name="组合 123"/>
            <p:cNvGrpSpPr/>
            <p:nvPr/>
          </p:nvGrpSpPr>
          <p:grpSpPr>
            <a:xfrm>
              <a:off x="5920" y="4869"/>
              <a:ext cx="106" cy="153"/>
              <a:chOff x="5920" y="4869"/>
              <a:chExt cx="106" cy="153"/>
            </a:xfrm>
          </p:grpSpPr>
          <p:cxnSp>
            <p:nvCxnSpPr>
              <p:cNvPr id="129" name="直接连接符 128"/>
              <p:cNvCxnSpPr/>
              <p:nvPr/>
            </p:nvCxnSpPr>
            <p:spPr>
              <a:xfrm flipH="1" flipV="1">
                <a:off x="5920" y="4869"/>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a:off x="5920" y="4946"/>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88" name="组合 187"/>
          <p:cNvGrpSpPr/>
          <p:nvPr/>
        </p:nvGrpSpPr>
        <p:grpSpPr>
          <a:xfrm>
            <a:off x="7906385" y="3894455"/>
            <a:ext cx="255905" cy="76200"/>
            <a:chOff x="5473" y="4869"/>
            <a:chExt cx="553" cy="152"/>
          </a:xfrm>
        </p:grpSpPr>
        <p:cxnSp>
          <p:nvCxnSpPr>
            <p:cNvPr id="189" name="直接连接符 188"/>
            <p:cNvCxnSpPr/>
            <p:nvPr/>
          </p:nvCxnSpPr>
          <p:spPr>
            <a:xfrm flipH="1">
              <a:off x="5473" y="4946"/>
              <a:ext cx="50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0" name="组合 189"/>
            <p:cNvGrpSpPr/>
            <p:nvPr/>
          </p:nvGrpSpPr>
          <p:grpSpPr>
            <a:xfrm>
              <a:off x="5920" y="4869"/>
              <a:ext cx="106" cy="153"/>
              <a:chOff x="5920" y="4869"/>
              <a:chExt cx="106" cy="153"/>
            </a:xfrm>
          </p:grpSpPr>
          <p:cxnSp>
            <p:nvCxnSpPr>
              <p:cNvPr id="192" name="直接连接符 191"/>
              <p:cNvCxnSpPr/>
              <p:nvPr/>
            </p:nvCxnSpPr>
            <p:spPr>
              <a:xfrm flipH="1" flipV="1">
                <a:off x="5920" y="4869"/>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flipH="1">
                <a:off x="5920" y="4946"/>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94" name="组合 193"/>
          <p:cNvGrpSpPr/>
          <p:nvPr/>
        </p:nvGrpSpPr>
        <p:grpSpPr>
          <a:xfrm>
            <a:off x="9794875" y="3876040"/>
            <a:ext cx="255905" cy="76200"/>
            <a:chOff x="5473" y="4869"/>
            <a:chExt cx="553" cy="152"/>
          </a:xfrm>
        </p:grpSpPr>
        <p:cxnSp>
          <p:nvCxnSpPr>
            <p:cNvPr id="195" name="直接连接符 194"/>
            <p:cNvCxnSpPr/>
            <p:nvPr/>
          </p:nvCxnSpPr>
          <p:spPr>
            <a:xfrm flipH="1">
              <a:off x="5473" y="4946"/>
              <a:ext cx="50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6" name="组合 195"/>
            <p:cNvGrpSpPr/>
            <p:nvPr/>
          </p:nvGrpSpPr>
          <p:grpSpPr>
            <a:xfrm>
              <a:off x="5920" y="4869"/>
              <a:ext cx="106" cy="153"/>
              <a:chOff x="5920" y="4869"/>
              <a:chExt cx="106" cy="153"/>
            </a:xfrm>
          </p:grpSpPr>
          <p:cxnSp>
            <p:nvCxnSpPr>
              <p:cNvPr id="197" name="直接连接符 196"/>
              <p:cNvCxnSpPr/>
              <p:nvPr/>
            </p:nvCxnSpPr>
            <p:spPr>
              <a:xfrm flipH="1" flipV="1">
                <a:off x="5920" y="4869"/>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flipH="1">
                <a:off x="5920" y="4946"/>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49" name="组合 248"/>
          <p:cNvGrpSpPr/>
          <p:nvPr/>
        </p:nvGrpSpPr>
        <p:grpSpPr>
          <a:xfrm>
            <a:off x="5969000" y="3914775"/>
            <a:ext cx="255905" cy="76200"/>
            <a:chOff x="5473" y="4869"/>
            <a:chExt cx="553" cy="152"/>
          </a:xfrm>
        </p:grpSpPr>
        <p:cxnSp>
          <p:nvCxnSpPr>
            <p:cNvPr id="250" name="直接连接符 249"/>
            <p:cNvCxnSpPr/>
            <p:nvPr/>
          </p:nvCxnSpPr>
          <p:spPr>
            <a:xfrm flipH="1">
              <a:off x="5473" y="4946"/>
              <a:ext cx="503"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组合 250"/>
            <p:cNvGrpSpPr/>
            <p:nvPr/>
          </p:nvGrpSpPr>
          <p:grpSpPr>
            <a:xfrm>
              <a:off x="5920" y="4869"/>
              <a:ext cx="106" cy="153"/>
              <a:chOff x="5920" y="4869"/>
              <a:chExt cx="106" cy="153"/>
            </a:xfrm>
          </p:grpSpPr>
          <p:cxnSp>
            <p:nvCxnSpPr>
              <p:cNvPr id="252" name="直接连接符 251"/>
              <p:cNvCxnSpPr/>
              <p:nvPr/>
            </p:nvCxnSpPr>
            <p:spPr>
              <a:xfrm flipH="1" flipV="1">
                <a:off x="5920" y="4869"/>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flipH="1">
                <a:off x="5920" y="4946"/>
                <a:ext cx="106" cy="77"/>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54" name="组合 353"/>
          <p:cNvGrpSpPr/>
          <p:nvPr/>
        </p:nvGrpSpPr>
        <p:grpSpPr>
          <a:xfrm>
            <a:off x="483870" y="1290320"/>
            <a:ext cx="1203960" cy="395605"/>
            <a:chOff x="2075" y="7267"/>
            <a:chExt cx="3033" cy="996"/>
          </a:xfrm>
        </p:grpSpPr>
        <p:sp>
          <p:nvSpPr>
            <p:cNvPr id="355" name="矩形: 圆角 6147"/>
            <p:cNvSpPr/>
            <p:nvPr/>
          </p:nvSpPr>
          <p:spPr>
            <a:xfrm>
              <a:off x="2075" y="7267"/>
              <a:ext cx="2918" cy="996"/>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356" name="椭圆 355"/>
            <p:cNvSpPr/>
            <p:nvPr/>
          </p:nvSpPr>
          <p:spPr>
            <a:xfrm>
              <a:off x="2143" y="7320"/>
              <a:ext cx="891" cy="891"/>
            </a:xfrm>
            <a:prstGeom prst="ellipse">
              <a:avLst/>
            </a:prstGeom>
            <a:gradFill flip="none" rotWithShape="1">
              <a:gsLst>
                <a:gs pos="3000">
                  <a:srgbClr val="02A9F2"/>
                </a:gs>
                <a:gs pos="58000">
                  <a:srgbClr val="08EFDA"/>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357" name="文本框 356"/>
            <p:cNvSpPr txBox="1"/>
            <p:nvPr/>
          </p:nvSpPr>
          <p:spPr>
            <a:xfrm>
              <a:off x="2969" y="7478"/>
              <a:ext cx="2139"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输入资料</a:t>
              </a:r>
            </a:p>
          </p:txBody>
        </p:sp>
        <p:grpSp>
          <p:nvGrpSpPr>
            <p:cNvPr id="358" name="图形 138"/>
            <p:cNvGrpSpPr/>
            <p:nvPr/>
          </p:nvGrpSpPr>
          <p:grpSpPr>
            <a:xfrm>
              <a:off x="2366" y="7490"/>
              <a:ext cx="510" cy="510"/>
              <a:chOff x="4410980" y="-485040"/>
              <a:chExt cx="864108" cy="863769"/>
            </a:xfrm>
            <a:solidFill>
              <a:srgbClr val="1D306D"/>
            </a:solidFill>
          </p:grpSpPr>
          <p:sp>
            <p:nvSpPr>
              <p:cNvPr id="359" name="任意多边形: 形状 173"/>
              <p:cNvSpPr/>
              <p:nvPr/>
            </p:nvSpPr>
            <p:spPr>
              <a:xfrm>
                <a:off x="4601152" y="-228579"/>
                <a:ext cx="673936" cy="607308"/>
              </a:xfrm>
              <a:custGeom>
                <a:avLst/>
                <a:gdLst>
                  <a:gd name="connsiteX0" fmla="*/ 673936 w 673936"/>
                  <a:gd name="connsiteY0" fmla="*/ 558403 h 607308"/>
                  <a:gd name="connsiteX1" fmla="*/ 672222 w 673936"/>
                  <a:gd name="connsiteY1" fmla="*/ 562023 h 607308"/>
                  <a:gd name="connsiteX2" fmla="*/ 612690 w 673936"/>
                  <a:gd name="connsiteY2" fmla="*/ 607266 h 607308"/>
                  <a:gd name="connsiteX3" fmla="*/ 451623 w 673936"/>
                  <a:gd name="connsiteY3" fmla="*/ 607266 h 607308"/>
                  <a:gd name="connsiteX4" fmla="*/ 61955 w 673936"/>
                  <a:gd name="connsiteY4" fmla="*/ 607266 h 607308"/>
                  <a:gd name="connsiteX5" fmla="*/ 1852 w 673936"/>
                  <a:gd name="connsiteY5" fmla="*/ 561832 h 607308"/>
                  <a:gd name="connsiteX6" fmla="*/ 138 w 673936"/>
                  <a:gd name="connsiteY6" fmla="*/ 541734 h 607308"/>
                  <a:gd name="connsiteX7" fmla="*/ 42 w 673936"/>
                  <a:gd name="connsiteY7" fmla="*/ 276082 h 607308"/>
                  <a:gd name="connsiteX8" fmla="*/ 42 w 673936"/>
                  <a:gd name="connsiteY8" fmla="*/ 175784 h 607308"/>
                  <a:gd name="connsiteX9" fmla="*/ 63288 w 673936"/>
                  <a:gd name="connsiteY9" fmla="*/ 112728 h 607308"/>
                  <a:gd name="connsiteX10" fmla="*/ 167016 w 673936"/>
                  <a:gd name="connsiteY10" fmla="*/ 112728 h 607308"/>
                  <a:gd name="connsiteX11" fmla="*/ 177017 w 673936"/>
                  <a:gd name="connsiteY11" fmla="*/ 112728 h 607308"/>
                  <a:gd name="connsiteX12" fmla="*/ 177398 w 673936"/>
                  <a:gd name="connsiteY12" fmla="*/ 103203 h 607308"/>
                  <a:gd name="connsiteX13" fmla="*/ 177493 w 673936"/>
                  <a:gd name="connsiteY13" fmla="*/ 47577 h 607308"/>
                  <a:gd name="connsiteX14" fmla="*/ 225023 w 673936"/>
                  <a:gd name="connsiteY14" fmla="*/ 143 h 607308"/>
                  <a:gd name="connsiteX15" fmla="*/ 448479 w 673936"/>
                  <a:gd name="connsiteY15" fmla="*/ 143 h 607308"/>
                  <a:gd name="connsiteX16" fmla="*/ 496485 w 673936"/>
                  <a:gd name="connsiteY16" fmla="*/ 48244 h 607308"/>
                  <a:gd name="connsiteX17" fmla="*/ 496485 w 673936"/>
                  <a:gd name="connsiteY17" fmla="*/ 112824 h 607308"/>
                  <a:gd name="connsiteX18" fmla="*/ 505820 w 673936"/>
                  <a:gd name="connsiteY18" fmla="*/ 112824 h 607308"/>
                  <a:gd name="connsiteX19" fmla="*/ 610404 w 673936"/>
                  <a:gd name="connsiteY19" fmla="*/ 112824 h 607308"/>
                  <a:gd name="connsiteX20" fmla="*/ 672507 w 673936"/>
                  <a:gd name="connsiteY20" fmla="*/ 159972 h 607308"/>
                  <a:gd name="connsiteX21" fmla="*/ 673841 w 673936"/>
                  <a:gd name="connsiteY21" fmla="*/ 162068 h 607308"/>
                  <a:gd name="connsiteX22" fmla="*/ 673936 w 673936"/>
                  <a:gd name="connsiteY22" fmla="*/ 558403 h 607308"/>
                  <a:gd name="connsiteX23" fmla="*/ 267028 w 673936"/>
                  <a:gd name="connsiteY23" fmla="*/ 354854 h 607308"/>
                  <a:gd name="connsiteX24" fmla="*/ 260456 w 673936"/>
                  <a:gd name="connsiteY24" fmla="*/ 352949 h 607308"/>
                  <a:gd name="connsiteX25" fmla="*/ 27284 w 673936"/>
                  <a:gd name="connsiteY25" fmla="*/ 306657 h 607308"/>
                  <a:gd name="connsiteX26" fmla="*/ 27093 w 673936"/>
                  <a:gd name="connsiteY26" fmla="*/ 309229 h 607308"/>
                  <a:gd name="connsiteX27" fmla="*/ 27189 w 673936"/>
                  <a:gd name="connsiteY27" fmla="*/ 546211 h 607308"/>
                  <a:gd name="connsiteX28" fmla="*/ 62526 w 673936"/>
                  <a:gd name="connsiteY28" fmla="*/ 580215 h 607308"/>
                  <a:gd name="connsiteX29" fmla="*/ 610785 w 673936"/>
                  <a:gd name="connsiteY29" fmla="*/ 580215 h 607308"/>
                  <a:gd name="connsiteX30" fmla="*/ 646980 w 673936"/>
                  <a:gd name="connsiteY30" fmla="*/ 543639 h 607308"/>
                  <a:gd name="connsiteX31" fmla="*/ 646980 w 673936"/>
                  <a:gd name="connsiteY31" fmla="*/ 312563 h 607308"/>
                  <a:gd name="connsiteX32" fmla="*/ 646980 w 673936"/>
                  <a:gd name="connsiteY32" fmla="*/ 304657 h 607308"/>
                  <a:gd name="connsiteX33" fmla="*/ 619358 w 673936"/>
                  <a:gd name="connsiteY33" fmla="*/ 313706 h 607308"/>
                  <a:gd name="connsiteX34" fmla="*/ 506963 w 673936"/>
                  <a:gd name="connsiteY34" fmla="*/ 335613 h 607308"/>
                  <a:gd name="connsiteX35" fmla="*/ 407236 w 673936"/>
                  <a:gd name="connsiteY35" fmla="*/ 354759 h 607308"/>
                  <a:gd name="connsiteX36" fmla="*/ 407236 w 673936"/>
                  <a:gd name="connsiteY36" fmla="*/ 381238 h 607308"/>
                  <a:gd name="connsiteX37" fmla="*/ 336751 w 673936"/>
                  <a:gd name="connsiteY37" fmla="*/ 450485 h 607308"/>
                  <a:gd name="connsiteX38" fmla="*/ 267123 w 673936"/>
                  <a:gd name="connsiteY38" fmla="*/ 381524 h 607308"/>
                  <a:gd name="connsiteX39" fmla="*/ 267028 w 673936"/>
                  <a:gd name="connsiteY39" fmla="*/ 354854 h 607308"/>
                  <a:gd name="connsiteX40" fmla="*/ 407236 w 673936"/>
                  <a:gd name="connsiteY40" fmla="*/ 326850 h 607308"/>
                  <a:gd name="connsiteX41" fmla="*/ 411237 w 673936"/>
                  <a:gd name="connsiteY41" fmla="*/ 326565 h 607308"/>
                  <a:gd name="connsiteX42" fmla="*/ 577448 w 673936"/>
                  <a:gd name="connsiteY42" fmla="*/ 294656 h 607308"/>
                  <a:gd name="connsiteX43" fmla="*/ 625644 w 673936"/>
                  <a:gd name="connsiteY43" fmla="*/ 283321 h 607308"/>
                  <a:gd name="connsiteX44" fmla="*/ 646980 w 673936"/>
                  <a:gd name="connsiteY44" fmla="*/ 251698 h 607308"/>
                  <a:gd name="connsiteX45" fmla="*/ 646885 w 673936"/>
                  <a:gd name="connsiteY45" fmla="*/ 178356 h 607308"/>
                  <a:gd name="connsiteX46" fmla="*/ 607928 w 673936"/>
                  <a:gd name="connsiteY46" fmla="*/ 139494 h 607308"/>
                  <a:gd name="connsiteX47" fmla="*/ 332179 w 673936"/>
                  <a:gd name="connsiteY47" fmla="*/ 139494 h 607308"/>
                  <a:gd name="connsiteX48" fmla="*/ 185494 w 673936"/>
                  <a:gd name="connsiteY48" fmla="*/ 139779 h 607308"/>
                  <a:gd name="connsiteX49" fmla="*/ 60717 w 673936"/>
                  <a:gd name="connsiteY49" fmla="*/ 139589 h 607308"/>
                  <a:gd name="connsiteX50" fmla="*/ 27474 w 673936"/>
                  <a:gd name="connsiteY50" fmla="*/ 169402 h 607308"/>
                  <a:gd name="connsiteX51" fmla="*/ 27474 w 673936"/>
                  <a:gd name="connsiteY51" fmla="*/ 257032 h 607308"/>
                  <a:gd name="connsiteX52" fmla="*/ 40524 w 673936"/>
                  <a:gd name="connsiteY52" fmla="*/ 279225 h 607308"/>
                  <a:gd name="connsiteX53" fmla="*/ 63860 w 673936"/>
                  <a:gd name="connsiteY53" fmla="*/ 288179 h 607308"/>
                  <a:gd name="connsiteX54" fmla="*/ 220165 w 673936"/>
                  <a:gd name="connsiteY54" fmla="*/ 317992 h 607308"/>
                  <a:gd name="connsiteX55" fmla="*/ 266933 w 673936"/>
                  <a:gd name="connsiteY55" fmla="*/ 326660 h 607308"/>
                  <a:gd name="connsiteX56" fmla="*/ 266933 w 673936"/>
                  <a:gd name="connsiteY56" fmla="*/ 285798 h 607308"/>
                  <a:gd name="connsiteX57" fmla="*/ 296270 w 673936"/>
                  <a:gd name="connsiteY57" fmla="*/ 256080 h 607308"/>
                  <a:gd name="connsiteX58" fmla="*/ 378090 w 673936"/>
                  <a:gd name="connsiteY58" fmla="*/ 256080 h 607308"/>
                  <a:gd name="connsiteX59" fmla="*/ 407236 w 673936"/>
                  <a:gd name="connsiteY59" fmla="*/ 285226 h 607308"/>
                  <a:gd name="connsiteX60" fmla="*/ 407236 w 673936"/>
                  <a:gd name="connsiteY60" fmla="*/ 326850 h 607308"/>
                  <a:gd name="connsiteX61" fmla="*/ 234262 w 673936"/>
                  <a:gd name="connsiteY61" fmla="*/ 55959 h 607308"/>
                  <a:gd name="connsiteX62" fmla="*/ 439526 w 673936"/>
                  <a:gd name="connsiteY62" fmla="*/ 55959 h 607308"/>
                  <a:gd name="connsiteX63" fmla="*/ 439526 w 673936"/>
                  <a:gd name="connsiteY63" fmla="*/ 111681 h 607308"/>
                  <a:gd name="connsiteX64" fmla="*/ 469530 w 673936"/>
                  <a:gd name="connsiteY64" fmla="*/ 111681 h 607308"/>
                  <a:gd name="connsiteX65" fmla="*/ 469339 w 673936"/>
                  <a:gd name="connsiteY65" fmla="*/ 45482 h 607308"/>
                  <a:gd name="connsiteX66" fmla="*/ 447336 w 673936"/>
                  <a:gd name="connsiteY66" fmla="*/ 27003 h 607308"/>
                  <a:gd name="connsiteX67" fmla="*/ 226547 w 673936"/>
                  <a:gd name="connsiteY67" fmla="*/ 27003 h 607308"/>
                  <a:gd name="connsiteX68" fmla="*/ 204544 w 673936"/>
                  <a:gd name="connsiteY68" fmla="*/ 48911 h 607308"/>
                  <a:gd name="connsiteX69" fmla="*/ 204544 w 673936"/>
                  <a:gd name="connsiteY69" fmla="*/ 106251 h 607308"/>
                  <a:gd name="connsiteX70" fmla="*/ 205306 w 673936"/>
                  <a:gd name="connsiteY70" fmla="*/ 111776 h 607308"/>
                  <a:gd name="connsiteX71" fmla="*/ 234167 w 673936"/>
                  <a:gd name="connsiteY71" fmla="*/ 111776 h 607308"/>
                  <a:gd name="connsiteX72" fmla="*/ 234262 w 673936"/>
                  <a:gd name="connsiteY72" fmla="*/ 55959 h 607308"/>
                  <a:gd name="connsiteX73" fmla="*/ 294365 w 673936"/>
                  <a:gd name="connsiteY73" fmla="*/ 283512 h 607308"/>
                  <a:gd name="connsiteX74" fmla="*/ 294365 w 673936"/>
                  <a:gd name="connsiteY74" fmla="*/ 386286 h 607308"/>
                  <a:gd name="connsiteX75" fmla="*/ 295317 w 673936"/>
                  <a:gd name="connsiteY75" fmla="*/ 391239 h 607308"/>
                  <a:gd name="connsiteX76" fmla="*/ 342466 w 673936"/>
                  <a:gd name="connsiteY76" fmla="*/ 423339 h 607308"/>
                  <a:gd name="connsiteX77" fmla="*/ 380185 w 673936"/>
                  <a:gd name="connsiteY77" fmla="*/ 380476 h 607308"/>
                  <a:gd name="connsiteX78" fmla="*/ 380280 w 673936"/>
                  <a:gd name="connsiteY78" fmla="*/ 287798 h 607308"/>
                  <a:gd name="connsiteX79" fmla="*/ 379614 w 673936"/>
                  <a:gd name="connsiteY79" fmla="*/ 283607 h 607308"/>
                  <a:gd name="connsiteX80" fmla="*/ 294365 w 673936"/>
                  <a:gd name="connsiteY80" fmla="*/ 283512 h 607308"/>
                  <a:gd name="connsiteX81" fmla="*/ 261885 w 673936"/>
                  <a:gd name="connsiteY81" fmla="*/ 112062 h 607308"/>
                  <a:gd name="connsiteX82" fmla="*/ 411999 w 673936"/>
                  <a:gd name="connsiteY82" fmla="*/ 112062 h 607308"/>
                  <a:gd name="connsiteX83" fmla="*/ 411999 w 673936"/>
                  <a:gd name="connsiteY83" fmla="*/ 83010 h 607308"/>
                  <a:gd name="connsiteX84" fmla="*/ 261885 w 673936"/>
                  <a:gd name="connsiteY84" fmla="*/ 83010 h 607308"/>
                  <a:gd name="connsiteX85" fmla="*/ 261885 w 673936"/>
                  <a:gd name="connsiteY85" fmla="*/ 112062 h 6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936" h="607308">
                    <a:moveTo>
                      <a:pt x="673936" y="558403"/>
                    </a:moveTo>
                    <a:cubicBezTo>
                      <a:pt x="673365" y="559641"/>
                      <a:pt x="672603" y="560784"/>
                      <a:pt x="672222" y="562023"/>
                    </a:cubicBezTo>
                    <a:cubicBezTo>
                      <a:pt x="664221" y="590407"/>
                      <a:pt x="642313" y="607171"/>
                      <a:pt x="612690" y="607266"/>
                    </a:cubicBezTo>
                    <a:cubicBezTo>
                      <a:pt x="558969" y="607362"/>
                      <a:pt x="505344" y="607266"/>
                      <a:pt x="451623" y="607266"/>
                    </a:cubicBezTo>
                    <a:cubicBezTo>
                      <a:pt x="321702" y="607266"/>
                      <a:pt x="191876" y="607266"/>
                      <a:pt x="61955" y="607266"/>
                    </a:cubicBezTo>
                    <a:cubicBezTo>
                      <a:pt x="31856" y="607266"/>
                      <a:pt x="8329" y="589550"/>
                      <a:pt x="1852" y="561832"/>
                    </a:cubicBezTo>
                    <a:cubicBezTo>
                      <a:pt x="328" y="555355"/>
                      <a:pt x="233" y="548497"/>
                      <a:pt x="138" y="541734"/>
                    </a:cubicBezTo>
                    <a:cubicBezTo>
                      <a:pt x="42" y="453152"/>
                      <a:pt x="42" y="364665"/>
                      <a:pt x="42" y="276082"/>
                    </a:cubicBezTo>
                    <a:cubicBezTo>
                      <a:pt x="42" y="242649"/>
                      <a:pt x="-53" y="209217"/>
                      <a:pt x="42" y="175784"/>
                    </a:cubicBezTo>
                    <a:cubicBezTo>
                      <a:pt x="138" y="136922"/>
                      <a:pt x="24522" y="112728"/>
                      <a:pt x="63288" y="112728"/>
                    </a:cubicBezTo>
                    <a:cubicBezTo>
                      <a:pt x="97864" y="112728"/>
                      <a:pt x="132440" y="112728"/>
                      <a:pt x="167016" y="112728"/>
                    </a:cubicBezTo>
                    <a:cubicBezTo>
                      <a:pt x="170064" y="112728"/>
                      <a:pt x="173112" y="112728"/>
                      <a:pt x="177017" y="112728"/>
                    </a:cubicBezTo>
                    <a:cubicBezTo>
                      <a:pt x="177207" y="109109"/>
                      <a:pt x="177398" y="106156"/>
                      <a:pt x="177398" y="103203"/>
                    </a:cubicBezTo>
                    <a:cubicBezTo>
                      <a:pt x="177398" y="84630"/>
                      <a:pt x="177207" y="66056"/>
                      <a:pt x="177493" y="47577"/>
                    </a:cubicBezTo>
                    <a:cubicBezTo>
                      <a:pt x="177874" y="20050"/>
                      <a:pt x="197591" y="238"/>
                      <a:pt x="225023" y="143"/>
                    </a:cubicBezTo>
                    <a:cubicBezTo>
                      <a:pt x="299508" y="-48"/>
                      <a:pt x="373994" y="-48"/>
                      <a:pt x="448479" y="143"/>
                    </a:cubicBezTo>
                    <a:cubicBezTo>
                      <a:pt x="476102" y="238"/>
                      <a:pt x="496200" y="20526"/>
                      <a:pt x="496485" y="48244"/>
                    </a:cubicBezTo>
                    <a:cubicBezTo>
                      <a:pt x="496676" y="69294"/>
                      <a:pt x="496485" y="90345"/>
                      <a:pt x="496485" y="112824"/>
                    </a:cubicBezTo>
                    <a:cubicBezTo>
                      <a:pt x="499914" y="112824"/>
                      <a:pt x="502867" y="112824"/>
                      <a:pt x="505820" y="112824"/>
                    </a:cubicBezTo>
                    <a:cubicBezTo>
                      <a:pt x="540681" y="112824"/>
                      <a:pt x="575543" y="112824"/>
                      <a:pt x="610404" y="112824"/>
                    </a:cubicBezTo>
                    <a:cubicBezTo>
                      <a:pt x="643170" y="112824"/>
                      <a:pt x="663744" y="128445"/>
                      <a:pt x="672507" y="159972"/>
                    </a:cubicBezTo>
                    <a:cubicBezTo>
                      <a:pt x="672698" y="160734"/>
                      <a:pt x="673365" y="161401"/>
                      <a:pt x="673841" y="162068"/>
                    </a:cubicBezTo>
                    <a:cubicBezTo>
                      <a:pt x="673936" y="294084"/>
                      <a:pt x="673936" y="426196"/>
                      <a:pt x="673936" y="558403"/>
                    </a:cubicBezTo>
                    <a:close/>
                    <a:moveTo>
                      <a:pt x="267028" y="354854"/>
                    </a:moveTo>
                    <a:cubicBezTo>
                      <a:pt x="264171" y="353997"/>
                      <a:pt x="262361" y="353330"/>
                      <a:pt x="260456" y="352949"/>
                    </a:cubicBezTo>
                    <a:cubicBezTo>
                      <a:pt x="182827" y="337328"/>
                      <a:pt x="104341" y="325707"/>
                      <a:pt x="27284" y="306657"/>
                    </a:cubicBezTo>
                    <a:cubicBezTo>
                      <a:pt x="27284" y="306467"/>
                      <a:pt x="27093" y="307800"/>
                      <a:pt x="27093" y="309229"/>
                    </a:cubicBezTo>
                    <a:cubicBezTo>
                      <a:pt x="27093" y="388191"/>
                      <a:pt x="26998" y="467249"/>
                      <a:pt x="27189" y="546211"/>
                    </a:cubicBezTo>
                    <a:cubicBezTo>
                      <a:pt x="27189" y="567642"/>
                      <a:pt x="40619" y="580215"/>
                      <a:pt x="62526" y="580215"/>
                    </a:cubicBezTo>
                    <a:cubicBezTo>
                      <a:pt x="245311" y="580215"/>
                      <a:pt x="428001" y="580215"/>
                      <a:pt x="610785" y="580215"/>
                    </a:cubicBezTo>
                    <a:cubicBezTo>
                      <a:pt x="634407" y="580215"/>
                      <a:pt x="646980" y="567452"/>
                      <a:pt x="646980" y="543639"/>
                    </a:cubicBezTo>
                    <a:cubicBezTo>
                      <a:pt x="646980" y="466582"/>
                      <a:pt x="646980" y="389525"/>
                      <a:pt x="646980" y="312563"/>
                    </a:cubicBezTo>
                    <a:cubicBezTo>
                      <a:pt x="646980" y="309896"/>
                      <a:pt x="646980" y="307229"/>
                      <a:pt x="646980" y="304657"/>
                    </a:cubicBezTo>
                    <a:cubicBezTo>
                      <a:pt x="637265" y="307896"/>
                      <a:pt x="628597" y="311896"/>
                      <a:pt x="619358" y="313706"/>
                    </a:cubicBezTo>
                    <a:cubicBezTo>
                      <a:pt x="581925" y="321326"/>
                      <a:pt x="544396" y="328374"/>
                      <a:pt x="506963" y="335613"/>
                    </a:cubicBezTo>
                    <a:cubicBezTo>
                      <a:pt x="473911" y="341995"/>
                      <a:pt x="440955" y="348282"/>
                      <a:pt x="407236" y="354759"/>
                    </a:cubicBezTo>
                    <a:cubicBezTo>
                      <a:pt x="407236" y="363903"/>
                      <a:pt x="407427" y="372570"/>
                      <a:pt x="407236" y="381238"/>
                    </a:cubicBezTo>
                    <a:cubicBezTo>
                      <a:pt x="406188" y="420291"/>
                      <a:pt x="375327" y="450580"/>
                      <a:pt x="336751" y="450485"/>
                    </a:cubicBezTo>
                    <a:cubicBezTo>
                      <a:pt x="298651" y="450390"/>
                      <a:pt x="268171" y="420291"/>
                      <a:pt x="267123" y="381524"/>
                    </a:cubicBezTo>
                    <a:cubicBezTo>
                      <a:pt x="266838" y="372856"/>
                      <a:pt x="267028" y="364188"/>
                      <a:pt x="267028" y="354854"/>
                    </a:cubicBezTo>
                    <a:close/>
                    <a:moveTo>
                      <a:pt x="407236" y="326850"/>
                    </a:moveTo>
                    <a:cubicBezTo>
                      <a:pt x="409046" y="326755"/>
                      <a:pt x="410189" y="326755"/>
                      <a:pt x="411237" y="326565"/>
                    </a:cubicBezTo>
                    <a:cubicBezTo>
                      <a:pt x="466672" y="315992"/>
                      <a:pt x="522108" y="305514"/>
                      <a:pt x="577448" y="294656"/>
                    </a:cubicBezTo>
                    <a:cubicBezTo>
                      <a:pt x="593640" y="291513"/>
                      <a:pt x="610023" y="288369"/>
                      <a:pt x="625644" y="283321"/>
                    </a:cubicBezTo>
                    <a:cubicBezTo>
                      <a:pt x="640122" y="278654"/>
                      <a:pt x="647361" y="267605"/>
                      <a:pt x="646980" y="251698"/>
                    </a:cubicBezTo>
                    <a:cubicBezTo>
                      <a:pt x="646504" y="227219"/>
                      <a:pt x="646885" y="202835"/>
                      <a:pt x="646885" y="178356"/>
                    </a:cubicBezTo>
                    <a:cubicBezTo>
                      <a:pt x="646885" y="151019"/>
                      <a:pt x="635360" y="139494"/>
                      <a:pt x="607928" y="139494"/>
                    </a:cubicBezTo>
                    <a:cubicBezTo>
                      <a:pt x="516012" y="139494"/>
                      <a:pt x="424095" y="139494"/>
                      <a:pt x="332179" y="139494"/>
                    </a:cubicBezTo>
                    <a:cubicBezTo>
                      <a:pt x="283316" y="139494"/>
                      <a:pt x="234357" y="139779"/>
                      <a:pt x="185494" y="139779"/>
                    </a:cubicBezTo>
                    <a:cubicBezTo>
                      <a:pt x="143870" y="139779"/>
                      <a:pt x="102341" y="139494"/>
                      <a:pt x="60717" y="139589"/>
                    </a:cubicBezTo>
                    <a:cubicBezTo>
                      <a:pt x="41762" y="139684"/>
                      <a:pt x="27855" y="151590"/>
                      <a:pt x="27474" y="169402"/>
                    </a:cubicBezTo>
                    <a:cubicBezTo>
                      <a:pt x="26808" y="198644"/>
                      <a:pt x="27474" y="227886"/>
                      <a:pt x="27474" y="257032"/>
                    </a:cubicBezTo>
                    <a:cubicBezTo>
                      <a:pt x="27474" y="267033"/>
                      <a:pt x="32427" y="274558"/>
                      <a:pt x="40524" y="279225"/>
                    </a:cubicBezTo>
                    <a:cubicBezTo>
                      <a:pt x="47667" y="283321"/>
                      <a:pt x="55764" y="286655"/>
                      <a:pt x="63860" y="288179"/>
                    </a:cubicBezTo>
                    <a:cubicBezTo>
                      <a:pt x="115866" y="298466"/>
                      <a:pt x="168063" y="308181"/>
                      <a:pt x="220165" y="317992"/>
                    </a:cubicBezTo>
                    <a:cubicBezTo>
                      <a:pt x="235500" y="320850"/>
                      <a:pt x="250740" y="323707"/>
                      <a:pt x="266933" y="326660"/>
                    </a:cubicBezTo>
                    <a:cubicBezTo>
                      <a:pt x="266933" y="312087"/>
                      <a:pt x="266933" y="298942"/>
                      <a:pt x="266933" y="285798"/>
                    </a:cubicBezTo>
                    <a:cubicBezTo>
                      <a:pt x="267028" y="265986"/>
                      <a:pt x="276648" y="256175"/>
                      <a:pt x="296270" y="256080"/>
                    </a:cubicBezTo>
                    <a:cubicBezTo>
                      <a:pt x="323511" y="255984"/>
                      <a:pt x="350848" y="255984"/>
                      <a:pt x="378090" y="256080"/>
                    </a:cubicBezTo>
                    <a:cubicBezTo>
                      <a:pt x="397044" y="256175"/>
                      <a:pt x="407141" y="266271"/>
                      <a:pt x="407236" y="285226"/>
                    </a:cubicBezTo>
                    <a:cubicBezTo>
                      <a:pt x="407331" y="299133"/>
                      <a:pt x="407236" y="312849"/>
                      <a:pt x="407236" y="326850"/>
                    </a:cubicBezTo>
                    <a:close/>
                    <a:moveTo>
                      <a:pt x="234262" y="55959"/>
                    </a:moveTo>
                    <a:cubicBezTo>
                      <a:pt x="303318" y="55959"/>
                      <a:pt x="371136" y="55959"/>
                      <a:pt x="439526" y="55959"/>
                    </a:cubicBezTo>
                    <a:cubicBezTo>
                      <a:pt x="439526" y="74724"/>
                      <a:pt x="439526" y="92916"/>
                      <a:pt x="439526" y="111681"/>
                    </a:cubicBezTo>
                    <a:cubicBezTo>
                      <a:pt x="449813" y="111681"/>
                      <a:pt x="459433" y="111681"/>
                      <a:pt x="469530" y="111681"/>
                    </a:cubicBezTo>
                    <a:cubicBezTo>
                      <a:pt x="469530" y="89202"/>
                      <a:pt x="470006" y="67294"/>
                      <a:pt x="469339" y="45482"/>
                    </a:cubicBezTo>
                    <a:cubicBezTo>
                      <a:pt x="469053" y="34147"/>
                      <a:pt x="459909" y="27003"/>
                      <a:pt x="447336" y="27003"/>
                    </a:cubicBezTo>
                    <a:cubicBezTo>
                      <a:pt x="373708" y="26908"/>
                      <a:pt x="300175" y="26908"/>
                      <a:pt x="226547" y="27003"/>
                    </a:cubicBezTo>
                    <a:cubicBezTo>
                      <a:pt x="212450" y="27003"/>
                      <a:pt x="204639" y="34719"/>
                      <a:pt x="204544" y="48911"/>
                    </a:cubicBezTo>
                    <a:cubicBezTo>
                      <a:pt x="204354" y="68056"/>
                      <a:pt x="204449" y="87106"/>
                      <a:pt x="204544" y="106251"/>
                    </a:cubicBezTo>
                    <a:cubicBezTo>
                      <a:pt x="204544" y="108061"/>
                      <a:pt x="205020" y="109871"/>
                      <a:pt x="205306" y="111776"/>
                    </a:cubicBezTo>
                    <a:cubicBezTo>
                      <a:pt x="215117" y="111776"/>
                      <a:pt x="224261" y="111776"/>
                      <a:pt x="234167" y="111776"/>
                    </a:cubicBezTo>
                    <a:cubicBezTo>
                      <a:pt x="234262" y="93012"/>
                      <a:pt x="234262" y="74819"/>
                      <a:pt x="234262" y="55959"/>
                    </a:cubicBezTo>
                    <a:close/>
                    <a:moveTo>
                      <a:pt x="294365" y="283512"/>
                    </a:moveTo>
                    <a:cubicBezTo>
                      <a:pt x="294365" y="318373"/>
                      <a:pt x="294365" y="352282"/>
                      <a:pt x="294365" y="386286"/>
                    </a:cubicBezTo>
                    <a:cubicBezTo>
                      <a:pt x="294365" y="387906"/>
                      <a:pt x="294841" y="389620"/>
                      <a:pt x="295317" y="391239"/>
                    </a:cubicBezTo>
                    <a:cubicBezTo>
                      <a:pt x="300937" y="412385"/>
                      <a:pt x="320654" y="425815"/>
                      <a:pt x="342466" y="423339"/>
                    </a:cubicBezTo>
                    <a:cubicBezTo>
                      <a:pt x="363421" y="420957"/>
                      <a:pt x="379899" y="402574"/>
                      <a:pt x="380185" y="380476"/>
                    </a:cubicBezTo>
                    <a:cubicBezTo>
                      <a:pt x="380471" y="349615"/>
                      <a:pt x="380280" y="318659"/>
                      <a:pt x="380280" y="287798"/>
                    </a:cubicBezTo>
                    <a:cubicBezTo>
                      <a:pt x="380280" y="286464"/>
                      <a:pt x="379899" y="285131"/>
                      <a:pt x="379614" y="283607"/>
                    </a:cubicBezTo>
                    <a:cubicBezTo>
                      <a:pt x="351134" y="283512"/>
                      <a:pt x="323226" y="283512"/>
                      <a:pt x="294365" y="283512"/>
                    </a:cubicBezTo>
                    <a:close/>
                    <a:moveTo>
                      <a:pt x="261885" y="112062"/>
                    </a:moveTo>
                    <a:cubicBezTo>
                      <a:pt x="312367" y="112062"/>
                      <a:pt x="362183" y="112062"/>
                      <a:pt x="411999" y="112062"/>
                    </a:cubicBezTo>
                    <a:cubicBezTo>
                      <a:pt x="411999" y="101965"/>
                      <a:pt x="411999" y="92535"/>
                      <a:pt x="411999" y="83010"/>
                    </a:cubicBezTo>
                    <a:cubicBezTo>
                      <a:pt x="361707" y="83010"/>
                      <a:pt x="311796" y="83010"/>
                      <a:pt x="261885" y="83010"/>
                    </a:cubicBezTo>
                    <a:cubicBezTo>
                      <a:pt x="261885" y="93012"/>
                      <a:pt x="261885" y="102441"/>
                      <a:pt x="261885" y="1120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0" name="任意多边形: 形状 174"/>
              <p:cNvSpPr/>
              <p:nvPr/>
            </p:nvSpPr>
            <p:spPr>
              <a:xfrm>
                <a:off x="4410980" y="-485040"/>
                <a:ext cx="562452" cy="759288"/>
              </a:xfrm>
              <a:custGeom>
                <a:avLst/>
                <a:gdLst>
                  <a:gd name="connsiteX0" fmla="*/ 428816 w 562452"/>
                  <a:gd name="connsiteY0" fmla="*/ 0 h 759288"/>
                  <a:gd name="connsiteX1" fmla="*/ 458153 w 562452"/>
                  <a:gd name="connsiteY1" fmla="*/ 21717 h 759288"/>
                  <a:gd name="connsiteX2" fmla="*/ 550259 w 562452"/>
                  <a:gd name="connsiteY2" fmla="*/ 120301 h 759288"/>
                  <a:gd name="connsiteX3" fmla="*/ 562451 w 562452"/>
                  <a:gd name="connsiteY3" fmla="*/ 150686 h 759288"/>
                  <a:gd name="connsiteX4" fmla="*/ 562356 w 562452"/>
                  <a:gd name="connsiteY4" fmla="*/ 212217 h 759288"/>
                  <a:gd name="connsiteX5" fmla="*/ 548831 w 562452"/>
                  <a:gd name="connsiteY5" fmla="*/ 228981 h 759288"/>
                  <a:gd name="connsiteX6" fmla="*/ 535305 w 562452"/>
                  <a:gd name="connsiteY6" fmla="*/ 212027 h 759288"/>
                  <a:gd name="connsiteX7" fmla="*/ 535305 w 562452"/>
                  <a:gd name="connsiteY7" fmla="*/ 160687 h 759288"/>
                  <a:gd name="connsiteX8" fmla="*/ 521208 w 562452"/>
                  <a:gd name="connsiteY8" fmla="*/ 160687 h 759288"/>
                  <a:gd name="connsiteX9" fmla="*/ 461296 w 562452"/>
                  <a:gd name="connsiteY9" fmla="*/ 160496 h 759288"/>
                  <a:gd name="connsiteX10" fmla="*/ 410242 w 562452"/>
                  <a:gd name="connsiteY10" fmla="*/ 108585 h 759288"/>
                  <a:gd name="connsiteX11" fmla="*/ 410147 w 562452"/>
                  <a:gd name="connsiteY11" fmla="*/ 36862 h 759288"/>
                  <a:gd name="connsiteX12" fmla="*/ 410147 w 562452"/>
                  <a:gd name="connsiteY12" fmla="*/ 26956 h 759288"/>
                  <a:gd name="connsiteX13" fmla="*/ 400336 w 562452"/>
                  <a:gd name="connsiteY13" fmla="*/ 26956 h 759288"/>
                  <a:gd name="connsiteX14" fmla="*/ 46958 w 562452"/>
                  <a:gd name="connsiteY14" fmla="*/ 26956 h 759288"/>
                  <a:gd name="connsiteX15" fmla="*/ 27242 w 562452"/>
                  <a:gd name="connsiteY15" fmla="*/ 46863 h 759288"/>
                  <a:gd name="connsiteX16" fmla="*/ 27242 w 562452"/>
                  <a:gd name="connsiteY16" fmla="*/ 712280 h 759288"/>
                  <a:gd name="connsiteX17" fmla="*/ 47054 w 562452"/>
                  <a:gd name="connsiteY17" fmla="*/ 732187 h 759288"/>
                  <a:gd name="connsiteX18" fmla="*/ 146590 w 562452"/>
                  <a:gd name="connsiteY18" fmla="*/ 732473 h 759288"/>
                  <a:gd name="connsiteX19" fmla="*/ 160592 w 562452"/>
                  <a:gd name="connsiteY19" fmla="*/ 739331 h 759288"/>
                  <a:gd name="connsiteX20" fmla="*/ 149257 w 562452"/>
                  <a:gd name="connsiteY20" fmla="*/ 758952 h 759288"/>
                  <a:gd name="connsiteX21" fmla="*/ 37148 w 562452"/>
                  <a:gd name="connsiteY21" fmla="*/ 758762 h 759288"/>
                  <a:gd name="connsiteX22" fmla="*/ 381 w 562452"/>
                  <a:gd name="connsiteY22" fmla="*/ 720376 h 759288"/>
                  <a:gd name="connsiteX23" fmla="*/ 286 w 562452"/>
                  <a:gd name="connsiteY23" fmla="*/ 711137 h 759288"/>
                  <a:gd name="connsiteX24" fmla="*/ 0 w 562452"/>
                  <a:gd name="connsiteY24" fmla="*/ 51626 h 759288"/>
                  <a:gd name="connsiteX25" fmla="*/ 32385 w 562452"/>
                  <a:gd name="connsiteY25" fmla="*/ 0 h 759288"/>
                  <a:gd name="connsiteX26" fmla="*/ 428816 w 562452"/>
                  <a:gd name="connsiteY26" fmla="*/ 0 h 759288"/>
                  <a:gd name="connsiteX27" fmla="*/ 515779 w 562452"/>
                  <a:gd name="connsiteY27" fmla="*/ 133350 h 759288"/>
                  <a:gd name="connsiteX28" fmla="*/ 437198 w 562452"/>
                  <a:gd name="connsiteY28" fmla="*/ 48197 h 759288"/>
                  <a:gd name="connsiteX29" fmla="*/ 437198 w 562452"/>
                  <a:gd name="connsiteY29" fmla="*/ 58579 h 759288"/>
                  <a:gd name="connsiteX30" fmla="*/ 437674 w 562452"/>
                  <a:gd name="connsiteY30" fmla="*/ 112395 h 759288"/>
                  <a:gd name="connsiteX31" fmla="*/ 457867 w 562452"/>
                  <a:gd name="connsiteY31" fmla="*/ 133064 h 759288"/>
                  <a:gd name="connsiteX32" fmla="*/ 515779 w 562452"/>
                  <a:gd name="connsiteY32" fmla="*/ 133350 h 75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2452" h="759288">
                    <a:moveTo>
                      <a:pt x="428816" y="0"/>
                    </a:moveTo>
                    <a:cubicBezTo>
                      <a:pt x="440912" y="4096"/>
                      <a:pt x="449675" y="12478"/>
                      <a:pt x="458153" y="21717"/>
                    </a:cubicBezTo>
                    <a:cubicBezTo>
                      <a:pt x="488728" y="54769"/>
                      <a:pt x="519398" y="87535"/>
                      <a:pt x="550259" y="120301"/>
                    </a:cubicBezTo>
                    <a:cubicBezTo>
                      <a:pt x="558356" y="128969"/>
                      <a:pt x="562547" y="138779"/>
                      <a:pt x="562451" y="150686"/>
                    </a:cubicBezTo>
                    <a:cubicBezTo>
                      <a:pt x="562261" y="171164"/>
                      <a:pt x="562451" y="191738"/>
                      <a:pt x="562356" y="212217"/>
                    </a:cubicBezTo>
                    <a:cubicBezTo>
                      <a:pt x="562356" y="222885"/>
                      <a:pt x="557213" y="229076"/>
                      <a:pt x="548831" y="228981"/>
                    </a:cubicBezTo>
                    <a:cubicBezTo>
                      <a:pt x="540639" y="228886"/>
                      <a:pt x="535305" y="222504"/>
                      <a:pt x="535305" y="212027"/>
                    </a:cubicBezTo>
                    <a:cubicBezTo>
                      <a:pt x="535210" y="195263"/>
                      <a:pt x="535305" y="178403"/>
                      <a:pt x="535305" y="160687"/>
                    </a:cubicBezTo>
                    <a:cubicBezTo>
                      <a:pt x="529971" y="160687"/>
                      <a:pt x="525590" y="160687"/>
                      <a:pt x="521208" y="160687"/>
                    </a:cubicBezTo>
                    <a:cubicBezTo>
                      <a:pt x="501205" y="160687"/>
                      <a:pt x="481298" y="160973"/>
                      <a:pt x="461296" y="160496"/>
                    </a:cubicBezTo>
                    <a:cubicBezTo>
                      <a:pt x="432340" y="159830"/>
                      <a:pt x="410432" y="137446"/>
                      <a:pt x="410242" y="108585"/>
                    </a:cubicBezTo>
                    <a:cubicBezTo>
                      <a:pt x="410051" y="84677"/>
                      <a:pt x="410147" y="60770"/>
                      <a:pt x="410147" y="36862"/>
                    </a:cubicBezTo>
                    <a:cubicBezTo>
                      <a:pt x="410147" y="33814"/>
                      <a:pt x="410147" y="30861"/>
                      <a:pt x="410147" y="26956"/>
                    </a:cubicBezTo>
                    <a:cubicBezTo>
                      <a:pt x="406337" y="26956"/>
                      <a:pt x="403289" y="26956"/>
                      <a:pt x="400336" y="26956"/>
                    </a:cubicBezTo>
                    <a:cubicBezTo>
                      <a:pt x="282512" y="26956"/>
                      <a:pt x="164783" y="26956"/>
                      <a:pt x="46958" y="26956"/>
                    </a:cubicBezTo>
                    <a:cubicBezTo>
                      <a:pt x="30956" y="26956"/>
                      <a:pt x="27242" y="30671"/>
                      <a:pt x="27242" y="46863"/>
                    </a:cubicBezTo>
                    <a:cubicBezTo>
                      <a:pt x="27242" y="268700"/>
                      <a:pt x="27242" y="490442"/>
                      <a:pt x="27242" y="712280"/>
                    </a:cubicBezTo>
                    <a:cubicBezTo>
                      <a:pt x="27242" y="728282"/>
                      <a:pt x="31052" y="732092"/>
                      <a:pt x="47054" y="732187"/>
                    </a:cubicBezTo>
                    <a:cubicBezTo>
                      <a:pt x="80201" y="732187"/>
                      <a:pt x="113443" y="731901"/>
                      <a:pt x="146590" y="732473"/>
                    </a:cubicBezTo>
                    <a:cubicBezTo>
                      <a:pt x="151448" y="732568"/>
                      <a:pt x="157734" y="735521"/>
                      <a:pt x="160592" y="739331"/>
                    </a:cubicBezTo>
                    <a:cubicBezTo>
                      <a:pt x="166688" y="747427"/>
                      <a:pt x="159925" y="758857"/>
                      <a:pt x="149257" y="758952"/>
                    </a:cubicBezTo>
                    <a:cubicBezTo>
                      <a:pt x="111919" y="759238"/>
                      <a:pt x="74486" y="759619"/>
                      <a:pt x="37148" y="758762"/>
                    </a:cubicBezTo>
                    <a:cubicBezTo>
                      <a:pt x="17145" y="758285"/>
                      <a:pt x="1238" y="740474"/>
                      <a:pt x="381" y="720376"/>
                    </a:cubicBezTo>
                    <a:cubicBezTo>
                      <a:pt x="286" y="717328"/>
                      <a:pt x="286" y="714185"/>
                      <a:pt x="286" y="711137"/>
                    </a:cubicBezTo>
                    <a:cubicBezTo>
                      <a:pt x="286" y="491300"/>
                      <a:pt x="476" y="271463"/>
                      <a:pt x="0" y="51626"/>
                    </a:cubicBezTo>
                    <a:cubicBezTo>
                      <a:pt x="0" y="26289"/>
                      <a:pt x="7906" y="8573"/>
                      <a:pt x="32385" y="0"/>
                    </a:cubicBezTo>
                    <a:cubicBezTo>
                      <a:pt x="164592" y="0"/>
                      <a:pt x="296704" y="0"/>
                      <a:pt x="428816" y="0"/>
                    </a:cubicBezTo>
                    <a:close/>
                    <a:moveTo>
                      <a:pt x="515779" y="133350"/>
                    </a:moveTo>
                    <a:cubicBezTo>
                      <a:pt x="489109" y="104489"/>
                      <a:pt x="463963" y="77153"/>
                      <a:pt x="437198" y="48197"/>
                    </a:cubicBezTo>
                    <a:cubicBezTo>
                      <a:pt x="437198" y="53245"/>
                      <a:pt x="437198" y="55912"/>
                      <a:pt x="437198" y="58579"/>
                    </a:cubicBezTo>
                    <a:cubicBezTo>
                      <a:pt x="437293" y="76581"/>
                      <a:pt x="436817" y="94488"/>
                      <a:pt x="437674" y="112395"/>
                    </a:cubicBezTo>
                    <a:cubicBezTo>
                      <a:pt x="438150" y="122873"/>
                      <a:pt x="447485" y="132588"/>
                      <a:pt x="457867" y="133064"/>
                    </a:cubicBezTo>
                    <a:cubicBezTo>
                      <a:pt x="476536" y="133922"/>
                      <a:pt x="495205" y="133350"/>
                      <a:pt x="515779" y="1333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1" name="任意多边形: 形状 176"/>
              <p:cNvSpPr/>
              <p:nvPr/>
            </p:nvSpPr>
            <p:spPr>
              <a:xfrm>
                <a:off x="4998089" y="-485040"/>
                <a:ext cx="276903" cy="328478"/>
              </a:xfrm>
              <a:custGeom>
                <a:avLst/>
                <a:gdLst>
                  <a:gd name="connsiteX0" fmla="*/ 77927 w 276903"/>
                  <a:gd name="connsiteY0" fmla="*/ 0 h 328478"/>
                  <a:gd name="connsiteX1" fmla="*/ 86689 w 276903"/>
                  <a:gd name="connsiteY1" fmla="*/ 17240 h 328478"/>
                  <a:gd name="connsiteX2" fmla="*/ 94310 w 276903"/>
                  <a:gd name="connsiteY2" fmla="*/ 52578 h 328478"/>
                  <a:gd name="connsiteX3" fmla="*/ 102025 w 276903"/>
                  <a:gd name="connsiteY3" fmla="*/ 61055 h 328478"/>
                  <a:gd name="connsiteX4" fmla="*/ 129171 w 276903"/>
                  <a:gd name="connsiteY4" fmla="*/ 72390 h 328478"/>
                  <a:gd name="connsiteX5" fmla="*/ 141363 w 276903"/>
                  <a:gd name="connsiteY5" fmla="*/ 71533 h 328478"/>
                  <a:gd name="connsiteX6" fmla="*/ 174510 w 276903"/>
                  <a:gd name="connsiteY6" fmla="*/ 49816 h 328478"/>
                  <a:gd name="connsiteX7" fmla="*/ 194893 w 276903"/>
                  <a:gd name="connsiteY7" fmla="*/ 51721 h 328478"/>
                  <a:gd name="connsiteX8" fmla="*/ 225850 w 276903"/>
                  <a:gd name="connsiteY8" fmla="*/ 82772 h 328478"/>
                  <a:gd name="connsiteX9" fmla="*/ 227660 w 276903"/>
                  <a:gd name="connsiteY9" fmla="*/ 101822 h 328478"/>
                  <a:gd name="connsiteX10" fmla="*/ 205466 w 276903"/>
                  <a:gd name="connsiteY10" fmla="*/ 135636 h 328478"/>
                  <a:gd name="connsiteX11" fmla="*/ 204609 w 276903"/>
                  <a:gd name="connsiteY11" fmla="*/ 147828 h 328478"/>
                  <a:gd name="connsiteX12" fmla="*/ 216420 w 276903"/>
                  <a:gd name="connsiteY12" fmla="*/ 175641 h 328478"/>
                  <a:gd name="connsiteX13" fmla="*/ 223564 w 276903"/>
                  <a:gd name="connsiteY13" fmla="*/ 182118 h 328478"/>
                  <a:gd name="connsiteX14" fmla="*/ 259664 w 276903"/>
                  <a:gd name="connsiteY14" fmla="*/ 190405 h 328478"/>
                  <a:gd name="connsiteX15" fmla="*/ 276904 w 276903"/>
                  <a:gd name="connsiteY15" fmla="*/ 199168 h 328478"/>
                  <a:gd name="connsiteX16" fmla="*/ 276904 w 276903"/>
                  <a:gd name="connsiteY16" fmla="*/ 256508 h 328478"/>
                  <a:gd name="connsiteX17" fmla="*/ 260997 w 276903"/>
                  <a:gd name="connsiteY17" fmla="*/ 265843 h 328478"/>
                  <a:gd name="connsiteX18" fmla="*/ 224802 w 276903"/>
                  <a:gd name="connsiteY18" fmla="*/ 273463 h 328478"/>
                  <a:gd name="connsiteX19" fmla="*/ 215753 w 276903"/>
                  <a:gd name="connsiteY19" fmla="*/ 281654 h 328478"/>
                  <a:gd name="connsiteX20" fmla="*/ 198323 w 276903"/>
                  <a:gd name="connsiteY20" fmla="*/ 319850 h 328478"/>
                  <a:gd name="connsiteX21" fmla="*/ 178606 w 276903"/>
                  <a:gd name="connsiteY21" fmla="*/ 326326 h 328478"/>
                  <a:gd name="connsiteX22" fmla="*/ 175082 w 276903"/>
                  <a:gd name="connsiteY22" fmla="*/ 306324 h 328478"/>
                  <a:gd name="connsiteX23" fmla="*/ 193084 w 276903"/>
                  <a:gd name="connsiteY23" fmla="*/ 262985 h 328478"/>
                  <a:gd name="connsiteX24" fmla="*/ 207466 w 276903"/>
                  <a:gd name="connsiteY24" fmla="*/ 249746 h 328478"/>
                  <a:gd name="connsiteX25" fmla="*/ 249091 w 276903"/>
                  <a:gd name="connsiteY25" fmla="*/ 241078 h 328478"/>
                  <a:gd name="connsiteX26" fmla="*/ 228993 w 276903"/>
                  <a:gd name="connsiteY26" fmla="*/ 211074 h 328478"/>
                  <a:gd name="connsiteX27" fmla="*/ 205943 w 276903"/>
                  <a:gd name="connsiteY27" fmla="*/ 206216 h 328478"/>
                  <a:gd name="connsiteX28" fmla="*/ 193274 w 276903"/>
                  <a:gd name="connsiteY28" fmla="*/ 194405 h 328478"/>
                  <a:gd name="connsiteX29" fmla="*/ 174986 w 276903"/>
                  <a:gd name="connsiteY29" fmla="*/ 150305 h 328478"/>
                  <a:gd name="connsiteX30" fmla="*/ 175558 w 276903"/>
                  <a:gd name="connsiteY30" fmla="*/ 132207 h 328478"/>
                  <a:gd name="connsiteX31" fmla="*/ 199847 w 276903"/>
                  <a:gd name="connsiteY31" fmla="*/ 95059 h 328478"/>
                  <a:gd name="connsiteX32" fmla="*/ 181082 w 276903"/>
                  <a:gd name="connsiteY32" fmla="*/ 77724 h 328478"/>
                  <a:gd name="connsiteX33" fmla="*/ 146887 w 276903"/>
                  <a:gd name="connsiteY33" fmla="*/ 100108 h 328478"/>
                  <a:gd name="connsiteX34" fmla="*/ 124408 w 276903"/>
                  <a:gd name="connsiteY34" fmla="*/ 100775 h 328478"/>
                  <a:gd name="connsiteX35" fmla="*/ 84975 w 276903"/>
                  <a:gd name="connsiteY35" fmla="*/ 84487 h 328478"/>
                  <a:gd name="connsiteX36" fmla="*/ 70021 w 276903"/>
                  <a:gd name="connsiteY36" fmla="*/ 68580 h 328478"/>
                  <a:gd name="connsiteX37" fmla="*/ 61353 w 276903"/>
                  <a:gd name="connsiteY37" fmla="*/ 27432 h 328478"/>
                  <a:gd name="connsiteX38" fmla="*/ 35921 w 276903"/>
                  <a:gd name="connsiteY38" fmla="*/ 27432 h 328478"/>
                  <a:gd name="connsiteX39" fmla="*/ 27063 w 276903"/>
                  <a:gd name="connsiteY39" fmla="*/ 69533 h 328478"/>
                  <a:gd name="connsiteX40" fmla="*/ 10299 w 276903"/>
                  <a:gd name="connsiteY40" fmla="*/ 82963 h 328478"/>
                  <a:gd name="connsiteX41" fmla="*/ 584 w 276903"/>
                  <a:gd name="connsiteY41" fmla="*/ 63722 h 328478"/>
                  <a:gd name="connsiteX42" fmla="*/ 10870 w 276903"/>
                  <a:gd name="connsiteY42" fmla="*/ 16002 h 328478"/>
                  <a:gd name="connsiteX43" fmla="*/ 20205 w 276903"/>
                  <a:gd name="connsiteY43" fmla="*/ 95 h 328478"/>
                  <a:gd name="connsiteX44" fmla="*/ 77927 w 276903"/>
                  <a:gd name="connsiteY44" fmla="*/ 0 h 32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6903" h="328478">
                    <a:moveTo>
                      <a:pt x="77927" y="0"/>
                    </a:moveTo>
                    <a:cubicBezTo>
                      <a:pt x="80975" y="5715"/>
                      <a:pt x="84975" y="11144"/>
                      <a:pt x="86689" y="17240"/>
                    </a:cubicBezTo>
                    <a:cubicBezTo>
                      <a:pt x="90023" y="28861"/>
                      <a:pt x="92309" y="40672"/>
                      <a:pt x="94310" y="52578"/>
                    </a:cubicBezTo>
                    <a:cubicBezTo>
                      <a:pt x="95167" y="57626"/>
                      <a:pt x="97548" y="59436"/>
                      <a:pt x="102025" y="61055"/>
                    </a:cubicBezTo>
                    <a:cubicBezTo>
                      <a:pt x="111264" y="64294"/>
                      <a:pt x="120408" y="68009"/>
                      <a:pt x="129171" y="72390"/>
                    </a:cubicBezTo>
                    <a:cubicBezTo>
                      <a:pt x="133933" y="74771"/>
                      <a:pt x="137172" y="74390"/>
                      <a:pt x="141363" y="71533"/>
                    </a:cubicBezTo>
                    <a:cubicBezTo>
                      <a:pt x="152222" y="64008"/>
                      <a:pt x="163366" y="56960"/>
                      <a:pt x="174510" y="49816"/>
                    </a:cubicBezTo>
                    <a:cubicBezTo>
                      <a:pt x="182702" y="44577"/>
                      <a:pt x="187940" y="44958"/>
                      <a:pt x="194893" y="51721"/>
                    </a:cubicBezTo>
                    <a:cubicBezTo>
                      <a:pt x="205371" y="61913"/>
                      <a:pt x="215563" y="72390"/>
                      <a:pt x="225850" y="82772"/>
                    </a:cubicBezTo>
                    <a:cubicBezTo>
                      <a:pt x="231755" y="88678"/>
                      <a:pt x="232041" y="95059"/>
                      <a:pt x="227660" y="101822"/>
                    </a:cubicBezTo>
                    <a:cubicBezTo>
                      <a:pt x="220325" y="113157"/>
                      <a:pt x="213182" y="124587"/>
                      <a:pt x="205466" y="135636"/>
                    </a:cubicBezTo>
                    <a:cubicBezTo>
                      <a:pt x="202514" y="139827"/>
                      <a:pt x="202323" y="143161"/>
                      <a:pt x="204609" y="147828"/>
                    </a:cubicBezTo>
                    <a:cubicBezTo>
                      <a:pt x="208991" y="156877"/>
                      <a:pt x="212134" y="166592"/>
                      <a:pt x="216420" y="175641"/>
                    </a:cubicBezTo>
                    <a:cubicBezTo>
                      <a:pt x="217754" y="178403"/>
                      <a:pt x="220802" y="181356"/>
                      <a:pt x="223564" y="182118"/>
                    </a:cubicBezTo>
                    <a:cubicBezTo>
                      <a:pt x="235470" y="185261"/>
                      <a:pt x="247757" y="186976"/>
                      <a:pt x="259664" y="190405"/>
                    </a:cubicBezTo>
                    <a:cubicBezTo>
                      <a:pt x="265760" y="192119"/>
                      <a:pt x="271189" y="196215"/>
                      <a:pt x="276904" y="199168"/>
                    </a:cubicBezTo>
                    <a:cubicBezTo>
                      <a:pt x="276904" y="218313"/>
                      <a:pt x="276904" y="237363"/>
                      <a:pt x="276904" y="256508"/>
                    </a:cubicBezTo>
                    <a:cubicBezTo>
                      <a:pt x="271665" y="259747"/>
                      <a:pt x="266712" y="264224"/>
                      <a:pt x="260997" y="265843"/>
                    </a:cubicBezTo>
                    <a:cubicBezTo>
                      <a:pt x="249186" y="269272"/>
                      <a:pt x="236899" y="271272"/>
                      <a:pt x="224802" y="273463"/>
                    </a:cubicBezTo>
                    <a:cubicBezTo>
                      <a:pt x="219849" y="274415"/>
                      <a:pt x="217658" y="276797"/>
                      <a:pt x="215753" y="281654"/>
                    </a:cubicBezTo>
                    <a:cubicBezTo>
                      <a:pt x="210610" y="294608"/>
                      <a:pt x="204800" y="307372"/>
                      <a:pt x="198323" y="319850"/>
                    </a:cubicBezTo>
                    <a:cubicBezTo>
                      <a:pt x="193751" y="328517"/>
                      <a:pt x="185559" y="330613"/>
                      <a:pt x="178606" y="326326"/>
                    </a:cubicBezTo>
                    <a:cubicBezTo>
                      <a:pt x="171843" y="322040"/>
                      <a:pt x="171176" y="314992"/>
                      <a:pt x="175082" y="306324"/>
                    </a:cubicBezTo>
                    <a:cubicBezTo>
                      <a:pt x="181558" y="292132"/>
                      <a:pt x="187750" y="277654"/>
                      <a:pt x="193084" y="262985"/>
                    </a:cubicBezTo>
                    <a:cubicBezTo>
                      <a:pt x="195751" y="255461"/>
                      <a:pt x="199656" y="251174"/>
                      <a:pt x="207466" y="249746"/>
                    </a:cubicBezTo>
                    <a:cubicBezTo>
                      <a:pt x="221468" y="247079"/>
                      <a:pt x="235375" y="243935"/>
                      <a:pt x="249091" y="241078"/>
                    </a:cubicBezTo>
                    <a:cubicBezTo>
                      <a:pt x="252234" y="216027"/>
                      <a:pt x="252234" y="216027"/>
                      <a:pt x="228993" y="211074"/>
                    </a:cubicBezTo>
                    <a:cubicBezTo>
                      <a:pt x="221278" y="209455"/>
                      <a:pt x="213658" y="207645"/>
                      <a:pt x="205943" y="206216"/>
                    </a:cubicBezTo>
                    <a:cubicBezTo>
                      <a:pt x="198989" y="204978"/>
                      <a:pt x="195656" y="200787"/>
                      <a:pt x="193274" y="194405"/>
                    </a:cubicBezTo>
                    <a:cubicBezTo>
                      <a:pt x="187655" y="179546"/>
                      <a:pt x="181654" y="164687"/>
                      <a:pt x="174986" y="150305"/>
                    </a:cubicBezTo>
                    <a:cubicBezTo>
                      <a:pt x="171938" y="143732"/>
                      <a:pt x="171462" y="138303"/>
                      <a:pt x="175558" y="132207"/>
                    </a:cubicBezTo>
                    <a:cubicBezTo>
                      <a:pt x="183654" y="120110"/>
                      <a:pt x="191560" y="107823"/>
                      <a:pt x="199847" y="95059"/>
                    </a:cubicBezTo>
                    <a:cubicBezTo>
                      <a:pt x="193751" y="89440"/>
                      <a:pt x="187845" y="83915"/>
                      <a:pt x="181082" y="77724"/>
                    </a:cubicBezTo>
                    <a:cubicBezTo>
                      <a:pt x="170224" y="84773"/>
                      <a:pt x="158318" y="92012"/>
                      <a:pt x="146887" y="100108"/>
                    </a:cubicBezTo>
                    <a:cubicBezTo>
                      <a:pt x="139172" y="105537"/>
                      <a:pt x="132695" y="105061"/>
                      <a:pt x="124408" y="100775"/>
                    </a:cubicBezTo>
                    <a:cubicBezTo>
                      <a:pt x="111740" y="94298"/>
                      <a:pt x="98405" y="88868"/>
                      <a:pt x="84975" y="84487"/>
                    </a:cubicBezTo>
                    <a:cubicBezTo>
                      <a:pt x="76403" y="81725"/>
                      <a:pt x="71640" y="77534"/>
                      <a:pt x="70021" y="68580"/>
                    </a:cubicBezTo>
                    <a:cubicBezTo>
                      <a:pt x="67544" y="54864"/>
                      <a:pt x="64306" y="41243"/>
                      <a:pt x="61353" y="27432"/>
                    </a:cubicBezTo>
                    <a:cubicBezTo>
                      <a:pt x="52590" y="27432"/>
                      <a:pt x="44494" y="27432"/>
                      <a:pt x="35921" y="27432"/>
                    </a:cubicBezTo>
                    <a:cubicBezTo>
                      <a:pt x="32968" y="41624"/>
                      <a:pt x="30016" y="55531"/>
                      <a:pt x="27063" y="69533"/>
                    </a:cubicBezTo>
                    <a:cubicBezTo>
                      <a:pt x="24872" y="79915"/>
                      <a:pt x="18967" y="84677"/>
                      <a:pt x="10299" y="82963"/>
                    </a:cubicBezTo>
                    <a:cubicBezTo>
                      <a:pt x="2108" y="81344"/>
                      <a:pt x="-1512" y="74105"/>
                      <a:pt x="584" y="63722"/>
                    </a:cubicBezTo>
                    <a:cubicBezTo>
                      <a:pt x="3917" y="47816"/>
                      <a:pt x="6775" y="31718"/>
                      <a:pt x="10870" y="16002"/>
                    </a:cubicBezTo>
                    <a:cubicBezTo>
                      <a:pt x="12395" y="10287"/>
                      <a:pt x="17062" y="5334"/>
                      <a:pt x="20205" y="95"/>
                    </a:cubicBezTo>
                    <a:cubicBezTo>
                      <a:pt x="39731" y="0"/>
                      <a:pt x="58781" y="0"/>
                      <a:pt x="779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2" name="任意多边形: 形状 177"/>
              <p:cNvSpPr/>
              <p:nvPr/>
            </p:nvSpPr>
            <p:spPr>
              <a:xfrm>
                <a:off x="5033608" y="-367416"/>
                <a:ext cx="125941" cy="164418"/>
              </a:xfrm>
              <a:custGeom>
                <a:avLst/>
                <a:gdLst>
                  <a:gd name="connsiteX0" fmla="*/ 125941 w 125941"/>
                  <a:gd name="connsiteY0" fmla="*/ 110882 h 164418"/>
                  <a:gd name="connsiteX1" fmla="*/ 114797 w 125941"/>
                  <a:gd name="connsiteY1" fmla="*/ 153649 h 164418"/>
                  <a:gd name="connsiteX2" fmla="*/ 96414 w 125941"/>
                  <a:gd name="connsiteY2" fmla="*/ 163269 h 164418"/>
                  <a:gd name="connsiteX3" fmla="*/ 90127 w 125941"/>
                  <a:gd name="connsiteY3" fmla="*/ 143457 h 164418"/>
                  <a:gd name="connsiteX4" fmla="*/ 27548 w 125941"/>
                  <a:gd name="connsiteY4" fmla="*/ 28205 h 164418"/>
                  <a:gd name="connsiteX5" fmla="*/ 13356 w 125941"/>
                  <a:gd name="connsiteY5" fmla="*/ 26871 h 164418"/>
                  <a:gd name="connsiteX6" fmla="*/ 21 w 125941"/>
                  <a:gd name="connsiteY6" fmla="*/ 12488 h 164418"/>
                  <a:gd name="connsiteX7" fmla="*/ 14975 w 125941"/>
                  <a:gd name="connsiteY7" fmla="*/ 11 h 164418"/>
                  <a:gd name="connsiteX8" fmla="*/ 123655 w 125941"/>
                  <a:gd name="connsiteY8" fmla="*/ 110215 h 164418"/>
                  <a:gd name="connsiteX9" fmla="*/ 125941 w 125941"/>
                  <a:gd name="connsiteY9" fmla="*/ 110882 h 1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941" h="164418">
                    <a:moveTo>
                      <a:pt x="125941" y="110882"/>
                    </a:moveTo>
                    <a:cubicBezTo>
                      <a:pt x="122322" y="125169"/>
                      <a:pt x="119274" y="139647"/>
                      <a:pt x="114797" y="153649"/>
                    </a:cubicBezTo>
                    <a:cubicBezTo>
                      <a:pt x="111844" y="163079"/>
                      <a:pt x="104034" y="166412"/>
                      <a:pt x="96414" y="163269"/>
                    </a:cubicBezTo>
                    <a:cubicBezTo>
                      <a:pt x="88984" y="160221"/>
                      <a:pt x="86603" y="152696"/>
                      <a:pt x="90127" y="143457"/>
                    </a:cubicBezTo>
                    <a:cubicBezTo>
                      <a:pt x="110035" y="91355"/>
                      <a:pt x="81174" y="38206"/>
                      <a:pt x="27548" y="28205"/>
                    </a:cubicBezTo>
                    <a:cubicBezTo>
                      <a:pt x="22881" y="27347"/>
                      <a:pt x="18023" y="27538"/>
                      <a:pt x="13356" y="26871"/>
                    </a:cubicBezTo>
                    <a:cubicBezTo>
                      <a:pt x="4498" y="25823"/>
                      <a:pt x="-360" y="20394"/>
                      <a:pt x="21" y="12488"/>
                    </a:cubicBezTo>
                    <a:cubicBezTo>
                      <a:pt x="402" y="4773"/>
                      <a:pt x="5926" y="201"/>
                      <a:pt x="14975" y="11"/>
                    </a:cubicBezTo>
                    <a:cubicBezTo>
                      <a:pt x="73649" y="-847"/>
                      <a:pt x="123560" y="49731"/>
                      <a:pt x="123655" y="110215"/>
                    </a:cubicBezTo>
                    <a:cubicBezTo>
                      <a:pt x="124513" y="110501"/>
                      <a:pt x="125179" y="110691"/>
                      <a:pt x="125941" y="1108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3" name="任意多边形: 形状 178"/>
              <p:cNvSpPr/>
              <p:nvPr/>
            </p:nvSpPr>
            <p:spPr>
              <a:xfrm>
                <a:off x="4553378" y="-303041"/>
                <a:ext cx="215281" cy="26955"/>
              </a:xfrm>
              <a:custGeom>
                <a:avLst/>
                <a:gdLst>
                  <a:gd name="connsiteX0" fmla="*/ 108586 w 215281"/>
                  <a:gd name="connsiteY0" fmla="*/ 24 h 26955"/>
                  <a:gd name="connsiteX1" fmla="*/ 198693 w 215281"/>
                  <a:gd name="connsiteY1" fmla="*/ 24 h 26955"/>
                  <a:gd name="connsiteX2" fmla="*/ 215266 w 215281"/>
                  <a:gd name="connsiteY2" fmla="*/ 12787 h 26955"/>
                  <a:gd name="connsiteX3" fmla="*/ 198883 w 215281"/>
                  <a:gd name="connsiteY3" fmla="*/ 26884 h 26955"/>
                  <a:gd name="connsiteX4" fmla="*/ 16098 w 215281"/>
                  <a:gd name="connsiteY4" fmla="*/ 26884 h 26955"/>
                  <a:gd name="connsiteX5" fmla="*/ 1 w 215281"/>
                  <a:gd name="connsiteY5" fmla="*/ 13454 h 26955"/>
                  <a:gd name="connsiteX6" fmla="*/ 15908 w 215281"/>
                  <a:gd name="connsiteY6" fmla="*/ 119 h 26955"/>
                  <a:gd name="connsiteX7" fmla="*/ 108586 w 215281"/>
                  <a:gd name="connsiteY7" fmla="*/ 24 h 2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281" h="26955">
                    <a:moveTo>
                      <a:pt x="108586" y="24"/>
                    </a:moveTo>
                    <a:cubicBezTo>
                      <a:pt x="138590" y="24"/>
                      <a:pt x="168689" y="24"/>
                      <a:pt x="198693" y="24"/>
                    </a:cubicBezTo>
                    <a:cubicBezTo>
                      <a:pt x="208884" y="24"/>
                      <a:pt x="214885" y="4691"/>
                      <a:pt x="215266" y="12787"/>
                    </a:cubicBezTo>
                    <a:cubicBezTo>
                      <a:pt x="215647" y="20979"/>
                      <a:pt x="209075" y="26884"/>
                      <a:pt x="198883" y="26884"/>
                    </a:cubicBezTo>
                    <a:cubicBezTo>
                      <a:pt x="137923" y="26980"/>
                      <a:pt x="77058" y="26980"/>
                      <a:pt x="16098" y="26884"/>
                    </a:cubicBezTo>
                    <a:cubicBezTo>
                      <a:pt x="6288" y="26884"/>
                      <a:pt x="96" y="21360"/>
                      <a:pt x="1" y="13454"/>
                    </a:cubicBezTo>
                    <a:cubicBezTo>
                      <a:pt x="-94" y="5358"/>
                      <a:pt x="6002" y="119"/>
                      <a:pt x="15908" y="119"/>
                    </a:cubicBezTo>
                    <a:cubicBezTo>
                      <a:pt x="46769" y="-71"/>
                      <a:pt x="77630" y="24"/>
                      <a:pt x="108586" y="2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4" name="任意多边形: 形状 179"/>
              <p:cNvSpPr/>
              <p:nvPr/>
            </p:nvSpPr>
            <p:spPr>
              <a:xfrm>
                <a:off x="4553474" y="-364572"/>
                <a:ext cx="215084" cy="27074"/>
              </a:xfrm>
              <a:custGeom>
                <a:avLst/>
                <a:gdLst>
                  <a:gd name="connsiteX0" fmla="*/ 107632 w 215084"/>
                  <a:gd name="connsiteY0" fmla="*/ 27075 h 27074"/>
                  <a:gd name="connsiteX1" fmla="*/ 20860 w 215084"/>
                  <a:gd name="connsiteY1" fmla="*/ 27075 h 27074"/>
                  <a:gd name="connsiteX2" fmla="*/ 11620 w 215084"/>
                  <a:gd name="connsiteY2" fmla="*/ 26694 h 27074"/>
                  <a:gd name="connsiteX3" fmla="*/ 0 w 215084"/>
                  <a:gd name="connsiteY3" fmla="*/ 13549 h 27074"/>
                  <a:gd name="connsiteX4" fmla="*/ 11716 w 215084"/>
                  <a:gd name="connsiteY4" fmla="*/ 405 h 27074"/>
                  <a:gd name="connsiteX5" fmla="*/ 19241 w 215084"/>
                  <a:gd name="connsiteY5" fmla="*/ 24 h 27074"/>
                  <a:gd name="connsiteX6" fmla="*/ 195262 w 215084"/>
                  <a:gd name="connsiteY6" fmla="*/ 24 h 27074"/>
                  <a:gd name="connsiteX7" fmla="*/ 200311 w 215084"/>
                  <a:gd name="connsiteY7" fmla="*/ 119 h 27074"/>
                  <a:gd name="connsiteX8" fmla="*/ 215075 w 215084"/>
                  <a:gd name="connsiteY8" fmla="*/ 13168 h 27074"/>
                  <a:gd name="connsiteX9" fmla="*/ 200215 w 215084"/>
                  <a:gd name="connsiteY9" fmla="*/ 26884 h 27074"/>
                  <a:gd name="connsiteX10" fmla="*/ 107632 w 215084"/>
                  <a:gd name="connsiteY10" fmla="*/ 27075 h 27074"/>
                  <a:gd name="connsiteX11" fmla="*/ 107632 w 215084"/>
                  <a:gd name="connsiteY11" fmla="*/ 27075 h 2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84" h="27074">
                    <a:moveTo>
                      <a:pt x="107632" y="27075"/>
                    </a:moveTo>
                    <a:cubicBezTo>
                      <a:pt x="78677" y="27075"/>
                      <a:pt x="49816" y="27075"/>
                      <a:pt x="20860" y="27075"/>
                    </a:cubicBezTo>
                    <a:cubicBezTo>
                      <a:pt x="17812" y="27075"/>
                      <a:pt x="14668" y="27075"/>
                      <a:pt x="11620" y="26694"/>
                    </a:cubicBezTo>
                    <a:cubicBezTo>
                      <a:pt x="4096" y="25646"/>
                      <a:pt x="0" y="20788"/>
                      <a:pt x="0" y="13549"/>
                    </a:cubicBezTo>
                    <a:cubicBezTo>
                      <a:pt x="0" y="6310"/>
                      <a:pt x="4286" y="1548"/>
                      <a:pt x="11716" y="405"/>
                    </a:cubicBezTo>
                    <a:cubicBezTo>
                      <a:pt x="14192" y="24"/>
                      <a:pt x="16764" y="24"/>
                      <a:pt x="19241" y="24"/>
                    </a:cubicBezTo>
                    <a:cubicBezTo>
                      <a:pt x="77915" y="24"/>
                      <a:pt x="136589" y="24"/>
                      <a:pt x="195262" y="24"/>
                    </a:cubicBezTo>
                    <a:cubicBezTo>
                      <a:pt x="196977" y="24"/>
                      <a:pt x="198596" y="-71"/>
                      <a:pt x="200311" y="119"/>
                    </a:cubicBezTo>
                    <a:cubicBezTo>
                      <a:pt x="209074" y="691"/>
                      <a:pt x="214789" y="5739"/>
                      <a:pt x="215075" y="13168"/>
                    </a:cubicBezTo>
                    <a:cubicBezTo>
                      <a:pt x="215360" y="20884"/>
                      <a:pt x="209455" y="26884"/>
                      <a:pt x="200215" y="26884"/>
                    </a:cubicBezTo>
                    <a:cubicBezTo>
                      <a:pt x="169450" y="27170"/>
                      <a:pt x="138493" y="26980"/>
                      <a:pt x="107632" y="27075"/>
                    </a:cubicBezTo>
                    <a:cubicBezTo>
                      <a:pt x="107632" y="26980"/>
                      <a:pt x="107632" y="26980"/>
                      <a:pt x="107632" y="270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5" name="任意多边形: 形状 180"/>
              <p:cNvSpPr/>
              <p:nvPr/>
            </p:nvSpPr>
            <p:spPr>
              <a:xfrm>
                <a:off x="4553374" y="-242128"/>
                <a:ext cx="126306" cy="27069"/>
              </a:xfrm>
              <a:custGeom>
                <a:avLst/>
                <a:gdLst>
                  <a:gd name="connsiteX0" fmla="*/ 62965 w 126306"/>
                  <a:gd name="connsiteY0" fmla="*/ 27027 h 27069"/>
                  <a:gd name="connsiteX1" fmla="*/ 15721 w 126306"/>
                  <a:gd name="connsiteY1" fmla="*/ 27027 h 27069"/>
                  <a:gd name="connsiteX2" fmla="*/ 4 w 126306"/>
                  <a:gd name="connsiteY2" fmla="*/ 13311 h 27069"/>
                  <a:gd name="connsiteX3" fmla="*/ 15435 w 126306"/>
                  <a:gd name="connsiteY3" fmla="*/ 71 h 27069"/>
                  <a:gd name="connsiteX4" fmla="*/ 110685 w 126306"/>
                  <a:gd name="connsiteY4" fmla="*/ 71 h 27069"/>
                  <a:gd name="connsiteX5" fmla="*/ 126306 w 126306"/>
                  <a:gd name="connsiteY5" fmla="*/ 13883 h 27069"/>
                  <a:gd name="connsiteX6" fmla="*/ 110209 w 126306"/>
                  <a:gd name="connsiteY6" fmla="*/ 27027 h 27069"/>
                  <a:gd name="connsiteX7" fmla="*/ 62965 w 126306"/>
                  <a:gd name="connsiteY7" fmla="*/ 27027 h 2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06" h="27069">
                    <a:moveTo>
                      <a:pt x="62965" y="27027"/>
                    </a:moveTo>
                    <a:cubicBezTo>
                      <a:pt x="47248" y="27027"/>
                      <a:pt x="31437" y="27122"/>
                      <a:pt x="15721" y="27027"/>
                    </a:cubicBezTo>
                    <a:cubicBezTo>
                      <a:pt x="6005" y="26932"/>
                      <a:pt x="-186" y="21407"/>
                      <a:pt x="4" y="13311"/>
                    </a:cubicBezTo>
                    <a:cubicBezTo>
                      <a:pt x="195" y="5596"/>
                      <a:pt x="6291" y="167"/>
                      <a:pt x="15435" y="71"/>
                    </a:cubicBezTo>
                    <a:cubicBezTo>
                      <a:pt x="47153" y="-24"/>
                      <a:pt x="78967" y="-24"/>
                      <a:pt x="110685" y="71"/>
                    </a:cubicBezTo>
                    <a:cubicBezTo>
                      <a:pt x="120686" y="71"/>
                      <a:pt x="126401" y="5405"/>
                      <a:pt x="126306" y="13883"/>
                    </a:cubicBezTo>
                    <a:cubicBezTo>
                      <a:pt x="126115" y="22169"/>
                      <a:pt x="120400" y="27027"/>
                      <a:pt x="110209" y="27027"/>
                    </a:cubicBezTo>
                    <a:cubicBezTo>
                      <a:pt x="94397" y="27027"/>
                      <a:pt x="78681" y="27027"/>
                      <a:pt x="62965" y="270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6" name="任意多边形: 形状 181"/>
              <p:cNvSpPr/>
              <p:nvPr/>
            </p:nvSpPr>
            <p:spPr>
              <a:xfrm>
                <a:off x="4478879" y="-242474"/>
                <a:ext cx="37325" cy="27411"/>
              </a:xfrm>
              <a:custGeom>
                <a:avLst/>
                <a:gdLst>
                  <a:gd name="connsiteX0" fmla="*/ 18207 w 37325"/>
                  <a:gd name="connsiteY0" fmla="*/ 27277 h 27411"/>
                  <a:gd name="connsiteX1" fmla="*/ 1729 w 37325"/>
                  <a:gd name="connsiteY1" fmla="*/ 19943 h 27411"/>
                  <a:gd name="connsiteX2" fmla="*/ 5444 w 37325"/>
                  <a:gd name="connsiteY2" fmla="*/ 3370 h 27411"/>
                  <a:gd name="connsiteX3" fmla="*/ 31923 w 37325"/>
                  <a:gd name="connsiteY3" fmla="*/ 3274 h 27411"/>
                  <a:gd name="connsiteX4" fmla="*/ 35638 w 37325"/>
                  <a:gd name="connsiteY4" fmla="*/ 19848 h 27411"/>
                  <a:gd name="connsiteX5" fmla="*/ 18207 w 37325"/>
                  <a:gd name="connsiteY5" fmla="*/ 27277 h 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25" h="27411">
                    <a:moveTo>
                      <a:pt x="18207" y="27277"/>
                    </a:moveTo>
                    <a:cubicBezTo>
                      <a:pt x="11445" y="27849"/>
                      <a:pt x="5158" y="26801"/>
                      <a:pt x="1729" y="19943"/>
                    </a:cubicBezTo>
                    <a:cubicBezTo>
                      <a:pt x="-1605" y="13466"/>
                      <a:pt x="15" y="7846"/>
                      <a:pt x="5444" y="3370"/>
                    </a:cubicBezTo>
                    <a:cubicBezTo>
                      <a:pt x="10778" y="-1107"/>
                      <a:pt x="26399" y="-1107"/>
                      <a:pt x="31923" y="3274"/>
                    </a:cubicBezTo>
                    <a:cubicBezTo>
                      <a:pt x="37353" y="7751"/>
                      <a:pt x="38877" y="13466"/>
                      <a:pt x="35638" y="19848"/>
                    </a:cubicBezTo>
                    <a:cubicBezTo>
                      <a:pt x="32019" y="27182"/>
                      <a:pt x="25256" y="27754"/>
                      <a:pt x="18207" y="27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7" name="任意多边形: 形状 182"/>
              <p:cNvSpPr/>
              <p:nvPr/>
            </p:nvSpPr>
            <p:spPr>
              <a:xfrm>
                <a:off x="4478817" y="-304541"/>
                <a:ext cx="37307" cy="28730"/>
              </a:xfrm>
              <a:custGeom>
                <a:avLst/>
                <a:gdLst>
                  <a:gd name="connsiteX0" fmla="*/ 18936 w 37307"/>
                  <a:gd name="connsiteY0" fmla="*/ 0 h 28730"/>
                  <a:gd name="connsiteX1" fmla="*/ 32842 w 37307"/>
                  <a:gd name="connsiteY1" fmla="*/ 5334 h 28730"/>
                  <a:gd name="connsiteX2" fmla="*/ 33414 w 37307"/>
                  <a:gd name="connsiteY2" fmla="*/ 24003 h 28730"/>
                  <a:gd name="connsiteX3" fmla="*/ 3791 w 37307"/>
                  <a:gd name="connsiteY3" fmla="*/ 23813 h 28730"/>
                  <a:gd name="connsiteX4" fmla="*/ 4648 w 37307"/>
                  <a:gd name="connsiteY4" fmla="*/ 5143 h 28730"/>
                  <a:gd name="connsiteX5" fmla="*/ 18936 w 37307"/>
                  <a:gd name="connsiteY5" fmla="*/ 0 h 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7" h="28730">
                    <a:moveTo>
                      <a:pt x="18936" y="0"/>
                    </a:moveTo>
                    <a:cubicBezTo>
                      <a:pt x="23889" y="1810"/>
                      <a:pt x="29128" y="2572"/>
                      <a:pt x="32842" y="5334"/>
                    </a:cubicBezTo>
                    <a:cubicBezTo>
                      <a:pt x="38843" y="9715"/>
                      <a:pt x="38557" y="18669"/>
                      <a:pt x="33414" y="24003"/>
                    </a:cubicBezTo>
                    <a:cubicBezTo>
                      <a:pt x="27223" y="30385"/>
                      <a:pt x="9792" y="30289"/>
                      <a:pt x="3791" y="23813"/>
                    </a:cubicBezTo>
                    <a:cubicBezTo>
                      <a:pt x="-1352" y="18288"/>
                      <a:pt x="-1448" y="9430"/>
                      <a:pt x="4648" y="5143"/>
                    </a:cubicBezTo>
                    <a:cubicBezTo>
                      <a:pt x="8554" y="2476"/>
                      <a:pt x="13792" y="1810"/>
                      <a:pt x="18936"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8"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69"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nvGrpSpPr>
          <p:cNvPr id="371" name="组合 370"/>
          <p:cNvGrpSpPr/>
          <p:nvPr/>
        </p:nvGrpSpPr>
        <p:grpSpPr>
          <a:xfrm>
            <a:off x="1965325" y="1294765"/>
            <a:ext cx="1283970" cy="392430"/>
            <a:chOff x="7124013" y="1399076"/>
            <a:chExt cx="2073342" cy="632684"/>
          </a:xfrm>
        </p:grpSpPr>
        <p:sp>
          <p:nvSpPr>
            <p:cNvPr id="372" name="矩形: 圆角 205"/>
            <p:cNvSpPr/>
            <p:nvPr/>
          </p:nvSpPr>
          <p:spPr>
            <a:xfrm>
              <a:off x="7124013" y="1399076"/>
              <a:ext cx="1852883" cy="632684"/>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373" name="椭圆 372"/>
            <p:cNvSpPr/>
            <p:nvPr/>
          </p:nvSpPr>
          <p:spPr>
            <a:xfrm>
              <a:off x="7167720" y="1432502"/>
              <a:ext cx="565834" cy="565832"/>
            </a:xfrm>
            <a:prstGeom prst="ellipse">
              <a:avLst/>
            </a:prstGeom>
            <a:gradFill flip="none" rotWithShape="1">
              <a:gsLst>
                <a:gs pos="3000">
                  <a:srgbClr val="02A9F2"/>
                </a:gs>
                <a:gs pos="58000">
                  <a:srgbClr val="08EFDA"/>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374" name="文本框 373"/>
            <p:cNvSpPr txBox="1"/>
            <p:nvPr/>
          </p:nvSpPr>
          <p:spPr>
            <a:xfrm>
              <a:off x="7691054" y="1533269"/>
              <a:ext cx="1506301" cy="444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输出资料</a:t>
              </a:r>
            </a:p>
          </p:txBody>
        </p:sp>
        <p:grpSp>
          <p:nvGrpSpPr>
            <p:cNvPr id="375" name="组合 374"/>
            <p:cNvGrpSpPr/>
            <p:nvPr/>
          </p:nvGrpSpPr>
          <p:grpSpPr>
            <a:xfrm>
              <a:off x="7282335" y="1547163"/>
              <a:ext cx="336604" cy="336510"/>
              <a:chOff x="5395804" y="-774827"/>
              <a:chExt cx="709898" cy="709697"/>
            </a:xfrm>
            <a:solidFill>
              <a:srgbClr val="101A3A"/>
            </a:solidFill>
          </p:grpSpPr>
          <p:sp>
            <p:nvSpPr>
              <p:cNvPr id="376" name="任意多边形: 形状 142"/>
              <p:cNvSpPr/>
              <p:nvPr/>
            </p:nvSpPr>
            <p:spPr>
              <a:xfrm>
                <a:off x="5395804" y="-774827"/>
                <a:ext cx="709898" cy="709697"/>
              </a:xfrm>
              <a:custGeom>
                <a:avLst/>
                <a:gdLst>
                  <a:gd name="connsiteX0" fmla="*/ 472250 w 709898"/>
                  <a:gd name="connsiteY0" fmla="*/ 615029 h 709697"/>
                  <a:gd name="connsiteX1" fmla="*/ 472250 w 709898"/>
                  <a:gd name="connsiteY1" fmla="*/ 650367 h 709697"/>
                  <a:gd name="connsiteX2" fmla="*/ 504634 w 709898"/>
                  <a:gd name="connsiteY2" fmla="*/ 650558 h 709697"/>
                  <a:gd name="connsiteX3" fmla="*/ 529495 w 709898"/>
                  <a:gd name="connsiteY3" fmla="*/ 688562 h 709697"/>
                  <a:gd name="connsiteX4" fmla="*/ 501587 w 709898"/>
                  <a:gd name="connsiteY4" fmla="*/ 709517 h 709697"/>
                  <a:gd name="connsiteX5" fmla="*/ 207931 w 709898"/>
                  <a:gd name="connsiteY5" fmla="*/ 709517 h 709697"/>
                  <a:gd name="connsiteX6" fmla="*/ 178784 w 709898"/>
                  <a:gd name="connsiteY6" fmla="*/ 680276 h 709697"/>
                  <a:gd name="connsiteX7" fmla="*/ 207740 w 709898"/>
                  <a:gd name="connsiteY7" fmla="*/ 650176 h 709697"/>
                  <a:gd name="connsiteX8" fmla="*/ 237458 w 709898"/>
                  <a:gd name="connsiteY8" fmla="*/ 650081 h 709697"/>
                  <a:gd name="connsiteX9" fmla="*/ 237458 w 709898"/>
                  <a:gd name="connsiteY9" fmla="*/ 615029 h 709697"/>
                  <a:gd name="connsiteX10" fmla="*/ 228409 w 709898"/>
                  <a:gd name="connsiteY10" fmla="*/ 615029 h 709697"/>
                  <a:gd name="connsiteX11" fmla="*/ 31909 w 709898"/>
                  <a:gd name="connsiteY11" fmla="*/ 615029 h 709697"/>
                  <a:gd name="connsiteX12" fmla="*/ 0 w 709898"/>
                  <a:gd name="connsiteY12" fmla="*/ 583311 h 709697"/>
                  <a:gd name="connsiteX13" fmla="*/ 0 w 709898"/>
                  <a:gd name="connsiteY13" fmla="*/ 270605 h 709697"/>
                  <a:gd name="connsiteX14" fmla="*/ 31051 w 709898"/>
                  <a:gd name="connsiteY14" fmla="*/ 239459 h 709697"/>
                  <a:gd name="connsiteX15" fmla="*/ 50292 w 709898"/>
                  <a:gd name="connsiteY15" fmla="*/ 239459 h 709697"/>
                  <a:gd name="connsiteX16" fmla="*/ 50292 w 709898"/>
                  <a:gd name="connsiteY16" fmla="*/ 230791 h 709697"/>
                  <a:gd name="connsiteX17" fmla="*/ 50292 w 709898"/>
                  <a:gd name="connsiteY17" fmla="*/ 28670 h 709697"/>
                  <a:gd name="connsiteX18" fmla="*/ 78772 w 709898"/>
                  <a:gd name="connsiteY18" fmla="*/ 95 h 709697"/>
                  <a:gd name="connsiteX19" fmla="*/ 632270 w 709898"/>
                  <a:gd name="connsiteY19" fmla="*/ 0 h 709697"/>
                  <a:gd name="connsiteX20" fmla="*/ 654558 w 709898"/>
                  <a:gd name="connsiteY20" fmla="*/ 9239 h 709697"/>
                  <a:gd name="connsiteX21" fmla="*/ 659416 w 709898"/>
                  <a:gd name="connsiteY21" fmla="*/ 26956 h 709697"/>
                  <a:gd name="connsiteX22" fmla="*/ 659606 w 709898"/>
                  <a:gd name="connsiteY22" fmla="*/ 229838 h 709697"/>
                  <a:gd name="connsiteX23" fmla="*/ 659606 w 709898"/>
                  <a:gd name="connsiteY23" fmla="*/ 239363 h 709697"/>
                  <a:gd name="connsiteX24" fmla="*/ 680085 w 709898"/>
                  <a:gd name="connsiteY24" fmla="*/ 239363 h 709697"/>
                  <a:gd name="connsiteX25" fmla="*/ 709898 w 709898"/>
                  <a:gd name="connsiteY25" fmla="*/ 268891 h 709697"/>
                  <a:gd name="connsiteX26" fmla="*/ 709898 w 709898"/>
                  <a:gd name="connsiteY26" fmla="*/ 585121 h 709697"/>
                  <a:gd name="connsiteX27" fmla="*/ 680276 w 709898"/>
                  <a:gd name="connsiteY27" fmla="*/ 614839 h 709697"/>
                  <a:gd name="connsiteX28" fmla="*/ 481679 w 709898"/>
                  <a:gd name="connsiteY28" fmla="*/ 614839 h 709697"/>
                  <a:gd name="connsiteX29" fmla="*/ 472250 w 709898"/>
                  <a:gd name="connsiteY29" fmla="*/ 615029 h 709697"/>
                  <a:gd name="connsiteX30" fmla="*/ 647605 w 709898"/>
                  <a:gd name="connsiteY30" fmla="*/ 554831 h 709697"/>
                  <a:gd name="connsiteX31" fmla="*/ 647605 w 709898"/>
                  <a:gd name="connsiteY31" fmla="*/ 547116 h 709697"/>
                  <a:gd name="connsiteX32" fmla="*/ 647795 w 709898"/>
                  <a:gd name="connsiteY32" fmla="*/ 97060 h 709697"/>
                  <a:gd name="connsiteX33" fmla="*/ 639509 w 709898"/>
                  <a:gd name="connsiteY33" fmla="*/ 88964 h 709697"/>
                  <a:gd name="connsiteX34" fmla="*/ 70485 w 709898"/>
                  <a:gd name="connsiteY34" fmla="*/ 88964 h 709697"/>
                  <a:gd name="connsiteX35" fmla="*/ 62293 w 709898"/>
                  <a:gd name="connsiteY35" fmla="*/ 97155 h 709697"/>
                  <a:gd name="connsiteX36" fmla="*/ 62389 w 709898"/>
                  <a:gd name="connsiteY36" fmla="*/ 547211 h 709697"/>
                  <a:gd name="connsiteX37" fmla="*/ 62389 w 709898"/>
                  <a:gd name="connsiteY37" fmla="*/ 554831 h 709697"/>
                  <a:gd name="connsiteX38" fmla="*/ 647605 w 709898"/>
                  <a:gd name="connsiteY38" fmla="*/ 554831 h 709697"/>
                  <a:gd name="connsiteX39" fmla="*/ 62579 w 709898"/>
                  <a:gd name="connsiteY39" fmla="*/ 76391 h 709697"/>
                  <a:gd name="connsiteX40" fmla="*/ 647605 w 709898"/>
                  <a:gd name="connsiteY40" fmla="*/ 76391 h 709697"/>
                  <a:gd name="connsiteX41" fmla="*/ 647605 w 709898"/>
                  <a:gd name="connsiteY41" fmla="*/ 28861 h 709697"/>
                  <a:gd name="connsiteX42" fmla="*/ 631031 w 709898"/>
                  <a:gd name="connsiteY42" fmla="*/ 12478 h 709697"/>
                  <a:gd name="connsiteX43" fmla="*/ 79058 w 709898"/>
                  <a:gd name="connsiteY43" fmla="*/ 12478 h 709697"/>
                  <a:gd name="connsiteX44" fmla="*/ 73438 w 709898"/>
                  <a:gd name="connsiteY44" fmla="*/ 12478 h 709697"/>
                  <a:gd name="connsiteX45" fmla="*/ 62770 w 709898"/>
                  <a:gd name="connsiteY45" fmla="*/ 22479 h 709697"/>
                  <a:gd name="connsiteX46" fmla="*/ 62579 w 709898"/>
                  <a:gd name="connsiteY46" fmla="*/ 76391 h 709697"/>
                  <a:gd name="connsiteX47" fmla="*/ 12383 w 709898"/>
                  <a:gd name="connsiteY47" fmla="*/ 567881 h 709697"/>
                  <a:gd name="connsiteX48" fmla="*/ 12383 w 709898"/>
                  <a:gd name="connsiteY48" fmla="*/ 582740 h 709697"/>
                  <a:gd name="connsiteX49" fmla="*/ 32480 w 709898"/>
                  <a:gd name="connsiteY49" fmla="*/ 602742 h 709697"/>
                  <a:gd name="connsiteX50" fmla="*/ 677323 w 709898"/>
                  <a:gd name="connsiteY50" fmla="*/ 602742 h 709697"/>
                  <a:gd name="connsiteX51" fmla="*/ 684371 w 709898"/>
                  <a:gd name="connsiteY51" fmla="*/ 602647 h 709697"/>
                  <a:gd name="connsiteX52" fmla="*/ 696944 w 709898"/>
                  <a:gd name="connsiteY52" fmla="*/ 592169 h 709697"/>
                  <a:gd name="connsiteX53" fmla="*/ 697230 w 709898"/>
                  <a:gd name="connsiteY53" fmla="*/ 567976 h 709697"/>
                  <a:gd name="connsiteX54" fmla="*/ 12383 w 709898"/>
                  <a:gd name="connsiteY54" fmla="*/ 567881 h 709697"/>
                  <a:gd name="connsiteX55" fmla="*/ 49435 w 709898"/>
                  <a:gd name="connsiteY55" fmla="*/ 554736 h 709697"/>
                  <a:gd name="connsiteX56" fmla="*/ 49435 w 709898"/>
                  <a:gd name="connsiteY56" fmla="*/ 251936 h 709697"/>
                  <a:gd name="connsiteX57" fmla="*/ 31718 w 709898"/>
                  <a:gd name="connsiteY57" fmla="*/ 251936 h 709697"/>
                  <a:gd name="connsiteX58" fmla="*/ 12383 w 709898"/>
                  <a:gd name="connsiteY58" fmla="*/ 271082 h 709697"/>
                  <a:gd name="connsiteX59" fmla="*/ 12383 w 709898"/>
                  <a:gd name="connsiteY59" fmla="*/ 546926 h 709697"/>
                  <a:gd name="connsiteX60" fmla="*/ 12383 w 709898"/>
                  <a:gd name="connsiteY60" fmla="*/ 554736 h 709697"/>
                  <a:gd name="connsiteX61" fmla="*/ 49435 w 709898"/>
                  <a:gd name="connsiteY61" fmla="*/ 554736 h 709697"/>
                  <a:gd name="connsiteX62" fmla="*/ 660178 w 709898"/>
                  <a:gd name="connsiteY62" fmla="*/ 251936 h 709697"/>
                  <a:gd name="connsiteX63" fmla="*/ 660178 w 709898"/>
                  <a:gd name="connsiteY63" fmla="*/ 554450 h 709697"/>
                  <a:gd name="connsiteX64" fmla="*/ 697706 w 709898"/>
                  <a:gd name="connsiteY64" fmla="*/ 554450 h 709697"/>
                  <a:gd name="connsiteX65" fmla="*/ 697706 w 709898"/>
                  <a:gd name="connsiteY65" fmla="*/ 548259 h 709697"/>
                  <a:gd name="connsiteX66" fmla="*/ 697706 w 709898"/>
                  <a:gd name="connsiteY66" fmla="*/ 270320 h 709697"/>
                  <a:gd name="connsiteX67" fmla="*/ 697611 w 709898"/>
                  <a:gd name="connsiteY67" fmla="*/ 265367 h 709697"/>
                  <a:gd name="connsiteX68" fmla="*/ 683990 w 709898"/>
                  <a:gd name="connsiteY68" fmla="*/ 252032 h 709697"/>
                  <a:gd name="connsiteX69" fmla="*/ 660178 w 709898"/>
                  <a:gd name="connsiteY69" fmla="*/ 251936 h 709697"/>
                  <a:gd name="connsiteX70" fmla="*/ 354330 w 709898"/>
                  <a:gd name="connsiteY70" fmla="*/ 697135 h 709697"/>
                  <a:gd name="connsiteX71" fmla="*/ 495776 w 709898"/>
                  <a:gd name="connsiteY71" fmla="*/ 697135 h 709697"/>
                  <a:gd name="connsiteX72" fmla="*/ 502825 w 709898"/>
                  <a:gd name="connsiteY72" fmla="*/ 696944 h 709697"/>
                  <a:gd name="connsiteX73" fmla="*/ 518446 w 709898"/>
                  <a:gd name="connsiteY73" fmla="*/ 680657 h 709697"/>
                  <a:gd name="connsiteX74" fmla="*/ 504825 w 709898"/>
                  <a:gd name="connsiteY74" fmla="*/ 662750 h 709697"/>
                  <a:gd name="connsiteX75" fmla="*/ 496443 w 709898"/>
                  <a:gd name="connsiteY75" fmla="*/ 662083 h 709697"/>
                  <a:gd name="connsiteX76" fmla="*/ 213550 w 709898"/>
                  <a:gd name="connsiteY76" fmla="*/ 662083 h 709697"/>
                  <a:gd name="connsiteX77" fmla="*/ 205835 w 709898"/>
                  <a:gd name="connsiteY77" fmla="*/ 662464 h 709697"/>
                  <a:gd name="connsiteX78" fmla="*/ 191262 w 709898"/>
                  <a:gd name="connsiteY78" fmla="*/ 681038 h 709697"/>
                  <a:gd name="connsiteX79" fmla="*/ 210693 w 709898"/>
                  <a:gd name="connsiteY79" fmla="*/ 697040 h 709697"/>
                  <a:gd name="connsiteX80" fmla="*/ 354330 w 709898"/>
                  <a:gd name="connsiteY80" fmla="*/ 697135 h 709697"/>
                  <a:gd name="connsiteX81" fmla="*/ 250508 w 709898"/>
                  <a:gd name="connsiteY81" fmla="*/ 649319 h 709697"/>
                  <a:gd name="connsiteX82" fmla="*/ 459010 w 709898"/>
                  <a:gd name="connsiteY82" fmla="*/ 649319 h 709697"/>
                  <a:gd name="connsiteX83" fmla="*/ 459010 w 709898"/>
                  <a:gd name="connsiteY83" fmla="*/ 615315 h 709697"/>
                  <a:gd name="connsiteX84" fmla="*/ 250508 w 709898"/>
                  <a:gd name="connsiteY84" fmla="*/ 615315 h 709697"/>
                  <a:gd name="connsiteX85" fmla="*/ 250508 w 709898"/>
                  <a:gd name="connsiteY85" fmla="*/ 649319 h 7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09898" h="709697">
                    <a:moveTo>
                      <a:pt x="472250" y="615029"/>
                    </a:moveTo>
                    <a:cubicBezTo>
                      <a:pt x="472250" y="627126"/>
                      <a:pt x="472250" y="638080"/>
                      <a:pt x="472250" y="650367"/>
                    </a:cubicBezTo>
                    <a:cubicBezTo>
                      <a:pt x="483299" y="650367"/>
                      <a:pt x="494062" y="649605"/>
                      <a:pt x="504634" y="650558"/>
                    </a:cubicBezTo>
                    <a:cubicBezTo>
                      <a:pt x="523208" y="652272"/>
                      <a:pt x="535019" y="670751"/>
                      <a:pt x="529495" y="688562"/>
                    </a:cubicBezTo>
                    <a:cubicBezTo>
                      <a:pt x="525780" y="700659"/>
                      <a:pt x="515017" y="709517"/>
                      <a:pt x="501587" y="709517"/>
                    </a:cubicBezTo>
                    <a:cubicBezTo>
                      <a:pt x="403670" y="709708"/>
                      <a:pt x="305848" y="709803"/>
                      <a:pt x="207931" y="709517"/>
                    </a:cubicBezTo>
                    <a:cubicBezTo>
                      <a:pt x="191262" y="709517"/>
                      <a:pt x="178975" y="696182"/>
                      <a:pt x="178784" y="680276"/>
                    </a:cubicBezTo>
                    <a:cubicBezTo>
                      <a:pt x="178594" y="663702"/>
                      <a:pt x="190500" y="651129"/>
                      <a:pt x="207740" y="650176"/>
                    </a:cubicBezTo>
                    <a:cubicBezTo>
                      <a:pt x="217456" y="649700"/>
                      <a:pt x="227267" y="650081"/>
                      <a:pt x="237458" y="650081"/>
                    </a:cubicBezTo>
                    <a:cubicBezTo>
                      <a:pt x="237458" y="638080"/>
                      <a:pt x="237458" y="627126"/>
                      <a:pt x="237458" y="615029"/>
                    </a:cubicBezTo>
                    <a:cubicBezTo>
                      <a:pt x="234315" y="615029"/>
                      <a:pt x="231362" y="615029"/>
                      <a:pt x="228409" y="615029"/>
                    </a:cubicBezTo>
                    <a:cubicBezTo>
                      <a:pt x="162878" y="615029"/>
                      <a:pt x="97441" y="615029"/>
                      <a:pt x="31909" y="615029"/>
                    </a:cubicBezTo>
                    <a:cubicBezTo>
                      <a:pt x="10001" y="615029"/>
                      <a:pt x="0" y="605028"/>
                      <a:pt x="0" y="583311"/>
                    </a:cubicBezTo>
                    <a:cubicBezTo>
                      <a:pt x="0" y="479108"/>
                      <a:pt x="0" y="374809"/>
                      <a:pt x="0" y="270605"/>
                    </a:cubicBezTo>
                    <a:cubicBezTo>
                      <a:pt x="0" y="249746"/>
                      <a:pt x="10287" y="239459"/>
                      <a:pt x="31051" y="239459"/>
                    </a:cubicBezTo>
                    <a:cubicBezTo>
                      <a:pt x="37147" y="239459"/>
                      <a:pt x="43243" y="239459"/>
                      <a:pt x="50292" y="239459"/>
                    </a:cubicBezTo>
                    <a:cubicBezTo>
                      <a:pt x="50292" y="236315"/>
                      <a:pt x="50292" y="233553"/>
                      <a:pt x="50292" y="230791"/>
                    </a:cubicBezTo>
                    <a:cubicBezTo>
                      <a:pt x="50292" y="163449"/>
                      <a:pt x="50292" y="96012"/>
                      <a:pt x="50292" y="28670"/>
                    </a:cubicBezTo>
                    <a:cubicBezTo>
                      <a:pt x="50292" y="8096"/>
                      <a:pt x="58293" y="95"/>
                      <a:pt x="78772" y="95"/>
                    </a:cubicBezTo>
                    <a:cubicBezTo>
                      <a:pt x="263271" y="95"/>
                      <a:pt x="447770" y="95"/>
                      <a:pt x="632270" y="0"/>
                    </a:cubicBezTo>
                    <a:cubicBezTo>
                      <a:pt x="641128" y="0"/>
                      <a:pt x="649796" y="1238"/>
                      <a:pt x="654558" y="9239"/>
                    </a:cubicBezTo>
                    <a:cubicBezTo>
                      <a:pt x="657606" y="14383"/>
                      <a:pt x="659416" y="21050"/>
                      <a:pt x="659416" y="26956"/>
                    </a:cubicBezTo>
                    <a:cubicBezTo>
                      <a:pt x="659701" y="94583"/>
                      <a:pt x="659606" y="162211"/>
                      <a:pt x="659606" y="229838"/>
                    </a:cubicBezTo>
                    <a:cubicBezTo>
                      <a:pt x="659606" y="232601"/>
                      <a:pt x="659606" y="235458"/>
                      <a:pt x="659606" y="239363"/>
                    </a:cubicBezTo>
                    <a:cubicBezTo>
                      <a:pt x="666750" y="239363"/>
                      <a:pt x="673418" y="239363"/>
                      <a:pt x="680085" y="239363"/>
                    </a:cubicBezTo>
                    <a:cubicBezTo>
                      <a:pt x="699040" y="239459"/>
                      <a:pt x="709898" y="250127"/>
                      <a:pt x="709898" y="268891"/>
                    </a:cubicBezTo>
                    <a:cubicBezTo>
                      <a:pt x="709898" y="374333"/>
                      <a:pt x="709898" y="479679"/>
                      <a:pt x="709898" y="585121"/>
                    </a:cubicBezTo>
                    <a:cubicBezTo>
                      <a:pt x="709898" y="604076"/>
                      <a:pt x="699230" y="614839"/>
                      <a:pt x="680276" y="614839"/>
                    </a:cubicBezTo>
                    <a:cubicBezTo>
                      <a:pt x="614077" y="614934"/>
                      <a:pt x="547878" y="614839"/>
                      <a:pt x="481679" y="614839"/>
                    </a:cubicBezTo>
                    <a:cubicBezTo>
                      <a:pt x="478822" y="615029"/>
                      <a:pt x="475774" y="615029"/>
                      <a:pt x="472250" y="615029"/>
                    </a:cubicBezTo>
                    <a:close/>
                    <a:moveTo>
                      <a:pt x="647605" y="554831"/>
                    </a:moveTo>
                    <a:cubicBezTo>
                      <a:pt x="647605" y="551783"/>
                      <a:pt x="647605" y="549402"/>
                      <a:pt x="647605" y="547116"/>
                    </a:cubicBezTo>
                    <a:cubicBezTo>
                      <a:pt x="647605" y="397097"/>
                      <a:pt x="647605" y="247079"/>
                      <a:pt x="647795" y="97060"/>
                    </a:cubicBezTo>
                    <a:cubicBezTo>
                      <a:pt x="647795" y="90488"/>
                      <a:pt x="645890" y="88868"/>
                      <a:pt x="639509" y="88964"/>
                    </a:cubicBezTo>
                    <a:cubicBezTo>
                      <a:pt x="449866" y="89154"/>
                      <a:pt x="260128" y="89154"/>
                      <a:pt x="70485" y="88964"/>
                    </a:cubicBezTo>
                    <a:cubicBezTo>
                      <a:pt x="64008" y="88964"/>
                      <a:pt x="62293" y="90773"/>
                      <a:pt x="62293" y="97155"/>
                    </a:cubicBezTo>
                    <a:cubicBezTo>
                      <a:pt x="62484" y="247174"/>
                      <a:pt x="62389" y="397193"/>
                      <a:pt x="62389" y="547211"/>
                    </a:cubicBezTo>
                    <a:cubicBezTo>
                      <a:pt x="62389" y="549688"/>
                      <a:pt x="62389" y="552164"/>
                      <a:pt x="62389" y="554831"/>
                    </a:cubicBezTo>
                    <a:cubicBezTo>
                      <a:pt x="257937" y="554831"/>
                      <a:pt x="452247" y="554831"/>
                      <a:pt x="647605" y="554831"/>
                    </a:cubicBezTo>
                    <a:close/>
                    <a:moveTo>
                      <a:pt x="62579" y="76391"/>
                    </a:moveTo>
                    <a:cubicBezTo>
                      <a:pt x="258032" y="76391"/>
                      <a:pt x="452533" y="76391"/>
                      <a:pt x="647605" y="76391"/>
                    </a:cubicBezTo>
                    <a:cubicBezTo>
                      <a:pt x="647605" y="60198"/>
                      <a:pt x="647605" y="44482"/>
                      <a:pt x="647605" y="28861"/>
                    </a:cubicBezTo>
                    <a:cubicBezTo>
                      <a:pt x="647605" y="15240"/>
                      <a:pt x="644747" y="12478"/>
                      <a:pt x="631031" y="12478"/>
                    </a:cubicBezTo>
                    <a:cubicBezTo>
                      <a:pt x="447008" y="12478"/>
                      <a:pt x="263080" y="12478"/>
                      <a:pt x="79058" y="12478"/>
                    </a:cubicBezTo>
                    <a:cubicBezTo>
                      <a:pt x="77153" y="12478"/>
                      <a:pt x="75343" y="12383"/>
                      <a:pt x="73438" y="12478"/>
                    </a:cubicBezTo>
                    <a:cubicBezTo>
                      <a:pt x="67151" y="12859"/>
                      <a:pt x="62960" y="16383"/>
                      <a:pt x="62770" y="22479"/>
                    </a:cubicBezTo>
                    <a:cubicBezTo>
                      <a:pt x="62293" y="40291"/>
                      <a:pt x="62579" y="58103"/>
                      <a:pt x="62579" y="76391"/>
                    </a:cubicBezTo>
                    <a:close/>
                    <a:moveTo>
                      <a:pt x="12383" y="567881"/>
                    </a:moveTo>
                    <a:cubicBezTo>
                      <a:pt x="12383" y="573405"/>
                      <a:pt x="12383" y="578072"/>
                      <a:pt x="12383" y="582740"/>
                    </a:cubicBezTo>
                    <a:cubicBezTo>
                      <a:pt x="12383" y="598551"/>
                      <a:pt x="16574" y="602742"/>
                      <a:pt x="32480" y="602742"/>
                    </a:cubicBezTo>
                    <a:cubicBezTo>
                      <a:pt x="247459" y="602742"/>
                      <a:pt x="462343" y="602742"/>
                      <a:pt x="677323" y="602742"/>
                    </a:cubicBezTo>
                    <a:cubicBezTo>
                      <a:pt x="679704" y="602742"/>
                      <a:pt x="682085" y="602933"/>
                      <a:pt x="684371" y="602647"/>
                    </a:cubicBezTo>
                    <a:cubicBezTo>
                      <a:pt x="690753" y="601885"/>
                      <a:pt x="696087" y="598551"/>
                      <a:pt x="696944" y="592169"/>
                    </a:cubicBezTo>
                    <a:cubicBezTo>
                      <a:pt x="697992" y="584264"/>
                      <a:pt x="697230" y="576072"/>
                      <a:pt x="697230" y="567976"/>
                    </a:cubicBezTo>
                    <a:cubicBezTo>
                      <a:pt x="468725" y="567881"/>
                      <a:pt x="240983" y="567881"/>
                      <a:pt x="12383" y="567881"/>
                    </a:cubicBezTo>
                    <a:close/>
                    <a:moveTo>
                      <a:pt x="49435" y="554736"/>
                    </a:moveTo>
                    <a:cubicBezTo>
                      <a:pt x="49435" y="453676"/>
                      <a:pt x="49435" y="352901"/>
                      <a:pt x="49435" y="251936"/>
                    </a:cubicBezTo>
                    <a:cubicBezTo>
                      <a:pt x="42958" y="251936"/>
                      <a:pt x="37338" y="251936"/>
                      <a:pt x="31718" y="251936"/>
                    </a:cubicBezTo>
                    <a:cubicBezTo>
                      <a:pt x="16764" y="251936"/>
                      <a:pt x="12383" y="256223"/>
                      <a:pt x="12383" y="271082"/>
                    </a:cubicBezTo>
                    <a:cubicBezTo>
                      <a:pt x="12383" y="362998"/>
                      <a:pt x="12383" y="455009"/>
                      <a:pt x="12383" y="546926"/>
                    </a:cubicBezTo>
                    <a:cubicBezTo>
                      <a:pt x="12383" y="549402"/>
                      <a:pt x="12383" y="551974"/>
                      <a:pt x="12383" y="554736"/>
                    </a:cubicBezTo>
                    <a:cubicBezTo>
                      <a:pt x="25337" y="554736"/>
                      <a:pt x="37338" y="554736"/>
                      <a:pt x="49435" y="554736"/>
                    </a:cubicBezTo>
                    <a:close/>
                    <a:moveTo>
                      <a:pt x="660178" y="251936"/>
                    </a:moveTo>
                    <a:cubicBezTo>
                      <a:pt x="660178" y="353378"/>
                      <a:pt x="660178" y="453866"/>
                      <a:pt x="660178" y="554450"/>
                    </a:cubicBezTo>
                    <a:cubicBezTo>
                      <a:pt x="672846" y="554450"/>
                      <a:pt x="685133" y="554450"/>
                      <a:pt x="697706" y="554450"/>
                    </a:cubicBezTo>
                    <a:cubicBezTo>
                      <a:pt x="697706" y="551974"/>
                      <a:pt x="697706" y="550069"/>
                      <a:pt x="697706" y="548259"/>
                    </a:cubicBezTo>
                    <a:cubicBezTo>
                      <a:pt x="697706" y="455581"/>
                      <a:pt x="697706" y="362998"/>
                      <a:pt x="697706" y="270320"/>
                    </a:cubicBezTo>
                    <a:cubicBezTo>
                      <a:pt x="697706" y="268700"/>
                      <a:pt x="697706" y="266986"/>
                      <a:pt x="697611" y="265367"/>
                    </a:cubicBezTo>
                    <a:cubicBezTo>
                      <a:pt x="696944" y="257556"/>
                      <a:pt x="691801" y="252317"/>
                      <a:pt x="683990" y="252032"/>
                    </a:cubicBezTo>
                    <a:cubicBezTo>
                      <a:pt x="676180" y="251651"/>
                      <a:pt x="668465" y="251936"/>
                      <a:pt x="660178" y="251936"/>
                    </a:cubicBezTo>
                    <a:close/>
                    <a:moveTo>
                      <a:pt x="354330" y="697135"/>
                    </a:moveTo>
                    <a:cubicBezTo>
                      <a:pt x="401479" y="697135"/>
                      <a:pt x="448628" y="697135"/>
                      <a:pt x="495776" y="697135"/>
                    </a:cubicBezTo>
                    <a:cubicBezTo>
                      <a:pt x="498158" y="697135"/>
                      <a:pt x="500443" y="697230"/>
                      <a:pt x="502825" y="696944"/>
                    </a:cubicBezTo>
                    <a:cubicBezTo>
                      <a:pt x="511492" y="695992"/>
                      <a:pt x="518065" y="689134"/>
                      <a:pt x="518446" y="680657"/>
                    </a:cubicBezTo>
                    <a:cubicBezTo>
                      <a:pt x="518922" y="671894"/>
                      <a:pt x="513493" y="664655"/>
                      <a:pt x="504825" y="662750"/>
                    </a:cubicBezTo>
                    <a:cubicBezTo>
                      <a:pt x="502158" y="662178"/>
                      <a:pt x="499205" y="662083"/>
                      <a:pt x="496443" y="662083"/>
                    </a:cubicBezTo>
                    <a:cubicBezTo>
                      <a:pt x="402146" y="662083"/>
                      <a:pt x="307848" y="662083"/>
                      <a:pt x="213550" y="662083"/>
                    </a:cubicBezTo>
                    <a:cubicBezTo>
                      <a:pt x="210979" y="662083"/>
                      <a:pt x="208312" y="662083"/>
                      <a:pt x="205835" y="662464"/>
                    </a:cubicBezTo>
                    <a:cubicBezTo>
                      <a:pt x="196405" y="664178"/>
                      <a:pt x="190691" y="671608"/>
                      <a:pt x="191262" y="681038"/>
                    </a:cubicBezTo>
                    <a:cubicBezTo>
                      <a:pt x="191929" y="690848"/>
                      <a:pt x="199358" y="697040"/>
                      <a:pt x="210693" y="697040"/>
                    </a:cubicBezTo>
                    <a:cubicBezTo>
                      <a:pt x="258604" y="697230"/>
                      <a:pt x="306515" y="697135"/>
                      <a:pt x="354330" y="697135"/>
                    </a:cubicBezTo>
                    <a:close/>
                    <a:moveTo>
                      <a:pt x="250508" y="649319"/>
                    </a:moveTo>
                    <a:cubicBezTo>
                      <a:pt x="320326" y="649319"/>
                      <a:pt x="389572" y="649319"/>
                      <a:pt x="459010" y="649319"/>
                    </a:cubicBezTo>
                    <a:cubicBezTo>
                      <a:pt x="459010" y="637699"/>
                      <a:pt x="459010" y="626555"/>
                      <a:pt x="459010" y="615315"/>
                    </a:cubicBezTo>
                    <a:cubicBezTo>
                      <a:pt x="389287" y="615315"/>
                      <a:pt x="320135" y="615315"/>
                      <a:pt x="250508" y="615315"/>
                    </a:cubicBezTo>
                    <a:cubicBezTo>
                      <a:pt x="250508" y="626840"/>
                      <a:pt x="250508" y="637985"/>
                      <a:pt x="250508" y="64931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77" name="任意多边形: 形状 150"/>
              <p:cNvSpPr/>
              <p:nvPr/>
            </p:nvSpPr>
            <p:spPr>
              <a:xfrm>
                <a:off x="5484718" y="-675063"/>
                <a:ext cx="532476" cy="442144"/>
              </a:xfrm>
              <a:custGeom>
                <a:avLst/>
                <a:gdLst>
                  <a:gd name="connsiteX0" fmla="*/ 385336 w 532476"/>
                  <a:gd name="connsiteY0" fmla="*/ 345816 h 442144"/>
                  <a:gd name="connsiteX1" fmla="*/ 378287 w 532476"/>
                  <a:gd name="connsiteY1" fmla="*/ 354960 h 442144"/>
                  <a:gd name="connsiteX2" fmla="*/ 354475 w 532476"/>
                  <a:gd name="connsiteY2" fmla="*/ 354865 h 442144"/>
                  <a:gd name="connsiteX3" fmla="*/ 325900 w 532476"/>
                  <a:gd name="connsiteY3" fmla="*/ 350578 h 442144"/>
                  <a:gd name="connsiteX4" fmla="*/ 303230 w 532476"/>
                  <a:gd name="connsiteY4" fmla="*/ 359627 h 442144"/>
                  <a:gd name="connsiteX5" fmla="*/ 273703 w 532476"/>
                  <a:gd name="connsiteY5" fmla="*/ 394012 h 442144"/>
                  <a:gd name="connsiteX6" fmla="*/ 273703 w 532476"/>
                  <a:gd name="connsiteY6" fmla="*/ 411157 h 442144"/>
                  <a:gd name="connsiteX7" fmla="*/ 264845 w 532476"/>
                  <a:gd name="connsiteY7" fmla="*/ 420016 h 442144"/>
                  <a:gd name="connsiteX8" fmla="*/ 223316 w 532476"/>
                  <a:gd name="connsiteY8" fmla="*/ 419920 h 442144"/>
                  <a:gd name="connsiteX9" fmla="*/ 216077 w 532476"/>
                  <a:gd name="connsiteY9" fmla="*/ 424588 h 442144"/>
                  <a:gd name="connsiteX10" fmla="*/ 184073 w 532476"/>
                  <a:gd name="connsiteY10" fmla="*/ 441447 h 442144"/>
                  <a:gd name="connsiteX11" fmla="*/ 161784 w 532476"/>
                  <a:gd name="connsiteY11" fmla="*/ 414205 h 442144"/>
                  <a:gd name="connsiteX12" fmla="*/ 183311 w 532476"/>
                  <a:gd name="connsiteY12" fmla="*/ 386297 h 442144"/>
                  <a:gd name="connsiteX13" fmla="*/ 216267 w 532476"/>
                  <a:gd name="connsiteY13" fmla="*/ 402966 h 442144"/>
                  <a:gd name="connsiteX14" fmla="*/ 220649 w 532476"/>
                  <a:gd name="connsiteY14" fmla="*/ 407443 h 442144"/>
                  <a:gd name="connsiteX15" fmla="*/ 224078 w 532476"/>
                  <a:gd name="connsiteY15" fmla="*/ 407538 h 442144"/>
                  <a:gd name="connsiteX16" fmla="*/ 261035 w 532476"/>
                  <a:gd name="connsiteY16" fmla="*/ 407538 h 442144"/>
                  <a:gd name="connsiteX17" fmla="*/ 261035 w 532476"/>
                  <a:gd name="connsiteY17" fmla="*/ 394108 h 442144"/>
                  <a:gd name="connsiteX18" fmla="*/ 233984 w 532476"/>
                  <a:gd name="connsiteY18" fmla="*/ 388012 h 442144"/>
                  <a:gd name="connsiteX19" fmla="*/ 229221 w 532476"/>
                  <a:gd name="connsiteY19" fmla="*/ 361437 h 442144"/>
                  <a:gd name="connsiteX20" fmla="*/ 192359 w 532476"/>
                  <a:gd name="connsiteY20" fmla="*/ 344578 h 442144"/>
                  <a:gd name="connsiteX21" fmla="*/ 187025 w 532476"/>
                  <a:gd name="connsiteY21" fmla="*/ 345625 h 442144"/>
                  <a:gd name="connsiteX22" fmla="*/ 180072 w 532476"/>
                  <a:gd name="connsiteY22" fmla="*/ 352674 h 442144"/>
                  <a:gd name="connsiteX23" fmla="*/ 151878 w 532476"/>
                  <a:gd name="connsiteY23" fmla="*/ 353341 h 442144"/>
                  <a:gd name="connsiteX24" fmla="*/ 147306 w 532476"/>
                  <a:gd name="connsiteY24" fmla="*/ 349054 h 442144"/>
                  <a:gd name="connsiteX25" fmla="*/ 107111 w 532476"/>
                  <a:gd name="connsiteY25" fmla="*/ 389631 h 442144"/>
                  <a:gd name="connsiteX26" fmla="*/ 76535 w 532476"/>
                  <a:gd name="connsiteY26" fmla="*/ 401918 h 442144"/>
                  <a:gd name="connsiteX27" fmla="*/ 70916 w 532476"/>
                  <a:gd name="connsiteY27" fmla="*/ 401823 h 442144"/>
                  <a:gd name="connsiteX28" fmla="*/ 51104 w 532476"/>
                  <a:gd name="connsiteY28" fmla="*/ 411729 h 442144"/>
                  <a:gd name="connsiteX29" fmla="*/ 19195 w 532476"/>
                  <a:gd name="connsiteY29" fmla="*/ 422587 h 442144"/>
                  <a:gd name="connsiteX30" fmla="*/ 50 w 532476"/>
                  <a:gd name="connsiteY30" fmla="*/ 394298 h 442144"/>
                  <a:gd name="connsiteX31" fmla="*/ 22719 w 532476"/>
                  <a:gd name="connsiteY31" fmla="*/ 368009 h 442144"/>
                  <a:gd name="connsiteX32" fmla="*/ 53199 w 532476"/>
                  <a:gd name="connsiteY32" fmla="*/ 382963 h 442144"/>
                  <a:gd name="connsiteX33" fmla="*/ 64820 w 532476"/>
                  <a:gd name="connsiteY33" fmla="*/ 390012 h 442144"/>
                  <a:gd name="connsiteX34" fmla="*/ 106825 w 532476"/>
                  <a:gd name="connsiteY34" fmla="*/ 372676 h 442144"/>
                  <a:gd name="connsiteX35" fmla="*/ 140258 w 532476"/>
                  <a:gd name="connsiteY35" fmla="*/ 338767 h 442144"/>
                  <a:gd name="connsiteX36" fmla="*/ 129780 w 532476"/>
                  <a:gd name="connsiteY36" fmla="*/ 330862 h 442144"/>
                  <a:gd name="connsiteX37" fmla="*/ 129685 w 532476"/>
                  <a:gd name="connsiteY37" fmla="*/ 306573 h 442144"/>
                  <a:gd name="connsiteX38" fmla="*/ 133876 w 532476"/>
                  <a:gd name="connsiteY38" fmla="*/ 278760 h 442144"/>
                  <a:gd name="connsiteX39" fmla="*/ 126256 w 532476"/>
                  <a:gd name="connsiteY39" fmla="*/ 258472 h 442144"/>
                  <a:gd name="connsiteX40" fmla="*/ 117969 w 532476"/>
                  <a:gd name="connsiteY40" fmla="*/ 252471 h 442144"/>
                  <a:gd name="connsiteX41" fmla="*/ 107396 w 532476"/>
                  <a:gd name="connsiteY41" fmla="*/ 252566 h 442144"/>
                  <a:gd name="connsiteX42" fmla="*/ 88727 w 532476"/>
                  <a:gd name="connsiteY42" fmla="*/ 233611 h 442144"/>
                  <a:gd name="connsiteX43" fmla="*/ 88727 w 532476"/>
                  <a:gd name="connsiteY43" fmla="*/ 225515 h 442144"/>
                  <a:gd name="connsiteX44" fmla="*/ 58533 w 532476"/>
                  <a:gd name="connsiteY44" fmla="*/ 225706 h 442144"/>
                  <a:gd name="connsiteX45" fmla="*/ 54628 w 532476"/>
                  <a:gd name="connsiteY45" fmla="*/ 230563 h 442144"/>
                  <a:gd name="connsiteX46" fmla="*/ 26339 w 532476"/>
                  <a:gd name="connsiteY46" fmla="*/ 247708 h 442144"/>
                  <a:gd name="connsiteX47" fmla="*/ 1097 w 532476"/>
                  <a:gd name="connsiteY47" fmla="*/ 225610 h 442144"/>
                  <a:gd name="connsiteX48" fmla="*/ 18814 w 532476"/>
                  <a:gd name="connsiteY48" fmla="*/ 192844 h 442144"/>
                  <a:gd name="connsiteX49" fmla="*/ 53771 w 532476"/>
                  <a:gd name="connsiteY49" fmla="*/ 207132 h 442144"/>
                  <a:gd name="connsiteX50" fmla="*/ 63772 w 532476"/>
                  <a:gd name="connsiteY50" fmla="*/ 213228 h 442144"/>
                  <a:gd name="connsiteX51" fmla="*/ 88823 w 532476"/>
                  <a:gd name="connsiteY51" fmla="*/ 213133 h 442144"/>
                  <a:gd name="connsiteX52" fmla="*/ 88823 w 532476"/>
                  <a:gd name="connsiteY52" fmla="*/ 203322 h 442144"/>
                  <a:gd name="connsiteX53" fmla="*/ 105777 w 532476"/>
                  <a:gd name="connsiteY53" fmla="*/ 185891 h 442144"/>
                  <a:gd name="connsiteX54" fmla="*/ 129971 w 532476"/>
                  <a:gd name="connsiteY54" fmla="*/ 167413 h 442144"/>
                  <a:gd name="connsiteX55" fmla="*/ 139019 w 532476"/>
                  <a:gd name="connsiteY55" fmla="*/ 147696 h 442144"/>
                  <a:gd name="connsiteX56" fmla="*/ 137781 w 532476"/>
                  <a:gd name="connsiteY56" fmla="*/ 139981 h 442144"/>
                  <a:gd name="connsiteX57" fmla="*/ 130352 w 532476"/>
                  <a:gd name="connsiteY57" fmla="*/ 132551 h 442144"/>
                  <a:gd name="connsiteX58" fmla="*/ 130542 w 532476"/>
                  <a:gd name="connsiteY58" fmla="*/ 105881 h 442144"/>
                  <a:gd name="connsiteX59" fmla="*/ 137972 w 532476"/>
                  <a:gd name="connsiteY59" fmla="*/ 100547 h 442144"/>
                  <a:gd name="connsiteX60" fmla="*/ 88537 w 532476"/>
                  <a:gd name="connsiteY60" fmla="*/ 51589 h 442144"/>
                  <a:gd name="connsiteX61" fmla="*/ 83012 w 532476"/>
                  <a:gd name="connsiteY61" fmla="*/ 49303 h 442144"/>
                  <a:gd name="connsiteX62" fmla="*/ 71773 w 532476"/>
                  <a:gd name="connsiteY62" fmla="*/ 49207 h 442144"/>
                  <a:gd name="connsiteX63" fmla="*/ 51104 w 532476"/>
                  <a:gd name="connsiteY63" fmla="*/ 59113 h 442144"/>
                  <a:gd name="connsiteX64" fmla="*/ 19100 w 532476"/>
                  <a:gd name="connsiteY64" fmla="*/ 69496 h 442144"/>
                  <a:gd name="connsiteX65" fmla="*/ 335 w 532476"/>
                  <a:gd name="connsiteY65" fmla="*/ 41016 h 442144"/>
                  <a:gd name="connsiteX66" fmla="*/ 23481 w 532476"/>
                  <a:gd name="connsiteY66" fmla="*/ 15203 h 442144"/>
                  <a:gd name="connsiteX67" fmla="*/ 53675 w 532476"/>
                  <a:gd name="connsiteY67" fmla="*/ 30443 h 442144"/>
                  <a:gd name="connsiteX68" fmla="*/ 64058 w 532476"/>
                  <a:gd name="connsiteY68" fmla="*/ 36730 h 442144"/>
                  <a:gd name="connsiteX69" fmla="*/ 110825 w 532476"/>
                  <a:gd name="connsiteY69" fmla="*/ 55875 h 442144"/>
                  <a:gd name="connsiteX70" fmla="*/ 145020 w 532476"/>
                  <a:gd name="connsiteY70" fmla="*/ 90641 h 442144"/>
                  <a:gd name="connsiteX71" fmla="*/ 167594 w 532476"/>
                  <a:gd name="connsiteY71" fmla="*/ 78259 h 442144"/>
                  <a:gd name="connsiteX72" fmla="*/ 189883 w 532476"/>
                  <a:gd name="connsiteY72" fmla="*/ 92641 h 442144"/>
                  <a:gd name="connsiteX73" fmla="*/ 227792 w 532476"/>
                  <a:gd name="connsiteY73" fmla="*/ 76258 h 442144"/>
                  <a:gd name="connsiteX74" fmla="*/ 234174 w 532476"/>
                  <a:gd name="connsiteY74" fmla="*/ 50827 h 442144"/>
                  <a:gd name="connsiteX75" fmla="*/ 260082 w 532476"/>
                  <a:gd name="connsiteY75" fmla="*/ 44254 h 442144"/>
                  <a:gd name="connsiteX76" fmla="*/ 260082 w 532476"/>
                  <a:gd name="connsiteY76" fmla="*/ 31300 h 442144"/>
                  <a:gd name="connsiteX77" fmla="*/ 269417 w 532476"/>
                  <a:gd name="connsiteY77" fmla="*/ 22252 h 442144"/>
                  <a:gd name="connsiteX78" fmla="*/ 308183 w 532476"/>
                  <a:gd name="connsiteY78" fmla="*/ 22442 h 442144"/>
                  <a:gd name="connsiteX79" fmla="*/ 318661 w 532476"/>
                  <a:gd name="connsiteY79" fmla="*/ 16060 h 442144"/>
                  <a:gd name="connsiteX80" fmla="*/ 348855 w 532476"/>
                  <a:gd name="connsiteY80" fmla="*/ 535 h 442144"/>
                  <a:gd name="connsiteX81" fmla="*/ 372001 w 532476"/>
                  <a:gd name="connsiteY81" fmla="*/ 26347 h 442144"/>
                  <a:gd name="connsiteX82" fmla="*/ 352189 w 532476"/>
                  <a:gd name="connsiteY82" fmla="*/ 55399 h 442144"/>
                  <a:gd name="connsiteX83" fmla="*/ 318280 w 532476"/>
                  <a:gd name="connsiteY83" fmla="*/ 40063 h 442144"/>
                  <a:gd name="connsiteX84" fmla="*/ 309326 w 532476"/>
                  <a:gd name="connsiteY84" fmla="*/ 34539 h 442144"/>
                  <a:gd name="connsiteX85" fmla="*/ 274846 w 532476"/>
                  <a:gd name="connsiteY85" fmla="*/ 34825 h 442144"/>
                  <a:gd name="connsiteX86" fmla="*/ 272655 w 532476"/>
                  <a:gd name="connsiteY86" fmla="*/ 35682 h 442144"/>
                  <a:gd name="connsiteX87" fmla="*/ 272655 w 532476"/>
                  <a:gd name="connsiteY87" fmla="*/ 44826 h 442144"/>
                  <a:gd name="connsiteX88" fmla="*/ 286085 w 532476"/>
                  <a:gd name="connsiteY88" fmla="*/ 44826 h 442144"/>
                  <a:gd name="connsiteX89" fmla="*/ 302659 w 532476"/>
                  <a:gd name="connsiteY89" fmla="*/ 61876 h 442144"/>
                  <a:gd name="connsiteX90" fmla="*/ 318089 w 532476"/>
                  <a:gd name="connsiteY90" fmla="*/ 83021 h 442144"/>
                  <a:gd name="connsiteX91" fmla="*/ 341902 w 532476"/>
                  <a:gd name="connsiteY91" fmla="*/ 93118 h 442144"/>
                  <a:gd name="connsiteX92" fmla="*/ 362857 w 532476"/>
                  <a:gd name="connsiteY92" fmla="*/ 78735 h 442144"/>
                  <a:gd name="connsiteX93" fmla="*/ 384574 w 532476"/>
                  <a:gd name="connsiteY93" fmla="*/ 89403 h 442144"/>
                  <a:gd name="connsiteX94" fmla="*/ 389717 w 532476"/>
                  <a:gd name="connsiteY94" fmla="*/ 84736 h 442144"/>
                  <a:gd name="connsiteX95" fmla="*/ 432485 w 532476"/>
                  <a:gd name="connsiteY95" fmla="*/ 41873 h 442144"/>
                  <a:gd name="connsiteX96" fmla="*/ 444867 w 532476"/>
                  <a:gd name="connsiteY96" fmla="*/ 36634 h 442144"/>
                  <a:gd name="connsiteX97" fmla="*/ 470966 w 532476"/>
                  <a:gd name="connsiteY97" fmla="*/ 36825 h 442144"/>
                  <a:gd name="connsiteX98" fmla="*/ 477728 w 532476"/>
                  <a:gd name="connsiteY98" fmla="*/ 32539 h 442144"/>
                  <a:gd name="connsiteX99" fmla="*/ 509447 w 532476"/>
                  <a:gd name="connsiteY99" fmla="*/ 15203 h 442144"/>
                  <a:gd name="connsiteX100" fmla="*/ 532211 w 532476"/>
                  <a:gd name="connsiteY100" fmla="*/ 42730 h 442144"/>
                  <a:gd name="connsiteX101" fmla="*/ 510304 w 532476"/>
                  <a:gd name="connsiteY101" fmla="*/ 70353 h 442144"/>
                  <a:gd name="connsiteX102" fmla="*/ 477443 w 532476"/>
                  <a:gd name="connsiteY102" fmla="*/ 53398 h 442144"/>
                  <a:gd name="connsiteX103" fmla="*/ 471537 w 532476"/>
                  <a:gd name="connsiteY103" fmla="*/ 49112 h 442144"/>
                  <a:gd name="connsiteX104" fmla="*/ 470870 w 532476"/>
                  <a:gd name="connsiteY104" fmla="*/ 49112 h 442144"/>
                  <a:gd name="connsiteX105" fmla="*/ 423912 w 532476"/>
                  <a:gd name="connsiteY105" fmla="*/ 67591 h 442144"/>
                  <a:gd name="connsiteX106" fmla="*/ 394004 w 532476"/>
                  <a:gd name="connsiteY106" fmla="*/ 97975 h 442144"/>
                  <a:gd name="connsiteX107" fmla="*/ 391527 w 532476"/>
                  <a:gd name="connsiteY107" fmla="*/ 142648 h 442144"/>
                  <a:gd name="connsiteX108" fmla="*/ 406958 w 532476"/>
                  <a:gd name="connsiteY108" fmla="*/ 182843 h 442144"/>
                  <a:gd name="connsiteX109" fmla="*/ 411815 w 532476"/>
                  <a:gd name="connsiteY109" fmla="*/ 185320 h 442144"/>
                  <a:gd name="connsiteX110" fmla="*/ 425912 w 532476"/>
                  <a:gd name="connsiteY110" fmla="*/ 185510 h 442144"/>
                  <a:gd name="connsiteX111" fmla="*/ 443819 w 532476"/>
                  <a:gd name="connsiteY111" fmla="*/ 203893 h 442144"/>
                  <a:gd name="connsiteX112" fmla="*/ 443819 w 532476"/>
                  <a:gd name="connsiteY112" fmla="*/ 213037 h 442144"/>
                  <a:gd name="connsiteX113" fmla="*/ 473728 w 532476"/>
                  <a:gd name="connsiteY113" fmla="*/ 212847 h 442144"/>
                  <a:gd name="connsiteX114" fmla="*/ 477919 w 532476"/>
                  <a:gd name="connsiteY114" fmla="*/ 208275 h 442144"/>
                  <a:gd name="connsiteX115" fmla="*/ 511066 w 532476"/>
                  <a:gd name="connsiteY115" fmla="*/ 191892 h 442144"/>
                  <a:gd name="connsiteX116" fmla="*/ 532402 w 532476"/>
                  <a:gd name="connsiteY116" fmla="*/ 220657 h 442144"/>
                  <a:gd name="connsiteX117" fmla="*/ 507065 w 532476"/>
                  <a:gd name="connsiteY117" fmla="*/ 247518 h 442144"/>
                  <a:gd name="connsiteX118" fmla="*/ 478300 w 532476"/>
                  <a:gd name="connsiteY118" fmla="*/ 230468 h 442144"/>
                  <a:gd name="connsiteX119" fmla="*/ 470585 w 532476"/>
                  <a:gd name="connsiteY119" fmla="*/ 225420 h 442144"/>
                  <a:gd name="connsiteX120" fmla="*/ 443819 w 532476"/>
                  <a:gd name="connsiteY120" fmla="*/ 225515 h 442144"/>
                  <a:gd name="connsiteX121" fmla="*/ 443819 w 532476"/>
                  <a:gd name="connsiteY121" fmla="*/ 236374 h 442144"/>
                  <a:gd name="connsiteX122" fmla="*/ 427436 w 532476"/>
                  <a:gd name="connsiteY122" fmla="*/ 252471 h 442144"/>
                  <a:gd name="connsiteX123" fmla="*/ 411244 w 532476"/>
                  <a:gd name="connsiteY123" fmla="*/ 252757 h 442144"/>
                  <a:gd name="connsiteX124" fmla="*/ 406386 w 532476"/>
                  <a:gd name="connsiteY124" fmla="*/ 256281 h 442144"/>
                  <a:gd name="connsiteX125" fmla="*/ 391908 w 532476"/>
                  <a:gd name="connsiteY125" fmla="*/ 293905 h 442144"/>
                  <a:gd name="connsiteX126" fmla="*/ 406862 w 532476"/>
                  <a:gd name="connsiteY126" fmla="*/ 315336 h 442144"/>
                  <a:gd name="connsiteX127" fmla="*/ 394575 w 532476"/>
                  <a:gd name="connsiteY127" fmla="*/ 338958 h 442144"/>
                  <a:gd name="connsiteX128" fmla="*/ 416864 w 532476"/>
                  <a:gd name="connsiteY128" fmla="*/ 359913 h 442144"/>
                  <a:gd name="connsiteX129" fmla="*/ 442867 w 532476"/>
                  <a:gd name="connsiteY129" fmla="*/ 385630 h 442144"/>
                  <a:gd name="connsiteX130" fmla="*/ 452582 w 532476"/>
                  <a:gd name="connsiteY130" fmla="*/ 389631 h 442144"/>
                  <a:gd name="connsiteX131" fmla="*/ 462393 w 532476"/>
                  <a:gd name="connsiteY131" fmla="*/ 389821 h 442144"/>
                  <a:gd name="connsiteX132" fmla="*/ 481062 w 532476"/>
                  <a:gd name="connsiteY132" fmla="*/ 380296 h 442144"/>
                  <a:gd name="connsiteX133" fmla="*/ 512780 w 532476"/>
                  <a:gd name="connsiteY133" fmla="*/ 368962 h 442144"/>
                  <a:gd name="connsiteX134" fmla="*/ 532402 w 532476"/>
                  <a:gd name="connsiteY134" fmla="*/ 397537 h 442144"/>
                  <a:gd name="connsiteX135" fmla="*/ 509447 w 532476"/>
                  <a:gd name="connsiteY135" fmla="*/ 423635 h 442144"/>
                  <a:gd name="connsiteX136" fmla="*/ 479157 w 532476"/>
                  <a:gd name="connsiteY136" fmla="*/ 408395 h 442144"/>
                  <a:gd name="connsiteX137" fmla="*/ 468108 w 532476"/>
                  <a:gd name="connsiteY137" fmla="*/ 401823 h 442144"/>
                  <a:gd name="connsiteX138" fmla="*/ 421912 w 532476"/>
                  <a:gd name="connsiteY138" fmla="*/ 382868 h 442144"/>
                  <a:gd name="connsiteX139" fmla="*/ 385336 w 532476"/>
                  <a:gd name="connsiteY139" fmla="*/ 345816 h 442144"/>
                  <a:gd name="connsiteX140" fmla="*/ 395432 w 532476"/>
                  <a:gd name="connsiteY140" fmla="*/ 318955 h 442144"/>
                  <a:gd name="connsiteX141" fmla="*/ 392480 w 532476"/>
                  <a:gd name="connsiteY141" fmla="*/ 314098 h 442144"/>
                  <a:gd name="connsiteX142" fmla="*/ 379145 w 532476"/>
                  <a:gd name="connsiteY142" fmla="*/ 300572 h 442144"/>
                  <a:gd name="connsiteX143" fmla="*/ 377811 w 532476"/>
                  <a:gd name="connsiteY143" fmla="*/ 289904 h 442144"/>
                  <a:gd name="connsiteX144" fmla="*/ 395528 w 532476"/>
                  <a:gd name="connsiteY144" fmla="*/ 247327 h 442144"/>
                  <a:gd name="connsiteX145" fmla="*/ 404386 w 532476"/>
                  <a:gd name="connsiteY145" fmla="*/ 240469 h 442144"/>
                  <a:gd name="connsiteX146" fmla="*/ 424103 w 532476"/>
                  <a:gd name="connsiteY146" fmla="*/ 240469 h 442144"/>
                  <a:gd name="connsiteX147" fmla="*/ 431246 w 532476"/>
                  <a:gd name="connsiteY147" fmla="*/ 233230 h 442144"/>
                  <a:gd name="connsiteX148" fmla="*/ 431246 w 532476"/>
                  <a:gd name="connsiteY148" fmla="*/ 205036 h 442144"/>
                  <a:gd name="connsiteX149" fmla="*/ 423531 w 532476"/>
                  <a:gd name="connsiteY149" fmla="*/ 197512 h 442144"/>
                  <a:gd name="connsiteX150" fmla="*/ 403814 w 532476"/>
                  <a:gd name="connsiteY150" fmla="*/ 197512 h 442144"/>
                  <a:gd name="connsiteX151" fmla="*/ 395813 w 532476"/>
                  <a:gd name="connsiteY151" fmla="*/ 191320 h 442144"/>
                  <a:gd name="connsiteX152" fmla="*/ 377906 w 532476"/>
                  <a:gd name="connsiteY152" fmla="*/ 147315 h 442144"/>
                  <a:gd name="connsiteX153" fmla="*/ 379430 w 532476"/>
                  <a:gd name="connsiteY153" fmla="*/ 136742 h 442144"/>
                  <a:gd name="connsiteX154" fmla="*/ 391813 w 532476"/>
                  <a:gd name="connsiteY154" fmla="*/ 124264 h 442144"/>
                  <a:gd name="connsiteX155" fmla="*/ 391908 w 532476"/>
                  <a:gd name="connsiteY155" fmla="*/ 114549 h 442144"/>
                  <a:gd name="connsiteX156" fmla="*/ 370572 w 532476"/>
                  <a:gd name="connsiteY156" fmla="*/ 93118 h 442144"/>
                  <a:gd name="connsiteX157" fmla="*/ 360476 w 532476"/>
                  <a:gd name="connsiteY157" fmla="*/ 93403 h 442144"/>
                  <a:gd name="connsiteX158" fmla="*/ 349331 w 532476"/>
                  <a:gd name="connsiteY158" fmla="*/ 105214 h 442144"/>
                  <a:gd name="connsiteX159" fmla="*/ 339330 w 532476"/>
                  <a:gd name="connsiteY159" fmla="*/ 106834 h 442144"/>
                  <a:gd name="connsiteX160" fmla="*/ 297515 w 532476"/>
                  <a:gd name="connsiteY160" fmla="*/ 88831 h 442144"/>
                  <a:gd name="connsiteX161" fmla="*/ 290276 w 532476"/>
                  <a:gd name="connsiteY161" fmla="*/ 79116 h 442144"/>
                  <a:gd name="connsiteX162" fmla="*/ 290276 w 532476"/>
                  <a:gd name="connsiteY162" fmla="*/ 63590 h 442144"/>
                  <a:gd name="connsiteX163" fmla="*/ 283990 w 532476"/>
                  <a:gd name="connsiteY163" fmla="*/ 56923 h 442144"/>
                  <a:gd name="connsiteX164" fmla="*/ 248081 w 532476"/>
                  <a:gd name="connsiteY164" fmla="*/ 56923 h 442144"/>
                  <a:gd name="connsiteX165" fmla="*/ 241604 w 532476"/>
                  <a:gd name="connsiteY165" fmla="*/ 64066 h 442144"/>
                  <a:gd name="connsiteX166" fmla="*/ 241604 w 532476"/>
                  <a:gd name="connsiteY166" fmla="*/ 80259 h 442144"/>
                  <a:gd name="connsiteX167" fmla="*/ 235222 w 532476"/>
                  <a:gd name="connsiteY167" fmla="*/ 88260 h 442144"/>
                  <a:gd name="connsiteX168" fmla="*/ 192740 w 532476"/>
                  <a:gd name="connsiteY168" fmla="*/ 106262 h 442144"/>
                  <a:gd name="connsiteX169" fmla="*/ 181596 w 532476"/>
                  <a:gd name="connsiteY169" fmla="*/ 104738 h 442144"/>
                  <a:gd name="connsiteX170" fmla="*/ 170833 w 532476"/>
                  <a:gd name="connsiteY170" fmla="*/ 93594 h 442144"/>
                  <a:gd name="connsiteX171" fmla="*/ 159689 w 532476"/>
                  <a:gd name="connsiteY171" fmla="*/ 93403 h 442144"/>
                  <a:gd name="connsiteX172" fmla="*/ 139305 w 532476"/>
                  <a:gd name="connsiteY172" fmla="*/ 113882 h 442144"/>
                  <a:gd name="connsiteX173" fmla="*/ 139496 w 532476"/>
                  <a:gd name="connsiteY173" fmla="*/ 124550 h 442144"/>
                  <a:gd name="connsiteX174" fmla="*/ 151878 w 532476"/>
                  <a:gd name="connsiteY174" fmla="*/ 137028 h 442144"/>
                  <a:gd name="connsiteX175" fmla="*/ 153212 w 532476"/>
                  <a:gd name="connsiteY175" fmla="*/ 147124 h 442144"/>
                  <a:gd name="connsiteX176" fmla="*/ 135305 w 532476"/>
                  <a:gd name="connsiteY176" fmla="*/ 191130 h 442144"/>
                  <a:gd name="connsiteX177" fmla="*/ 126827 w 532476"/>
                  <a:gd name="connsiteY177" fmla="*/ 197512 h 442144"/>
                  <a:gd name="connsiteX178" fmla="*/ 108539 w 532476"/>
                  <a:gd name="connsiteY178" fmla="*/ 197416 h 442144"/>
                  <a:gd name="connsiteX179" fmla="*/ 100824 w 532476"/>
                  <a:gd name="connsiteY179" fmla="*/ 204941 h 442144"/>
                  <a:gd name="connsiteX180" fmla="*/ 100824 w 532476"/>
                  <a:gd name="connsiteY180" fmla="*/ 233135 h 442144"/>
                  <a:gd name="connsiteX181" fmla="*/ 107968 w 532476"/>
                  <a:gd name="connsiteY181" fmla="*/ 240469 h 442144"/>
                  <a:gd name="connsiteX182" fmla="*/ 127018 w 532476"/>
                  <a:gd name="connsiteY182" fmla="*/ 240469 h 442144"/>
                  <a:gd name="connsiteX183" fmla="*/ 135876 w 532476"/>
                  <a:gd name="connsiteY183" fmla="*/ 247423 h 442144"/>
                  <a:gd name="connsiteX184" fmla="*/ 153307 w 532476"/>
                  <a:gd name="connsiteY184" fmla="*/ 289333 h 442144"/>
                  <a:gd name="connsiteX185" fmla="*/ 151783 w 532476"/>
                  <a:gd name="connsiteY185" fmla="*/ 301144 h 442144"/>
                  <a:gd name="connsiteX186" fmla="*/ 139305 w 532476"/>
                  <a:gd name="connsiteY186" fmla="*/ 313526 h 442144"/>
                  <a:gd name="connsiteX187" fmla="*/ 139115 w 532476"/>
                  <a:gd name="connsiteY187" fmla="*/ 323146 h 442144"/>
                  <a:gd name="connsiteX188" fmla="*/ 161022 w 532476"/>
                  <a:gd name="connsiteY188" fmla="*/ 345054 h 442144"/>
                  <a:gd name="connsiteX189" fmla="*/ 170166 w 532476"/>
                  <a:gd name="connsiteY189" fmla="*/ 344959 h 442144"/>
                  <a:gd name="connsiteX190" fmla="*/ 181310 w 532476"/>
                  <a:gd name="connsiteY190" fmla="*/ 333243 h 442144"/>
                  <a:gd name="connsiteX191" fmla="*/ 194741 w 532476"/>
                  <a:gd name="connsiteY191" fmla="*/ 331147 h 442144"/>
                  <a:gd name="connsiteX192" fmla="*/ 234650 w 532476"/>
                  <a:gd name="connsiteY192" fmla="*/ 348007 h 442144"/>
                  <a:gd name="connsiteX193" fmla="*/ 241604 w 532476"/>
                  <a:gd name="connsiteY193" fmla="*/ 357055 h 442144"/>
                  <a:gd name="connsiteX194" fmla="*/ 241604 w 532476"/>
                  <a:gd name="connsiteY194" fmla="*/ 373915 h 442144"/>
                  <a:gd name="connsiteX195" fmla="*/ 248843 w 532476"/>
                  <a:gd name="connsiteY195" fmla="*/ 381154 h 442144"/>
                  <a:gd name="connsiteX196" fmla="*/ 283323 w 532476"/>
                  <a:gd name="connsiteY196" fmla="*/ 381154 h 442144"/>
                  <a:gd name="connsiteX197" fmla="*/ 290276 w 532476"/>
                  <a:gd name="connsiteY197" fmla="*/ 373724 h 442144"/>
                  <a:gd name="connsiteX198" fmla="*/ 290181 w 532476"/>
                  <a:gd name="connsiteY198" fmla="*/ 358198 h 442144"/>
                  <a:gd name="connsiteX199" fmla="*/ 297992 w 532476"/>
                  <a:gd name="connsiteY199" fmla="*/ 347530 h 442144"/>
                  <a:gd name="connsiteX200" fmla="*/ 337997 w 532476"/>
                  <a:gd name="connsiteY200" fmla="*/ 330481 h 442144"/>
                  <a:gd name="connsiteX201" fmla="*/ 348665 w 532476"/>
                  <a:gd name="connsiteY201" fmla="*/ 331814 h 442144"/>
                  <a:gd name="connsiteX202" fmla="*/ 360857 w 532476"/>
                  <a:gd name="connsiteY202" fmla="*/ 344482 h 442144"/>
                  <a:gd name="connsiteX203" fmla="*/ 371048 w 532476"/>
                  <a:gd name="connsiteY203" fmla="*/ 344673 h 442144"/>
                  <a:gd name="connsiteX204" fmla="*/ 391813 w 532476"/>
                  <a:gd name="connsiteY204" fmla="*/ 323623 h 442144"/>
                  <a:gd name="connsiteX205" fmla="*/ 395432 w 532476"/>
                  <a:gd name="connsiteY205" fmla="*/ 318955 h 442144"/>
                  <a:gd name="connsiteX206" fmla="*/ 519638 w 532476"/>
                  <a:gd name="connsiteY206" fmla="*/ 219133 h 442144"/>
                  <a:gd name="connsiteX207" fmla="*/ 503446 w 532476"/>
                  <a:gd name="connsiteY207" fmla="*/ 203227 h 442144"/>
                  <a:gd name="connsiteX208" fmla="*/ 487730 w 532476"/>
                  <a:gd name="connsiteY208" fmla="*/ 219038 h 442144"/>
                  <a:gd name="connsiteX209" fmla="*/ 503732 w 532476"/>
                  <a:gd name="connsiteY209" fmla="*/ 235231 h 442144"/>
                  <a:gd name="connsiteX210" fmla="*/ 519638 w 532476"/>
                  <a:gd name="connsiteY210" fmla="*/ 219133 h 442144"/>
                  <a:gd name="connsiteX211" fmla="*/ 28244 w 532476"/>
                  <a:gd name="connsiteY211" fmla="*/ 411729 h 442144"/>
                  <a:gd name="connsiteX212" fmla="*/ 44531 w 532476"/>
                  <a:gd name="connsiteY212" fmla="*/ 396013 h 442144"/>
                  <a:gd name="connsiteX213" fmla="*/ 29101 w 532476"/>
                  <a:gd name="connsiteY213" fmla="*/ 380106 h 442144"/>
                  <a:gd name="connsiteX214" fmla="*/ 12527 w 532476"/>
                  <a:gd name="connsiteY214" fmla="*/ 395441 h 442144"/>
                  <a:gd name="connsiteX215" fmla="*/ 28244 w 532476"/>
                  <a:gd name="connsiteY215" fmla="*/ 411729 h 442144"/>
                  <a:gd name="connsiteX216" fmla="*/ 205885 w 532476"/>
                  <a:gd name="connsiteY216" fmla="*/ 413539 h 442144"/>
                  <a:gd name="connsiteX217" fmla="*/ 189692 w 532476"/>
                  <a:gd name="connsiteY217" fmla="*/ 397727 h 442144"/>
                  <a:gd name="connsiteX218" fmla="*/ 174262 w 532476"/>
                  <a:gd name="connsiteY218" fmla="*/ 413634 h 442144"/>
                  <a:gd name="connsiteX219" fmla="*/ 190073 w 532476"/>
                  <a:gd name="connsiteY219" fmla="*/ 429826 h 442144"/>
                  <a:gd name="connsiteX220" fmla="*/ 205885 w 532476"/>
                  <a:gd name="connsiteY220" fmla="*/ 413539 h 442144"/>
                  <a:gd name="connsiteX221" fmla="*/ 12527 w 532476"/>
                  <a:gd name="connsiteY221" fmla="*/ 42826 h 442144"/>
                  <a:gd name="connsiteX222" fmla="*/ 28625 w 532476"/>
                  <a:gd name="connsiteY222" fmla="*/ 58923 h 442144"/>
                  <a:gd name="connsiteX223" fmla="*/ 44531 w 532476"/>
                  <a:gd name="connsiteY223" fmla="*/ 43207 h 442144"/>
                  <a:gd name="connsiteX224" fmla="*/ 28720 w 532476"/>
                  <a:gd name="connsiteY224" fmla="*/ 26824 h 442144"/>
                  <a:gd name="connsiteX225" fmla="*/ 12527 w 532476"/>
                  <a:gd name="connsiteY225" fmla="*/ 42826 h 442144"/>
                  <a:gd name="connsiteX226" fmla="*/ 519638 w 532476"/>
                  <a:gd name="connsiteY226" fmla="*/ 42730 h 442144"/>
                  <a:gd name="connsiteX227" fmla="*/ 503446 w 532476"/>
                  <a:gd name="connsiteY227" fmla="*/ 26919 h 442144"/>
                  <a:gd name="connsiteX228" fmla="*/ 487730 w 532476"/>
                  <a:gd name="connsiteY228" fmla="*/ 42730 h 442144"/>
                  <a:gd name="connsiteX229" fmla="*/ 503732 w 532476"/>
                  <a:gd name="connsiteY229" fmla="*/ 59018 h 442144"/>
                  <a:gd name="connsiteX230" fmla="*/ 519638 w 532476"/>
                  <a:gd name="connsiteY230" fmla="*/ 42730 h 442144"/>
                  <a:gd name="connsiteX231" fmla="*/ 28529 w 532476"/>
                  <a:gd name="connsiteY231" fmla="*/ 235326 h 442144"/>
                  <a:gd name="connsiteX232" fmla="*/ 44436 w 532476"/>
                  <a:gd name="connsiteY232" fmla="*/ 219133 h 442144"/>
                  <a:gd name="connsiteX233" fmla="*/ 28625 w 532476"/>
                  <a:gd name="connsiteY233" fmla="*/ 203322 h 442144"/>
                  <a:gd name="connsiteX234" fmla="*/ 12432 w 532476"/>
                  <a:gd name="connsiteY234" fmla="*/ 219229 h 442144"/>
                  <a:gd name="connsiteX235" fmla="*/ 28529 w 532476"/>
                  <a:gd name="connsiteY235" fmla="*/ 235326 h 442144"/>
                  <a:gd name="connsiteX236" fmla="*/ 519638 w 532476"/>
                  <a:gd name="connsiteY236" fmla="*/ 396108 h 442144"/>
                  <a:gd name="connsiteX237" fmla="*/ 503827 w 532476"/>
                  <a:gd name="connsiteY237" fmla="*/ 380011 h 442144"/>
                  <a:gd name="connsiteX238" fmla="*/ 487730 w 532476"/>
                  <a:gd name="connsiteY238" fmla="*/ 395917 h 442144"/>
                  <a:gd name="connsiteX239" fmla="*/ 503351 w 532476"/>
                  <a:gd name="connsiteY239" fmla="*/ 411634 h 442144"/>
                  <a:gd name="connsiteX240" fmla="*/ 519638 w 532476"/>
                  <a:gd name="connsiteY240" fmla="*/ 396108 h 442144"/>
                  <a:gd name="connsiteX241" fmla="*/ 343616 w 532476"/>
                  <a:gd name="connsiteY241" fmla="*/ 12631 h 442144"/>
                  <a:gd name="connsiteX242" fmla="*/ 327805 w 532476"/>
                  <a:gd name="connsiteY242" fmla="*/ 28633 h 442144"/>
                  <a:gd name="connsiteX243" fmla="*/ 343902 w 532476"/>
                  <a:gd name="connsiteY243" fmla="*/ 44445 h 442144"/>
                  <a:gd name="connsiteX244" fmla="*/ 359428 w 532476"/>
                  <a:gd name="connsiteY244" fmla="*/ 28729 h 442144"/>
                  <a:gd name="connsiteX245" fmla="*/ 343616 w 532476"/>
                  <a:gd name="connsiteY245" fmla="*/ 12631 h 44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32476" h="442144">
                    <a:moveTo>
                      <a:pt x="385336" y="345816"/>
                    </a:moveTo>
                    <a:cubicBezTo>
                      <a:pt x="382574" y="349435"/>
                      <a:pt x="380859" y="352579"/>
                      <a:pt x="378287" y="354960"/>
                    </a:cubicBezTo>
                    <a:cubicBezTo>
                      <a:pt x="371048" y="361723"/>
                      <a:pt x="360285" y="362580"/>
                      <a:pt x="354475" y="354865"/>
                    </a:cubicBezTo>
                    <a:cubicBezTo>
                      <a:pt x="345712" y="343054"/>
                      <a:pt x="337235" y="343625"/>
                      <a:pt x="325900" y="350578"/>
                    </a:cubicBezTo>
                    <a:cubicBezTo>
                      <a:pt x="319042" y="354769"/>
                      <a:pt x="310755" y="356674"/>
                      <a:pt x="303230" y="359627"/>
                    </a:cubicBezTo>
                    <a:cubicBezTo>
                      <a:pt x="300468" y="391345"/>
                      <a:pt x="300468" y="391345"/>
                      <a:pt x="273703" y="394012"/>
                    </a:cubicBezTo>
                    <a:cubicBezTo>
                      <a:pt x="273703" y="399632"/>
                      <a:pt x="273608" y="405443"/>
                      <a:pt x="273703" y="411157"/>
                    </a:cubicBezTo>
                    <a:cubicBezTo>
                      <a:pt x="273893" y="417349"/>
                      <a:pt x="271131" y="420111"/>
                      <a:pt x="264845" y="420016"/>
                    </a:cubicBezTo>
                    <a:cubicBezTo>
                      <a:pt x="251033" y="419825"/>
                      <a:pt x="237127" y="420111"/>
                      <a:pt x="223316" y="419920"/>
                    </a:cubicBezTo>
                    <a:cubicBezTo>
                      <a:pt x="219601" y="419825"/>
                      <a:pt x="217696" y="420682"/>
                      <a:pt x="216077" y="424588"/>
                    </a:cubicBezTo>
                    <a:cubicBezTo>
                      <a:pt x="210457" y="437827"/>
                      <a:pt x="197503" y="444400"/>
                      <a:pt x="184073" y="441447"/>
                    </a:cubicBezTo>
                    <a:cubicBezTo>
                      <a:pt x="171119" y="438589"/>
                      <a:pt x="161975" y="427350"/>
                      <a:pt x="161784" y="414205"/>
                    </a:cubicBezTo>
                    <a:cubicBezTo>
                      <a:pt x="161689" y="400966"/>
                      <a:pt x="170738" y="389155"/>
                      <a:pt x="183311" y="386297"/>
                    </a:cubicBezTo>
                    <a:cubicBezTo>
                      <a:pt x="197122" y="383154"/>
                      <a:pt x="209981" y="389726"/>
                      <a:pt x="216267" y="402966"/>
                    </a:cubicBezTo>
                    <a:cubicBezTo>
                      <a:pt x="217124" y="404776"/>
                      <a:pt x="218934" y="406204"/>
                      <a:pt x="220649" y="407443"/>
                    </a:cubicBezTo>
                    <a:cubicBezTo>
                      <a:pt x="221411" y="408014"/>
                      <a:pt x="222935" y="407538"/>
                      <a:pt x="224078" y="407538"/>
                    </a:cubicBezTo>
                    <a:cubicBezTo>
                      <a:pt x="236270" y="407538"/>
                      <a:pt x="248462" y="407538"/>
                      <a:pt x="261035" y="407538"/>
                    </a:cubicBezTo>
                    <a:cubicBezTo>
                      <a:pt x="261035" y="402775"/>
                      <a:pt x="261035" y="398680"/>
                      <a:pt x="261035" y="394108"/>
                    </a:cubicBezTo>
                    <a:cubicBezTo>
                      <a:pt x="252081" y="391917"/>
                      <a:pt x="241604" y="396394"/>
                      <a:pt x="233984" y="388012"/>
                    </a:cubicBezTo>
                    <a:cubicBezTo>
                      <a:pt x="226554" y="379820"/>
                      <a:pt x="230650" y="369533"/>
                      <a:pt x="229221" y="361437"/>
                    </a:cubicBezTo>
                    <a:cubicBezTo>
                      <a:pt x="216553" y="355627"/>
                      <a:pt x="204551" y="349912"/>
                      <a:pt x="192359" y="344578"/>
                    </a:cubicBezTo>
                    <a:cubicBezTo>
                      <a:pt x="190931" y="344006"/>
                      <a:pt x="188359" y="344673"/>
                      <a:pt x="187025" y="345625"/>
                    </a:cubicBezTo>
                    <a:cubicBezTo>
                      <a:pt x="184454" y="347626"/>
                      <a:pt x="182453" y="350293"/>
                      <a:pt x="180072" y="352674"/>
                    </a:cubicBezTo>
                    <a:cubicBezTo>
                      <a:pt x="170642" y="362199"/>
                      <a:pt x="161498" y="362389"/>
                      <a:pt x="151878" y="353341"/>
                    </a:cubicBezTo>
                    <a:cubicBezTo>
                      <a:pt x="150545" y="352102"/>
                      <a:pt x="149211" y="350864"/>
                      <a:pt x="147306" y="349054"/>
                    </a:cubicBezTo>
                    <a:cubicBezTo>
                      <a:pt x="133685" y="362675"/>
                      <a:pt x="119779" y="375534"/>
                      <a:pt x="107111" y="389631"/>
                    </a:cubicBezTo>
                    <a:cubicBezTo>
                      <a:pt x="98538" y="399251"/>
                      <a:pt x="89299" y="404204"/>
                      <a:pt x="76535" y="401918"/>
                    </a:cubicBezTo>
                    <a:cubicBezTo>
                      <a:pt x="74726" y="401632"/>
                      <a:pt x="72725" y="402013"/>
                      <a:pt x="70916" y="401823"/>
                    </a:cubicBezTo>
                    <a:cubicBezTo>
                      <a:pt x="62248" y="400966"/>
                      <a:pt x="55771" y="401823"/>
                      <a:pt x="51104" y="411729"/>
                    </a:cubicBezTo>
                    <a:cubicBezTo>
                      <a:pt x="45770" y="423064"/>
                      <a:pt x="31101" y="426683"/>
                      <a:pt x="19195" y="422587"/>
                    </a:cubicBezTo>
                    <a:cubicBezTo>
                      <a:pt x="7384" y="418492"/>
                      <a:pt x="-712" y="406585"/>
                      <a:pt x="50" y="394298"/>
                    </a:cubicBezTo>
                    <a:cubicBezTo>
                      <a:pt x="907" y="381439"/>
                      <a:pt x="10337" y="370486"/>
                      <a:pt x="22719" y="368009"/>
                    </a:cubicBezTo>
                    <a:cubicBezTo>
                      <a:pt x="35006" y="365533"/>
                      <a:pt x="48151" y="371438"/>
                      <a:pt x="53199" y="382963"/>
                    </a:cubicBezTo>
                    <a:cubicBezTo>
                      <a:pt x="55771" y="388869"/>
                      <a:pt x="59295" y="389250"/>
                      <a:pt x="64820" y="390012"/>
                    </a:cubicBezTo>
                    <a:cubicBezTo>
                      <a:pt x="82536" y="392488"/>
                      <a:pt x="95585" y="386488"/>
                      <a:pt x="106825" y="372676"/>
                    </a:cubicBezTo>
                    <a:cubicBezTo>
                      <a:pt x="116255" y="361056"/>
                      <a:pt x="127780" y="351245"/>
                      <a:pt x="140258" y="338767"/>
                    </a:cubicBezTo>
                    <a:cubicBezTo>
                      <a:pt x="136448" y="335910"/>
                      <a:pt x="132733" y="333814"/>
                      <a:pt x="129780" y="330862"/>
                    </a:cubicBezTo>
                    <a:cubicBezTo>
                      <a:pt x="122541" y="323337"/>
                      <a:pt x="121684" y="312859"/>
                      <a:pt x="129685" y="306573"/>
                    </a:cubicBezTo>
                    <a:cubicBezTo>
                      <a:pt x="140543" y="297905"/>
                      <a:pt x="141686" y="289999"/>
                      <a:pt x="133876" y="278760"/>
                    </a:cubicBezTo>
                    <a:cubicBezTo>
                      <a:pt x="129875" y="272950"/>
                      <a:pt x="128066" y="265425"/>
                      <a:pt x="126256" y="258472"/>
                    </a:cubicBezTo>
                    <a:cubicBezTo>
                      <a:pt x="124922" y="253614"/>
                      <a:pt x="122732" y="251995"/>
                      <a:pt x="117969" y="252471"/>
                    </a:cubicBezTo>
                    <a:cubicBezTo>
                      <a:pt x="114445" y="252852"/>
                      <a:pt x="110921" y="252566"/>
                      <a:pt x="107396" y="252566"/>
                    </a:cubicBezTo>
                    <a:cubicBezTo>
                      <a:pt x="95395" y="252280"/>
                      <a:pt x="88918" y="245708"/>
                      <a:pt x="88727" y="233611"/>
                    </a:cubicBezTo>
                    <a:cubicBezTo>
                      <a:pt x="88727" y="231230"/>
                      <a:pt x="88727" y="228944"/>
                      <a:pt x="88727" y="225515"/>
                    </a:cubicBezTo>
                    <a:cubicBezTo>
                      <a:pt x="78536" y="225515"/>
                      <a:pt x="68534" y="225325"/>
                      <a:pt x="58533" y="225706"/>
                    </a:cubicBezTo>
                    <a:cubicBezTo>
                      <a:pt x="57104" y="225801"/>
                      <a:pt x="55485" y="228658"/>
                      <a:pt x="54628" y="230563"/>
                    </a:cubicBezTo>
                    <a:cubicBezTo>
                      <a:pt x="49389" y="241708"/>
                      <a:pt x="37864" y="248756"/>
                      <a:pt x="26339" y="247708"/>
                    </a:cubicBezTo>
                    <a:cubicBezTo>
                      <a:pt x="13861" y="246470"/>
                      <a:pt x="3955" y="237898"/>
                      <a:pt x="1097" y="225610"/>
                    </a:cubicBezTo>
                    <a:cubicBezTo>
                      <a:pt x="-2141" y="211799"/>
                      <a:pt x="5384" y="197893"/>
                      <a:pt x="18814" y="192844"/>
                    </a:cubicBezTo>
                    <a:cubicBezTo>
                      <a:pt x="32435" y="187796"/>
                      <a:pt x="47770" y="193702"/>
                      <a:pt x="53771" y="207132"/>
                    </a:cubicBezTo>
                    <a:cubicBezTo>
                      <a:pt x="56057" y="212180"/>
                      <a:pt x="58724" y="213514"/>
                      <a:pt x="63772" y="213228"/>
                    </a:cubicBezTo>
                    <a:cubicBezTo>
                      <a:pt x="71678" y="212847"/>
                      <a:pt x="79679" y="213133"/>
                      <a:pt x="88823" y="213133"/>
                    </a:cubicBezTo>
                    <a:cubicBezTo>
                      <a:pt x="88823" y="209608"/>
                      <a:pt x="88727" y="206465"/>
                      <a:pt x="88823" y="203322"/>
                    </a:cubicBezTo>
                    <a:cubicBezTo>
                      <a:pt x="89204" y="192844"/>
                      <a:pt x="95681" y="184748"/>
                      <a:pt x="105777" y="185891"/>
                    </a:cubicBezTo>
                    <a:cubicBezTo>
                      <a:pt x="121017" y="187701"/>
                      <a:pt x="127399" y="181700"/>
                      <a:pt x="129971" y="167413"/>
                    </a:cubicBezTo>
                    <a:cubicBezTo>
                      <a:pt x="131209" y="160459"/>
                      <a:pt x="135495" y="154078"/>
                      <a:pt x="139019" y="147696"/>
                    </a:cubicBezTo>
                    <a:cubicBezTo>
                      <a:pt x="140829" y="144362"/>
                      <a:pt x="140543" y="142362"/>
                      <a:pt x="137781" y="139981"/>
                    </a:cubicBezTo>
                    <a:cubicBezTo>
                      <a:pt x="135114" y="137695"/>
                      <a:pt x="132733" y="135028"/>
                      <a:pt x="130352" y="132551"/>
                    </a:cubicBezTo>
                    <a:cubicBezTo>
                      <a:pt x="122065" y="123788"/>
                      <a:pt x="122065" y="114549"/>
                      <a:pt x="130542" y="105881"/>
                    </a:cubicBezTo>
                    <a:cubicBezTo>
                      <a:pt x="132447" y="103881"/>
                      <a:pt x="135114" y="102547"/>
                      <a:pt x="137972" y="100547"/>
                    </a:cubicBezTo>
                    <a:cubicBezTo>
                      <a:pt x="120541" y="83212"/>
                      <a:pt x="104634" y="67305"/>
                      <a:pt x="88537" y="51589"/>
                    </a:cubicBezTo>
                    <a:cubicBezTo>
                      <a:pt x="87203" y="50255"/>
                      <a:pt x="84917" y="49493"/>
                      <a:pt x="83012" y="49303"/>
                    </a:cubicBezTo>
                    <a:cubicBezTo>
                      <a:pt x="79298" y="48922"/>
                      <a:pt x="75488" y="49303"/>
                      <a:pt x="71773" y="49207"/>
                    </a:cubicBezTo>
                    <a:cubicBezTo>
                      <a:pt x="63200" y="48922"/>
                      <a:pt x="55961" y="48350"/>
                      <a:pt x="51104" y="59113"/>
                    </a:cubicBezTo>
                    <a:cubicBezTo>
                      <a:pt x="46055" y="70448"/>
                      <a:pt x="30911" y="73782"/>
                      <a:pt x="19100" y="69496"/>
                    </a:cubicBezTo>
                    <a:cubicBezTo>
                      <a:pt x="7193" y="65114"/>
                      <a:pt x="-617" y="53303"/>
                      <a:pt x="335" y="41016"/>
                    </a:cubicBezTo>
                    <a:cubicBezTo>
                      <a:pt x="1383" y="28062"/>
                      <a:pt x="10622" y="17775"/>
                      <a:pt x="23481" y="15203"/>
                    </a:cubicBezTo>
                    <a:cubicBezTo>
                      <a:pt x="35768" y="12727"/>
                      <a:pt x="48532" y="18727"/>
                      <a:pt x="53675" y="30443"/>
                    </a:cubicBezTo>
                    <a:cubicBezTo>
                      <a:pt x="55961" y="35682"/>
                      <a:pt x="58724" y="37682"/>
                      <a:pt x="64058" y="36730"/>
                    </a:cubicBezTo>
                    <a:cubicBezTo>
                      <a:pt x="83679" y="33205"/>
                      <a:pt x="98348" y="40444"/>
                      <a:pt x="110825" y="55875"/>
                    </a:cubicBezTo>
                    <a:cubicBezTo>
                      <a:pt x="120922" y="68353"/>
                      <a:pt x="133400" y="78925"/>
                      <a:pt x="145020" y="90641"/>
                    </a:cubicBezTo>
                    <a:cubicBezTo>
                      <a:pt x="152069" y="84736"/>
                      <a:pt x="157688" y="74925"/>
                      <a:pt x="167594" y="78259"/>
                    </a:cubicBezTo>
                    <a:cubicBezTo>
                      <a:pt x="175595" y="80926"/>
                      <a:pt x="182263" y="87498"/>
                      <a:pt x="189883" y="92641"/>
                    </a:cubicBezTo>
                    <a:cubicBezTo>
                      <a:pt x="201884" y="87498"/>
                      <a:pt x="215124" y="81783"/>
                      <a:pt x="227792" y="76258"/>
                    </a:cubicBezTo>
                    <a:cubicBezTo>
                      <a:pt x="229697" y="67972"/>
                      <a:pt x="230078" y="58447"/>
                      <a:pt x="234174" y="50827"/>
                    </a:cubicBezTo>
                    <a:cubicBezTo>
                      <a:pt x="239222" y="41587"/>
                      <a:pt x="250176" y="45588"/>
                      <a:pt x="260082" y="44254"/>
                    </a:cubicBezTo>
                    <a:cubicBezTo>
                      <a:pt x="260082" y="39968"/>
                      <a:pt x="260273" y="35682"/>
                      <a:pt x="260082" y="31300"/>
                    </a:cubicBezTo>
                    <a:cubicBezTo>
                      <a:pt x="259701" y="24633"/>
                      <a:pt x="262749" y="22061"/>
                      <a:pt x="269417" y="22252"/>
                    </a:cubicBezTo>
                    <a:cubicBezTo>
                      <a:pt x="282275" y="22537"/>
                      <a:pt x="295229" y="22061"/>
                      <a:pt x="308183" y="22442"/>
                    </a:cubicBezTo>
                    <a:cubicBezTo>
                      <a:pt x="313422" y="22537"/>
                      <a:pt x="316375" y="21394"/>
                      <a:pt x="318661" y="16060"/>
                    </a:cubicBezTo>
                    <a:cubicBezTo>
                      <a:pt x="323709" y="4345"/>
                      <a:pt x="336854" y="-1942"/>
                      <a:pt x="348855" y="535"/>
                    </a:cubicBezTo>
                    <a:cubicBezTo>
                      <a:pt x="361809" y="3106"/>
                      <a:pt x="371239" y="13679"/>
                      <a:pt x="372001" y="26347"/>
                    </a:cubicBezTo>
                    <a:cubicBezTo>
                      <a:pt x="372763" y="39778"/>
                      <a:pt x="364857" y="51398"/>
                      <a:pt x="352189" y="55399"/>
                    </a:cubicBezTo>
                    <a:cubicBezTo>
                      <a:pt x="338663" y="59685"/>
                      <a:pt x="324185" y="53398"/>
                      <a:pt x="318280" y="40063"/>
                    </a:cubicBezTo>
                    <a:cubicBezTo>
                      <a:pt x="316280" y="35491"/>
                      <a:pt x="313898" y="34444"/>
                      <a:pt x="309326" y="34539"/>
                    </a:cubicBezTo>
                    <a:cubicBezTo>
                      <a:pt x="297801" y="34825"/>
                      <a:pt x="286371" y="34729"/>
                      <a:pt x="274846" y="34825"/>
                    </a:cubicBezTo>
                    <a:cubicBezTo>
                      <a:pt x="274179" y="34825"/>
                      <a:pt x="273608" y="35301"/>
                      <a:pt x="272655" y="35682"/>
                    </a:cubicBezTo>
                    <a:cubicBezTo>
                      <a:pt x="272655" y="38349"/>
                      <a:pt x="272655" y="41111"/>
                      <a:pt x="272655" y="44826"/>
                    </a:cubicBezTo>
                    <a:cubicBezTo>
                      <a:pt x="277322" y="44826"/>
                      <a:pt x="281704" y="44635"/>
                      <a:pt x="286085" y="44826"/>
                    </a:cubicBezTo>
                    <a:cubicBezTo>
                      <a:pt x="295991" y="45302"/>
                      <a:pt x="303802" y="52065"/>
                      <a:pt x="302659" y="61876"/>
                    </a:cubicBezTo>
                    <a:cubicBezTo>
                      <a:pt x="301230" y="74639"/>
                      <a:pt x="306374" y="80068"/>
                      <a:pt x="318089" y="83021"/>
                    </a:cubicBezTo>
                    <a:cubicBezTo>
                      <a:pt x="326567" y="85212"/>
                      <a:pt x="334472" y="89879"/>
                      <a:pt x="341902" y="93118"/>
                    </a:cubicBezTo>
                    <a:cubicBezTo>
                      <a:pt x="348950" y="88165"/>
                      <a:pt x="355237" y="81783"/>
                      <a:pt x="362857" y="78735"/>
                    </a:cubicBezTo>
                    <a:cubicBezTo>
                      <a:pt x="372096" y="75020"/>
                      <a:pt x="378192" y="83212"/>
                      <a:pt x="384574" y="89403"/>
                    </a:cubicBezTo>
                    <a:cubicBezTo>
                      <a:pt x="386384" y="87784"/>
                      <a:pt x="388193" y="86260"/>
                      <a:pt x="389717" y="84736"/>
                    </a:cubicBezTo>
                    <a:cubicBezTo>
                      <a:pt x="404005" y="70448"/>
                      <a:pt x="418388" y="56256"/>
                      <a:pt x="432485" y="41873"/>
                    </a:cubicBezTo>
                    <a:cubicBezTo>
                      <a:pt x="436009" y="38254"/>
                      <a:pt x="439628" y="36444"/>
                      <a:pt x="444867" y="36634"/>
                    </a:cubicBezTo>
                    <a:cubicBezTo>
                      <a:pt x="453535" y="37015"/>
                      <a:pt x="462203" y="36634"/>
                      <a:pt x="470966" y="36825"/>
                    </a:cubicBezTo>
                    <a:cubicBezTo>
                      <a:pt x="474395" y="36920"/>
                      <a:pt x="476204" y="36158"/>
                      <a:pt x="477728" y="32539"/>
                    </a:cubicBezTo>
                    <a:cubicBezTo>
                      <a:pt x="483443" y="19108"/>
                      <a:pt x="496112" y="12441"/>
                      <a:pt x="509447" y="15203"/>
                    </a:cubicBezTo>
                    <a:cubicBezTo>
                      <a:pt x="522782" y="18061"/>
                      <a:pt x="532211" y="29491"/>
                      <a:pt x="532211" y="42730"/>
                    </a:cubicBezTo>
                    <a:cubicBezTo>
                      <a:pt x="532211" y="55684"/>
                      <a:pt x="522782" y="67686"/>
                      <a:pt x="510304" y="70353"/>
                    </a:cubicBezTo>
                    <a:cubicBezTo>
                      <a:pt x="496493" y="73401"/>
                      <a:pt x="484015" y="66733"/>
                      <a:pt x="477443" y="53398"/>
                    </a:cubicBezTo>
                    <a:cubicBezTo>
                      <a:pt x="476490" y="51493"/>
                      <a:pt x="473633" y="50446"/>
                      <a:pt x="471537" y="49112"/>
                    </a:cubicBezTo>
                    <a:cubicBezTo>
                      <a:pt x="471347" y="49017"/>
                      <a:pt x="471061" y="49112"/>
                      <a:pt x="470870" y="49112"/>
                    </a:cubicBezTo>
                    <a:cubicBezTo>
                      <a:pt x="451630" y="46159"/>
                      <a:pt x="436295" y="51398"/>
                      <a:pt x="423912" y="67591"/>
                    </a:cubicBezTo>
                    <a:cubicBezTo>
                      <a:pt x="415340" y="78830"/>
                      <a:pt x="404005" y="87974"/>
                      <a:pt x="394004" y="97975"/>
                    </a:cubicBezTo>
                    <a:cubicBezTo>
                      <a:pt x="410768" y="120550"/>
                      <a:pt x="410768" y="120550"/>
                      <a:pt x="391527" y="142648"/>
                    </a:cubicBezTo>
                    <a:cubicBezTo>
                      <a:pt x="396671" y="156364"/>
                      <a:pt x="401624" y="169699"/>
                      <a:pt x="406958" y="182843"/>
                    </a:cubicBezTo>
                    <a:cubicBezTo>
                      <a:pt x="407434" y="184177"/>
                      <a:pt x="410101" y="185224"/>
                      <a:pt x="411815" y="185320"/>
                    </a:cubicBezTo>
                    <a:cubicBezTo>
                      <a:pt x="416483" y="185701"/>
                      <a:pt x="421245" y="185320"/>
                      <a:pt x="425912" y="185510"/>
                    </a:cubicBezTo>
                    <a:cubicBezTo>
                      <a:pt x="437152" y="186082"/>
                      <a:pt x="443438" y="192654"/>
                      <a:pt x="443819" y="203893"/>
                    </a:cubicBezTo>
                    <a:cubicBezTo>
                      <a:pt x="443915" y="206656"/>
                      <a:pt x="443819" y="209418"/>
                      <a:pt x="443819" y="213037"/>
                    </a:cubicBezTo>
                    <a:cubicBezTo>
                      <a:pt x="454202" y="213037"/>
                      <a:pt x="463917" y="213228"/>
                      <a:pt x="473728" y="212847"/>
                    </a:cubicBezTo>
                    <a:cubicBezTo>
                      <a:pt x="475157" y="212752"/>
                      <a:pt x="477062" y="210085"/>
                      <a:pt x="477919" y="208275"/>
                    </a:cubicBezTo>
                    <a:cubicBezTo>
                      <a:pt x="484110" y="195226"/>
                      <a:pt x="497350" y="188558"/>
                      <a:pt x="511066" y="191892"/>
                    </a:cubicBezTo>
                    <a:cubicBezTo>
                      <a:pt x="523734" y="194940"/>
                      <a:pt x="533164" y="207703"/>
                      <a:pt x="532402" y="220657"/>
                    </a:cubicBezTo>
                    <a:cubicBezTo>
                      <a:pt x="531640" y="234564"/>
                      <a:pt x="521162" y="245613"/>
                      <a:pt x="507065" y="247518"/>
                    </a:cubicBezTo>
                    <a:cubicBezTo>
                      <a:pt x="495445" y="249137"/>
                      <a:pt x="483158" y="242184"/>
                      <a:pt x="478300" y="230468"/>
                    </a:cubicBezTo>
                    <a:cubicBezTo>
                      <a:pt x="476585" y="226468"/>
                      <a:pt x="474680" y="225325"/>
                      <a:pt x="470585" y="225420"/>
                    </a:cubicBezTo>
                    <a:cubicBezTo>
                      <a:pt x="461917" y="225706"/>
                      <a:pt x="453344" y="225515"/>
                      <a:pt x="443819" y="225515"/>
                    </a:cubicBezTo>
                    <a:cubicBezTo>
                      <a:pt x="443819" y="229516"/>
                      <a:pt x="444010" y="232945"/>
                      <a:pt x="443819" y="236374"/>
                    </a:cubicBezTo>
                    <a:cubicBezTo>
                      <a:pt x="443153" y="245613"/>
                      <a:pt x="436676" y="251995"/>
                      <a:pt x="427436" y="252471"/>
                    </a:cubicBezTo>
                    <a:cubicBezTo>
                      <a:pt x="422007" y="252757"/>
                      <a:pt x="416578" y="252280"/>
                      <a:pt x="411244" y="252757"/>
                    </a:cubicBezTo>
                    <a:cubicBezTo>
                      <a:pt x="409529" y="252947"/>
                      <a:pt x="407053" y="254662"/>
                      <a:pt x="406386" y="256281"/>
                    </a:cubicBezTo>
                    <a:cubicBezTo>
                      <a:pt x="401338" y="268854"/>
                      <a:pt x="396575" y="281522"/>
                      <a:pt x="391908" y="293905"/>
                    </a:cubicBezTo>
                    <a:cubicBezTo>
                      <a:pt x="396671" y="300572"/>
                      <a:pt x="403624" y="307240"/>
                      <a:pt x="406862" y="315336"/>
                    </a:cubicBezTo>
                    <a:cubicBezTo>
                      <a:pt x="410768" y="325051"/>
                      <a:pt x="402290" y="331624"/>
                      <a:pt x="394575" y="338958"/>
                    </a:cubicBezTo>
                    <a:cubicBezTo>
                      <a:pt x="402290" y="346197"/>
                      <a:pt x="409720" y="352960"/>
                      <a:pt x="416864" y="359913"/>
                    </a:cubicBezTo>
                    <a:cubicBezTo>
                      <a:pt x="425627" y="368390"/>
                      <a:pt x="433913" y="377344"/>
                      <a:pt x="442867" y="385630"/>
                    </a:cubicBezTo>
                    <a:cubicBezTo>
                      <a:pt x="445343" y="387916"/>
                      <a:pt x="449153" y="388964"/>
                      <a:pt x="452582" y="389631"/>
                    </a:cubicBezTo>
                    <a:cubicBezTo>
                      <a:pt x="455726" y="390298"/>
                      <a:pt x="459155" y="389536"/>
                      <a:pt x="462393" y="389821"/>
                    </a:cubicBezTo>
                    <a:cubicBezTo>
                      <a:pt x="470585" y="390393"/>
                      <a:pt x="476681" y="390012"/>
                      <a:pt x="481062" y="380296"/>
                    </a:cubicBezTo>
                    <a:cubicBezTo>
                      <a:pt x="486206" y="368866"/>
                      <a:pt x="500874" y="365056"/>
                      <a:pt x="512780" y="368962"/>
                    </a:cubicBezTo>
                    <a:cubicBezTo>
                      <a:pt x="525068" y="372962"/>
                      <a:pt x="533354" y="385059"/>
                      <a:pt x="532402" y="397537"/>
                    </a:cubicBezTo>
                    <a:cubicBezTo>
                      <a:pt x="531449" y="410395"/>
                      <a:pt x="522115" y="421063"/>
                      <a:pt x="509447" y="423635"/>
                    </a:cubicBezTo>
                    <a:cubicBezTo>
                      <a:pt x="497350" y="426112"/>
                      <a:pt x="484110" y="420111"/>
                      <a:pt x="479157" y="408395"/>
                    </a:cubicBezTo>
                    <a:cubicBezTo>
                      <a:pt x="476681" y="402680"/>
                      <a:pt x="473537" y="400870"/>
                      <a:pt x="468108" y="401823"/>
                    </a:cubicBezTo>
                    <a:cubicBezTo>
                      <a:pt x="448582" y="405443"/>
                      <a:pt x="434294" y="397918"/>
                      <a:pt x="421912" y="382868"/>
                    </a:cubicBezTo>
                    <a:cubicBezTo>
                      <a:pt x="411244" y="370295"/>
                      <a:pt x="398766" y="359437"/>
                      <a:pt x="385336" y="345816"/>
                    </a:cubicBezTo>
                    <a:close/>
                    <a:moveTo>
                      <a:pt x="395432" y="318955"/>
                    </a:moveTo>
                    <a:cubicBezTo>
                      <a:pt x="394385" y="317146"/>
                      <a:pt x="393718" y="315431"/>
                      <a:pt x="392480" y="314098"/>
                    </a:cubicBezTo>
                    <a:cubicBezTo>
                      <a:pt x="388098" y="309526"/>
                      <a:pt x="383717" y="304954"/>
                      <a:pt x="379145" y="300572"/>
                    </a:cubicBezTo>
                    <a:cubicBezTo>
                      <a:pt x="375716" y="297334"/>
                      <a:pt x="375144" y="293905"/>
                      <a:pt x="377811" y="289904"/>
                    </a:cubicBezTo>
                    <a:cubicBezTo>
                      <a:pt x="386384" y="276855"/>
                      <a:pt x="392289" y="262567"/>
                      <a:pt x="395528" y="247327"/>
                    </a:cubicBezTo>
                    <a:cubicBezTo>
                      <a:pt x="396575" y="242184"/>
                      <a:pt x="399433" y="240374"/>
                      <a:pt x="404386" y="240469"/>
                    </a:cubicBezTo>
                    <a:cubicBezTo>
                      <a:pt x="410958" y="240565"/>
                      <a:pt x="417530" y="240469"/>
                      <a:pt x="424103" y="240469"/>
                    </a:cubicBezTo>
                    <a:cubicBezTo>
                      <a:pt x="429056" y="240469"/>
                      <a:pt x="431342" y="238279"/>
                      <a:pt x="431246" y="233230"/>
                    </a:cubicBezTo>
                    <a:cubicBezTo>
                      <a:pt x="431056" y="223801"/>
                      <a:pt x="431056" y="214466"/>
                      <a:pt x="431246" y="205036"/>
                    </a:cubicBezTo>
                    <a:cubicBezTo>
                      <a:pt x="431342" y="199512"/>
                      <a:pt x="428770" y="197416"/>
                      <a:pt x="423531" y="197512"/>
                    </a:cubicBezTo>
                    <a:cubicBezTo>
                      <a:pt x="416959" y="197607"/>
                      <a:pt x="410387" y="197416"/>
                      <a:pt x="403814" y="197512"/>
                    </a:cubicBezTo>
                    <a:cubicBezTo>
                      <a:pt x="399338" y="197607"/>
                      <a:pt x="396671" y="195607"/>
                      <a:pt x="395813" y="191320"/>
                    </a:cubicBezTo>
                    <a:cubicBezTo>
                      <a:pt x="392670" y="175509"/>
                      <a:pt x="386669" y="160840"/>
                      <a:pt x="377906" y="147315"/>
                    </a:cubicBezTo>
                    <a:cubicBezTo>
                      <a:pt x="375239" y="143219"/>
                      <a:pt x="376097" y="139981"/>
                      <a:pt x="379430" y="136742"/>
                    </a:cubicBezTo>
                    <a:cubicBezTo>
                      <a:pt x="383621" y="132646"/>
                      <a:pt x="387622" y="128360"/>
                      <a:pt x="391813" y="124264"/>
                    </a:cubicBezTo>
                    <a:cubicBezTo>
                      <a:pt x="395147" y="121026"/>
                      <a:pt x="395242" y="117787"/>
                      <a:pt x="391908" y="114549"/>
                    </a:cubicBezTo>
                    <a:cubicBezTo>
                      <a:pt x="384764" y="107405"/>
                      <a:pt x="377621" y="100357"/>
                      <a:pt x="370572" y="93118"/>
                    </a:cubicBezTo>
                    <a:cubicBezTo>
                      <a:pt x="366953" y="89403"/>
                      <a:pt x="363809" y="89689"/>
                      <a:pt x="360476" y="93403"/>
                    </a:cubicBezTo>
                    <a:cubicBezTo>
                      <a:pt x="356856" y="97404"/>
                      <a:pt x="353046" y="101214"/>
                      <a:pt x="349331" y="105214"/>
                    </a:cubicBezTo>
                    <a:cubicBezTo>
                      <a:pt x="346379" y="108453"/>
                      <a:pt x="343331" y="108643"/>
                      <a:pt x="339330" y="106834"/>
                    </a:cubicBezTo>
                    <a:cubicBezTo>
                      <a:pt x="325519" y="100547"/>
                      <a:pt x="311612" y="94451"/>
                      <a:pt x="297515" y="88831"/>
                    </a:cubicBezTo>
                    <a:cubicBezTo>
                      <a:pt x="292658" y="86926"/>
                      <a:pt x="290086" y="84450"/>
                      <a:pt x="290276" y="79116"/>
                    </a:cubicBezTo>
                    <a:cubicBezTo>
                      <a:pt x="290467" y="73972"/>
                      <a:pt x="290181" y="68829"/>
                      <a:pt x="290276" y="63590"/>
                    </a:cubicBezTo>
                    <a:cubicBezTo>
                      <a:pt x="290372" y="59209"/>
                      <a:pt x="288371" y="56923"/>
                      <a:pt x="283990" y="56923"/>
                    </a:cubicBezTo>
                    <a:cubicBezTo>
                      <a:pt x="271988" y="56827"/>
                      <a:pt x="260082" y="56923"/>
                      <a:pt x="248081" y="56923"/>
                    </a:cubicBezTo>
                    <a:cubicBezTo>
                      <a:pt x="243318" y="56923"/>
                      <a:pt x="241413" y="59494"/>
                      <a:pt x="241604" y="64066"/>
                    </a:cubicBezTo>
                    <a:cubicBezTo>
                      <a:pt x="241699" y="69496"/>
                      <a:pt x="241604" y="74830"/>
                      <a:pt x="241604" y="80259"/>
                    </a:cubicBezTo>
                    <a:cubicBezTo>
                      <a:pt x="241604" y="84640"/>
                      <a:pt x="239603" y="87403"/>
                      <a:pt x="235222" y="88260"/>
                    </a:cubicBezTo>
                    <a:cubicBezTo>
                      <a:pt x="219791" y="91308"/>
                      <a:pt x="205790" y="97690"/>
                      <a:pt x="192740" y="106262"/>
                    </a:cubicBezTo>
                    <a:cubicBezTo>
                      <a:pt x="188359" y="109120"/>
                      <a:pt x="184930" y="108358"/>
                      <a:pt x="181596" y="104738"/>
                    </a:cubicBezTo>
                    <a:cubicBezTo>
                      <a:pt x="178072" y="100928"/>
                      <a:pt x="174262" y="97404"/>
                      <a:pt x="170833" y="93594"/>
                    </a:cubicBezTo>
                    <a:cubicBezTo>
                      <a:pt x="167023" y="89403"/>
                      <a:pt x="163689" y="89117"/>
                      <a:pt x="159689" y="93403"/>
                    </a:cubicBezTo>
                    <a:cubicBezTo>
                      <a:pt x="153021" y="100357"/>
                      <a:pt x="146258" y="107215"/>
                      <a:pt x="139305" y="113882"/>
                    </a:cubicBezTo>
                    <a:cubicBezTo>
                      <a:pt x="135400" y="117692"/>
                      <a:pt x="135590" y="120931"/>
                      <a:pt x="139496" y="124550"/>
                    </a:cubicBezTo>
                    <a:cubicBezTo>
                      <a:pt x="143782" y="128551"/>
                      <a:pt x="147687" y="132932"/>
                      <a:pt x="151878" y="137028"/>
                    </a:cubicBezTo>
                    <a:cubicBezTo>
                      <a:pt x="155021" y="140076"/>
                      <a:pt x="155688" y="143314"/>
                      <a:pt x="153212" y="147124"/>
                    </a:cubicBezTo>
                    <a:cubicBezTo>
                      <a:pt x="144449" y="160650"/>
                      <a:pt x="138638" y="175414"/>
                      <a:pt x="135305" y="191130"/>
                    </a:cubicBezTo>
                    <a:cubicBezTo>
                      <a:pt x="134257" y="195988"/>
                      <a:pt x="131399" y="197607"/>
                      <a:pt x="126827" y="197512"/>
                    </a:cubicBezTo>
                    <a:cubicBezTo>
                      <a:pt x="120731" y="197416"/>
                      <a:pt x="114635" y="197607"/>
                      <a:pt x="108539" y="197416"/>
                    </a:cubicBezTo>
                    <a:cubicBezTo>
                      <a:pt x="103301" y="197321"/>
                      <a:pt x="100729" y="199417"/>
                      <a:pt x="100824" y="204941"/>
                    </a:cubicBezTo>
                    <a:cubicBezTo>
                      <a:pt x="101015" y="214371"/>
                      <a:pt x="101015" y="223705"/>
                      <a:pt x="100824" y="233135"/>
                    </a:cubicBezTo>
                    <a:cubicBezTo>
                      <a:pt x="100729" y="238279"/>
                      <a:pt x="103015" y="240469"/>
                      <a:pt x="107968" y="240469"/>
                    </a:cubicBezTo>
                    <a:cubicBezTo>
                      <a:pt x="114350" y="240469"/>
                      <a:pt x="120636" y="240660"/>
                      <a:pt x="127018" y="240469"/>
                    </a:cubicBezTo>
                    <a:cubicBezTo>
                      <a:pt x="132066" y="240279"/>
                      <a:pt x="134924" y="242565"/>
                      <a:pt x="135876" y="247423"/>
                    </a:cubicBezTo>
                    <a:cubicBezTo>
                      <a:pt x="138924" y="262567"/>
                      <a:pt x="144925" y="276474"/>
                      <a:pt x="153307" y="289333"/>
                    </a:cubicBezTo>
                    <a:cubicBezTo>
                      <a:pt x="156260" y="293905"/>
                      <a:pt x="155688" y="297524"/>
                      <a:pt x="151783" y="301144"/>
                    </a:cubicBezTo>
                    <a:cubicBezTo>
                      <a:pt x="147497" y="305144"/>
                      <a:pt x="143496" y="309430"/>
                      <a:pt x="139305" y="313526"/>
                    </a:cubicBezTo>
                    <a:cubicBezTo>
                      <a:pt x="135971" y="316765"/>
                      <a:pt x="135781" y="319813"/>
                      <a:pt x="139115" y="323146"/>
                    </a:cubicBezTo>
                    <a:cubicBezTo>
                      <a:pt x="146449" y="330385"/>
                      <a:pt x="153688" y="337720"/>
                      <a:pt x="161022" y="345054"/>
                    </a:cubicBezTo>
                    <a:cubicBezTo>
                      <a:pt x="164165" y="348197"/>
                      <a:pt x="167118" y="348102"/>
                      <a:pt x="170166" y="344959"/>
                    </a:cubicBezTo>
                    <a:cubicBezTo>
                      <a:pt x="173881" y="341053"/>
                      <a:pt x="177881" y="337339"/>
                      <a:pt x="181310" y="333243"/>
                    </a:cubicBezTo>
                    <a:cubicBezTo>
                      <a:pt x="185311" y="328480"/>
                      <a:pt x="189026" y="328385"/>
                      <a:pt x="194741" y="331147"/>
                    </a:cubicBezTo>
                    <a:cubicBezTo>
                      <a:pt x="207695" y="337434"/>
                      <a:pt x="221220" y="342768"/>
                      <a:pt x="234650" y="348007"/>
                    </a:cubicBezTo>
                    <a:cubicBezTo>
                      <a:pt x="239318" y="349816"/>
                      <a:pt x="241699" y="352102"/>
                      <a:pt x="241604" y="357055"/>
                    </a:cubicBezTo>
                    <a:cubicBezTo>
                      <a:pt x="241508" y="362675"/>
                      <a:pt x="241699" y="368295"/>
                      <a:pt x="241604" y="373915"/>
                    </a:cubicBezTo>
                    <a:cubicBezTo>
                      <a:pt x="241413" y="379058"/>
                      <a:pt x="243985" y="381154"/>
                      <a:pt x="248843" y="381154"/>
                    </a:cubicBezTo>
                    <a:cubicBezTo>
                      <a:pt x="260368" y="381154"/>
                      <a:pt x="271798" y="381154"/>
                      <a:pt x="283323" y="381154"/>
                    </a:cubicBezTo>
                    <a:cubicBezTo>
                      <a:pt x="288371" y="381154"/>
                      <a:pt x="290467" y="378677"/>
                      <a:pt x="290276" y="373724"/>
                    </a:cubicBezTo>
                    <a:cubicBezTo>
                      <a:pt x="290086" y="368581"/>
                      <a:pt x="290467" y="363342"/>
                      <a:pt x="290181" y="358198"/>
                    </a:cubicBezTo>
                    <a:cubicBezTo>
                      <a:pt x="289895" y="352388"/>
                      <a:pt x="292467" y="349626"/>
                      <a:pt x="297992" y="347530"/>
                    </a:cubicBezTo>
                    <a:cubicBezTo>
                      <a:pt x="311517" y="342387"/>
                      <a:pt x="324852" y="336577"/>
                      <a:pt x="337997" y="330481"/>
                    </a:cubicBezTo>
                    <a:cubicBezTo>
                      <a:pt x="342283" y="328576"/>
                      <a:pt x="345426" y="328385"/>
                      <a:pt x="348665" y="331814"/>
                    </a:cubicBezTo>
                    <a:cubicBezTo>
                      <a:pt x="352665" y="336100"/>
                      <a:pt x="356856" y="340196"/>
                      <a:pt x="360857" y="344482"/>
                    </a:cubicBezTo>
                    <a:cubicBezTo>
                      <a:pt x="364286" y="348102"/>
                      <a:pt x="367429" y="348388"/>
                      <a:pt x="371048" y="344673"/>
                    </a:cubicBezTo>
                    <a:cubicBezTo>
                      <a:pt x="377906" y="337624"/>
                      <a:pt x="384955" y="330671"/>
                      <a:pt x="391813" y="323623"/>
                    </a:cubicBezTo>
                    <a:cubicBezTo>
                      <a:pt x="393242" y="322480"/>
                      <a:pt x="394099" y="320860"/>
                      <a:pt x="395432" y="318955"/>
                    </a:cubicBezTo>
                    <a:close/>
                    <a:moveTo>
                      <a:pt x="519638" y="219133"/>
                    </a:moveTo>
                    <a:cubicBezTo>
                      <a:pt x="519543" y="210370"/>
                      <a:pt x="512114" y="203036"/>
                      <a:pt x="503446" y="203227"/>
                    </a:cubicBezTo>
                    <a:cubicBezTo>
                      <a:pt x="495064" y="203417"/>
                      <a:pt x="487825" y="210656"/>
                      <a:pt x="487730" y="219038"/>
                    </a:cubicBezTo>
                    <a:cubicBezTo>
                      <a:pt x="487539" y="227706"/>
                      <a:pt x="494969" y="235231"/>
                      <a:pt x="503732" y="235231"/>
                    </a:cubicBezTo>
                    <a:cubicBezTo>
                      <a:pt x="512495" y="235326"/>
                      <a:pt x="519734" y="227992"/>
                      <a:pt x="519638" y="219133"/>
                    </a:cubicBezTo>
                    <a:close/>
                    <a:moveTo>
                      <a:pt x="28244" y="411729"/>
                    </a:moveTo>
                    <a:cubicBezTo>
                      <a:pt x="37197" y="411824"/>
                      <a:pt x="44436" y="404871"/>
                      <a:pt x="44531" y="396013"/>
                    </a:cubicBezTo>
                    <a:cubicBezTo>
                      <a:pt x="44627" y="387440"/>
                      <a:pt x="37769" y="380392"/>
                      <a:pt x="29101" y="380106"/>
                    </a:cubicBezTo>
                    <a:cubicBezTo>
                      <a:pt x="20052" y="379820"/>
                      <a:pt x="12813" y="386583"/>
                      <a:pt x="12527" y="395441"/>
                    </a:cubicBezTo>
                    <a:cubicBezTo>
                      <a:pt x="12337" y="404395"/>
                      <a:pt x="19290" y="411538"/>
                      <a:pt x="28244" y="411729"/>
                    </a:cubicBezTo>
                    <a:close/>
                    <a:moveTo>
                      <a:pt x="205885" y="413539"/>
                    </a:moveTo>
                    <a:cubicBezTo>
                      <a:pt x="205790" y="404680"/>
                      <a:pt x="198455" y="397441"/>
                      <a:pt x="189692" y="397727"/>
                    </a:cubicBezTo>
                    <a:cubicBezTo>
                      <a:pt x="181120" y="397918"/>
                      <a:pt x="174262" y="404966"/>
                      <a:pt x="174262" y="413634"/>
                    </a:cubicBezTo>
                    <a:cubicBezTo>
                      <a:pt x="174167" y="422587"/>
                      <a:pt x="181215" y="429826"/>
                      <a:pt x="190073" y="429826"/>
                    </a:cubicBezTo>
                    <a:cubicBezTo>
                      <a:pt x="198932" y="429731"/>
                      <a:pt x="205980" y="422492"/>
                      <a:pt x="205885" y="413539"/>
                    </a:cubicBezTo>
                    <a:close/>
                    <a:moveTo>
                      <a:pt x="12527" y="42826"/>
                    </a:moveTo>
                    <a:cubicBezTo>
                      <a:pt x="12527" y="51589"/>
                      <a:pt x="19957" y="59018"/>
                      <a:pt x="28625" y="58923"/>
                    </a:cubicBezTo>
                    <a:cubicBezTo>
                      <a:pt x="37007" y="58828"/>
                      <a:pt x="44246" y="51684"/>
                      <a:pt x="44531" y="43207"/>
                    </a:cubicBezTo>
                    <a:cubicBezTo>
                      <a:pt x="44817" y="34539"/>
                      <a:pt x="37388" y="26919"/>
                      <a:pt x="28720" y="26824"/>
                    </a:cubicBezTo>
                    <a:cubicBezTo>
                      <a:pt x="19862" y="26728"/>
                      <a:pt x="12527" y="33967"/>
                      <a:pt x="12527" y="42826"/>
                    </a:cubicBezTo>
                    <a:close/>
                    <a:moveTo>
                      <a:pt x="519638" y="42730"/>
                    </a:moveTo>
                    <a:cubicBezTo>
                      <a:pt x="519543" y="33872"/>
                      <a:pt x="512209" y="26728"/>
                      <a:pt x="503446" y="26919"/>
                    </a:cubicBezTo>
                    <a:cubicBezTo>
                      <a:pt x="494969" y="27109"/>
                      <a:pt x="487825" y="34253"/>
                      <a:pt x="487730" y="42730"/>
                    </a:cubicBezTo>
                    <a:cubicBezTo>
                      <a:pt x="487539" y="51398"/>
                      <a:pt x="495064" y="59018"/>
                      <a:pt x="503732" y="59018"/>
                    </a:cubicBezTo>
                    <a:cubicBezTo>
                      <a:pt x="512399" y="58923"/>
                      <a:pt x="519734" y="51493"/>
                      <a:pt x="519638" y="42730"/>
                    </a:cubicBezTo>
                    <a:close/>
                    <a:moveTo>
                      <a:pt x="28529" y="235326"/>
                    </a:moveTo>
                    <a:cubicBezTo>
                      <a:pt x="37292" y="235326"/>
                      <a:pt x="44627" y="227801"/>
                      <a:pt x="44436" y="219133"/>
                    </a:cubicBezTo>
                    <a:cubicBezTo>
                      <a:pt x="44246" y="210656"/>
                      <a:pt x="37102" y="203512"/>
                      <a:pt x="28625" y="203322"/>
                    </a:cubicBezTo>
                    <a:cubicBezTo>
                      <a:pt x="19862" y="203131"/>
                      <a:pt x="12432" y="210466"/>
                      <a:pt x="12432" y="219229"/>
                    </a:cubicBezTo>
                    <a:cubicBezTo>
                      <a:pt x="12527" y="228277"/>
                      <a:pt x="19671" y="235421"/>
                      <a:pt x="28529" y="235326"/>
                    </a:cubicBezTo>
                    <a:close/>
                    <a:moveTo>
                      <a:pt x="519638" y="396108"/>
                    </a:moveTo>
                    <a:cubicBezTo>
                      <a:pt x="519734" y="387154"/>
                      <a:pt x="512780" y="380106"/>
                      <a:pt x="503827" y="380011"/>
                    </a:cubicBezTo>
                    <a:cubicBezTo>
                      <a:pt x="494873" y="380011"/>
                      <a:pt x="487730" y="387059"/>
                      <a:pt x="487730" y="395917"/>
                    </a:cubicBezTo>
                    <a:cubicBezTo>
                      <a:pt x="487825" y="404490"/>
                      <a:pt x="494683" y="411443"/>
                      <a:pt x="503351" y="411634"/>
                    </a:cubicBezTo>
                    <a:cubicBezTo>
                      <a:pt x="512304" y="411920"/>
                      <a:pt x="519543" y="404966"/>
                      <a:pt x="519638" y="396108"/>
                    </a:cubicBezTo>
                    <a:close/>
                    <a:moveTo>
                      <a:pt x="343616" y="12631"/>
                    </a:moveTo>
                    <a:cubicBezTo>
                      <a:pt x="334663" y="12631"/>
                      <a:pt x="327710" y="19585"/>
                      <a:pt x="327805" y="28633"/>
                    </a:cubicBezTo>
                    <a:cubicBezTo>
                      <a:pt x="327900" y="37587"/>
                      <a:pt x="334949" y="44540"/>
                      <a:pt x="343902" y="44445"/>
                    </a:cubicBezTo>
                    <a:cubicBezTo>
                      <a:pt x="352570" y="44254"/>
                      <a:pt x="359333" y="37396"/>
                      <a:pt x="359428" y="28729"/>
                    </a:cubicBezTo>
                    <a:cubicBezTo>
                      <a:pt x="359428" y="19680"/>
                      <a:pt x="352570" y="12631"/>
                      <a:pt x="343616" y="1263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78" name="任意多边形: 形状 151"/>
              <p:cNvSpPr/>
              <p:nvPr/>
            </p:nvSpPr>
            <p:spPr>
              <a:xfrm>
                <a:off x="5545156" y="-752539"/>
                <a:ext cx="46387" cy="46292"/>
              </a:xfrm>
              <a:custGeom>
                <a:avLst/>
                <a:gdLst>
                  <a:gd name="connsiteX0" fmla="*/ 1 w 46387"/>
                  <a:gd name="connsiteY0" fmla="*/ 22956 h 46292"/>
                  <a:gd name="connsiteX1" fmla="*/ 23432 w 46387"/>
                  <a:gd name="connsiteY1" fmla="*/ 1 h 46292"/>
                  <a:gd name="connsiteX2" fmla="*/ 46387 w 46387"/>
                  <a:gd name="connsiteY2" fmla="*/ 22861 h 46292"/>
                  <a:gd name="connsiteX3" fmla="*/ 23146 w 46387"/>
                  <a:gd name="connsiteY3" fmla="*/ 46292 h 46292"/>
                  <a:gd name="connsiteX4" fmla="*/ 1 w 46387"/>
                  <a:gd name="connsiteY4" fmla="*/ 22956 h 46292"/>
                  <a:gd name="connsiteX5" fmla="*/ 33814 w 46387"/>
                  <a:gd name="connsiteY5" fmla="*/ 23146 h 46292"/>
                  <a:gd name="connsiteX6" fmla="*/ 23242 w 46387"/>
                  <a:gd name="connsiteY6" fmla="*/ 12383 h 46292"/>
                  <a:gd name="connsiteX7" fmla="*/ 12383 w 46387"/>
                  <a:gd name="connsiteY7" fmla="*/ 22670 h 46292"/>
                  <a:gd name="connsiteX8" fmla="*/ 23146 w 46387"/>
                  <a:gd name="connsiteY8" fmla="*/ 33814 h 46292"/>
                  <a:gd name="connsiteX9" fmla="*/ 33814 w 46387"/>
                  <a:gd name="connsiteY9" fmla="*/ 23146 h 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87" h="46292">
                    <a:moveTo>
                      <a:pt x="1" y="22956"/>
                    </a:moveTo>
                    <a:cubicBezTo>
                      <a:pt x="96" y="10097"/>
                      <a:pt x="10478" y="-95"/>
                      <a:pt x="23432" y="1"/>
                    </a:cubicBezTo>
                    <a:cubicBezTo>
                      <a:pt x="36005" y="96"/>
                      <a:pt x="46197" y="10383"/>
                      <a:pt x="46387" y="22861"/>
                    </a:cubicBezTo>
                    <a:cubicBezTo>
                      <a:pt x="46483" y="35434"/>
                      <a:pt x="35815" y="46292"/>
                      <a:pt x="23146" y="46292"/>
                    </a:cubicBezTo>
                    <a:cubicBezTo>
                      <a:pt x="10383" y="46387"/>
                      <a:pt x="-95" y="35815"/>
                      <a:pt x="1" y="22956"/>
                    </a:cubicBezTo>
                    <a:close/>
                    <a:moveTo>
                      <a:pt x="33814" y="23146"/>
                    </a:moveTo>
                    <a:cubicBezTo>
                      <a:pt x="33814" y="17241"/>
                      <a:pt x="29242" y="12574"/>
                      <a:pt x="23242" y="12383"/>
                    </a:cubicBezTo>
                    <a:cubicBezTo>
                      <a:pt x="17146" y="12288"/>
                      <a:pt x="12574" y="16669"/>
                      <a:pt x="12383" y="22670"/>
                    </a:cubicBezTo>
                    <a:cubicBezTo>
                      <a:pt x="12193" y="28957"/>
                      <a:pt x="17050" y="33910"/>
                      <a:pt x="23146" y="33814"/>
                    </a:cubicBezTo>
                    <a:cubicBezTo>
                      <a:pt x="29052" y="33814"/>
                      <a:pt x="33814" y="29052"/>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79" name="任意多边形: 形状 152"/>
              <p:cNvSpPr/>
              <p:nvPr/>
            </p:nvSpPr>
            <p:spPr>
              <a:xfrm>
                <a:off x="5609926" y="-752538"/>
                <a:ext cx="46292" cy="46389"/>
              </a:xfrm>
              <a:custGeom>
                <a:avLst/>
                <a:gdLst>
                  <a:gd name="connsiteX0" fmla="*/ 23051 w 46292"/>
                  <a:gd name="connsiteY0" fmla="*/ 0 h 46389"/>
                  <a:gd name="connsiteX1" fmla="*/ 46292 w 46292"/>
                  <a:gd name="connsiteY1" fmla="*/ 23336 h 46389"/>
                  <a:gd name="connsiteX2" fmla="*/ 22670 w 46292"/>
                  <a:gd name="connsiteY2" fmla="*/ 46387 h 46389"/>
                  <a:gd name="connsiteX3" fmla="*/ 1 w 46292"/>
                  <a:gd name="connsiteY3" fmla="*/ 23241 h 46389"/>
                  <a:gd name="connsiteX4" fmla="*/ 23051 w 46292"/>
                  <a:gd name="connsiteY4" fmla="*/ 0 h 46389"/>
                  <a:gd name="connsiteX5" fmla="*/ 33814 w 46292"/>
                  <a:gd name="connsiteY5" fmla="*/ 23146 h 46389"/>
                  <a:gd name="connsiteX6" fmla="*/ 23242 w 46292"/>
                  <a:gd name="connsiteY6" fmla="*/ 12383 h 46389"/>
                  <a:gd name="connsiteX7" fmla="*/ 12383 w 46292"/>
                  <a:gd name="connsiteY7" fmla="*/ 22669 h 46389"/>
                  <a:gd name="connsiteX8" fmla="*/ 23146 w 46292"/>
                  <a:gd name="connsiteY8" fmla="*/ 33814 h 46389"/>
                  <a:gd name="connsiteX9" fmla="*/ 33814 w 46292"/>
                  <a:gd name="connsiteY9" fmla="*/ 23146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2" h="46389">
                    <a:moveTo>
                      <a:pt x="23051" y="0"/>
                    </a:moveTo>
                    <a:cubicBezTo>
                      <a:pt x="35910" y="0"/>
                      <a:pt x="46388" y="10573"/>
                      <a:pt x="46292" y="23336"/>
                    </a:cubicBezTo>
                    <a:cubicBezTo>
                      <a:pt x="46102" y="36005"/>
                      <a:pt x="35148" y="46577"/>
                      <a:pt x="22670" y="46387"/>
                    </a:cubicBezTo>
                    <a:cubicBezTo>
                      <a:pt x="10192" y="46101"/>
                      <a:pt x="96" y="35814"/>
                      <a:pt x="1" y="23241"/>
                    </a:cubicBezTo>
                    <a:cubicBezTo>
                      <a:pt x="-95" y="10287"/>
                      <a:pt x="10097" y="0"/>
                      <a:pt x="23051" y="0"/>
                    </a:cubicBezTo>
                    <a:close/>
                    <a:moveTo>
                      <a:pt x="33814" y="23146"/>
                    </a:moveTo>
                    <a:cubicBezTo>
                      <a:pt x="33814" y="17335"/>
                      <a:pt x="29147" y="12573"/>
                      <a:pt x="23242" y="12383"/>
                    </a:cubicBezTo>
                    <a:cubicBezTo>
                      <a:pt x="17146" y="12287"/>
                      <a:pt x="12574" y="16669"/>
                      <a:pt x="12383" y="22669"/>
                    </a:cubicBezTo>
                    <a:cubicBezTo>
                      <a:pt x="12193" y="28956"/>
                      <a:pt x="16955" y="33909"/>
                      <a:pt x="23146" y="33814"/>
                    </a:cubicBezTo>
                    <a:cubicBezTo>
                      <a:pt x="28957" y="33814"/>
                      <a:pt x="33719" y="28956"/>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80" name="任意多边形: 形状 153"/>
              <p:cNvSpPr/>
              <p:nvPr/>
            </p:nvSpPr>
            <p:spPr>
              <a:xfrm>
                <a:off x="5479909" y="-752538"/>
                <a:ext cx="46102" cy="46301"/>
              </a:xfrm>
              <a:custGeom>
                <a:avLst/>
                <a:gdLst>
                  <a:gd name="connsiteX0" fmla="*/ 1 w 46102"/>
                  <a:gd name="connsiteY0" fmla="*/ 23336 h 46301"/>
                  <a:gd name="connsiteX1" fmla="*/ 22956 w 46102"/>
                  <a:gd name="connsiteY1" fmla="*/ 0 h 46301"/>
                  <a:gd name="connsiteX2" fmla="*/ 46102 w 46102"/>
                  <a:gd name="connsiteY2" fmla="*/ 23146 h 46301"/>
                  <a:gd name="connsiteX3" fmla="*/ 23432 w 46102"/>
                  <a:gd name="connsiteY3" fmla="*/ 46292 h 46301"/>
                  <a:gd name="connsiteX4" fmla="*/ 1 w 46102"/>
                  <a:gd name="connsiteY4" fmla="*/ 23336 h 46301"/>
                  <a:gd name="connsiteX5" fmla="*/ 33910 w 46102"/>
                  <a:gd name="connsiteY5" fmla="*/ 23051 h 46301"/>
                  <a:gd name="connsiteX6" fmla="*/ 23146 w 46102"/>
                  <a:gd name="connsiteY6" fmla="*/ 12383 h 46301"/>
                  <a:gd name="connsiteX7" fmla="*/ 12097 w 46102"/>
                  <a:gd name="connsiteY7" fmla="*/ 22765 h 46301"/>
                  <a:gd name="connsiteX8" fmla="*/ 23146 w 46102"/>
                  <a:gd name="connsiteY8" fmla="*/ 33814 h 46301"/>
                  <a:gd name="connsiteX9" fmla="*/ 33910 w 46102"/>
                  <a:gd name="connsiteY9" fmla="*/ 23051 h 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 h="46301">
                    <a:moveTo>
                      <a:pt x="1" y="23336"/>
                    </a:moveTo>
                    <a:cubicBezTo>
                      <a:pt x="-95" y="10382"/>
                      <a:pt x="10002" y="0"/>
                      <a:pt x="22956" y="0"/>
                    </a:cubicBezTo>
                    <a:cubicBezTo>
                      <a:pt x="35815" y="0"/>
                      <a:pt x="46197" y="10287"/>
                      <a:pt x="46102" y="23146"/>
                    </a:cubicBezTo>
                    <a:cubicBezTo>
                      <a:pt x="46102" y="35719"/>
                      <a:pt x="36005" y="46006"/>
                      <a:pt x="23432" y="46292"/>
                    </a:cubicBezTo>
                    <a:cubicBezTo>
                      <a:pt x="10859" y="46672"/>
                      <a:pt x="96" y="36195"/>
                      <a:pt x="1" y="23336"/>
                    </a:cubicBezTo>
                    <a:close/>
                    <a:moveTo>
                      <a:pt x="33910" y="23051"/>
                    </a:moveTo>
                    <a:cubicBezTo>
                      <a:pt x="33910" y="17240"/>
                      <a:pt x="29052" y="12478"/>
                      <a:pt x="23146" y="12383"/>
                    </a:cubicBezTo>
                    <a:cubicBezTo>
                      <a:pt x="17146" y="12287"/>
                      <a:pt x="12288" y="16859"/>
                      <a:pt x="12097" y="22765"/>
                    </a:cubicBezTo>
                    <a:cubicBezTo>
                      <a:pt x="11907" y="28766"/>
                      <a:pt x="17050" y="33909"/>
                      <a:pt x="23146" y="33814"/>
                    </a:cubicBezTo>
                    <a:cubicBezTo>
                      <a:pt x="29052" y="33718"/>
                      <a:pt x="33910" y="28861"/>
                      <a:pt x="33910" y="2305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81" name="任意多边形: 形状 166"/>
              <p:cNvSpPr/>
              <p:nvPr/>
            </p:nvSpPr>
            <p:spPr>
              <a:xfrm>
                <a:off x="5637739" y="-569278"/>
                <a:ext cx="226028" cy="226505"/>
              </a:xfrm>
              <a:custGeom>
                <a:avLst/>
                <a:gdLst>
                  <a:gd name="connsiteX0" fmla="*/ 0 w 226028"/>
                  <a:gd name="connsiteY0" fmla="*/ 112967 h 226505"/>
                  <a:gd name="connsiteX1" fmla="*/ 113443 w 226028"/>
                  <a:gd name="connsiteY1" fmla="*/ 0 h 226505"/>
                  <a:gd name="connsiteX2" fmla="*/ 226028 w 226028"/>
                  <a:gd name="connsiteY2" fmla="*/ 113824 h 226505"/>
                  <a:gd name="connsiteX3" fmla="*/ 113729 w 226028"/>
                  <a:gd name="connsiteY3" fmla="*/ 226505 h 226505"/>
                  <a:gd name="connsiteX4" fmla="*/ 0 w 226028"/>
                  <a:gd name="connsiteY4" fmla="*/ 112967 h 226505"/>
                  <a:gd name="connsiteX5" fmla="*/ 213836 w 226028"/>
                  <a:gd name="connsiteY5" fmla="*/ 114110 h 226505"/>
                  <a:gd name="connsiteX6" fmla="*/ 115443 w 226028"/>
                  <a:gd name="connsiteY6" fmla="*/ 12478 h 226505"/>
                  <a:gd name="connsiteX7" fmla="*/ 12097 w 226028"/>
                  <a:gd name="connsiteY7" fmla="*/ 112014 h 226505"/>
                  <a:gd name="connsiteX8" fmla="*/ 110871 w 226028"/>
                  <a:gd name="connsiteY8" fmla="*/ 214027 h 226505"/>
                  <a:gd name="connsiteX9" fmla="*/ 213836 w 226028"/>
                  <a:gd name="connsiteY9" fmla="*/ 114110 h 22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28" h="226505">
                    <a:moveTo>
                      <a:pt x="0" y="112967"/>
                    </a:moveTo>
                    <a:cubicBezTo>
                      <a:pt x="0" y="50387"/>
                      <a:pt x="50578" y="95"/>
                      <a:pt x="113443" y="0"/>
                    </a:cubicBezTo>
                    <a:cubicBezTo>
                      <a:pt x="175736" y="-95"/>
                      <a:pt x="226219" y="50959"/>
                      <a:pt x="226028" y="113824"/>
                    </a:cubicBezTo>
                    <a:cubicBezTo>
                      <a:pt x="225838" y="175832"/>
                      <a:pt x="175546" y="226314"/>
                      <a:pt x="113729" y="226505"/>
                    </a:cubicBezTo>
                    <a:cubicBezTo>
                      <a:pt x="50673" y="226695"/>
                      <a:pt x="0" y="176117"/>
                      <a:pt x="0" y="112967"/>
                    </a:cubicBezTo>
                    <a:close/>
                    <a:moveTo>
                      <a:pt x="213836" y="114110"/>
                    </a:moveTo>
                    <a:cubicBezTo>
                      <a:pt x="214598" y="59436"/>
                      <a:pt x="170117" y="13335"/>
                      <a:pt x="115443" y="12478"/>
                    </a:cubicBezTo>
                    <a:cubicBezTo>
                      <a:pt x="58769" y="11621"/>
                      <a:pt x="13049" y="55626"/>
                      <a:pt x="12097" y="112014"/>
                    </a:cubicBezTo>
                    <a:cubicBezTo>
                      <a:pt x="11144" y="166973"/>
                      <a:pt x="56007" y="213265"/>
                      <a:pt x="110871" y="214027"/>
                    </a:cubicBezTo>
                    <a:cubicBezTo>
                      <a:pt x="167545" y="214884"/>
                      <a:pt x="213074" y="170688"/>
                      <a:pt x="213836" y="11411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82" name="任意多边形: 形状 168"/>
              <p:cNvSpPr/>
              <p:nvPr/>
            </p:nvSpPr>
            <p:spPr>
              <a:xfrm>
                <a:off x="5728227" y="-524404"/>
                <a:ext cx="44192" cy="136527"/>
              </a:xfrm>
              <a:custGeom>
                <a:avLst/>
                <a:gdLst>
                  <a:gd name="connsiteX0" fmla="*/ 0 w 44192"/>
                  <a:gd name="connsiteY0" fmla="*/ 131339 h 136527"/>
                  <a:gd name="connsiteX1" fmla="*/ 11144 w 44192"/>
                  <a:gd name="connsiteY1" fmla="*/ 88381 h 136527"/>
                  <a:gd name="connsiteX2" fmla="*/ 31433 w 44192"/>
                  <a:gd name="connsiteY2" fmla="*/ 9514 h 136527"/>
                  <a:gd name="connsiteX3" fmla="*/ 32576 w 44192"/>
                  <a:gd name="connsiteY3" fmla="*/ 5418 h 136527"/>
                  <a:gd name="connsiteX4" fmla="*/ 40291 w 44192"/>
                  <a:gd name="connsiteY4" fmla="*/ 656 h 136527"/>
                  <a:gd name="connsiteX5" fmla="*/ 44101 w 44192"/>
                  <a:gd name="connsiteY5" fmla="*/ 8752 h 136527"/>
                  <a:gd name="connsiteX6" fmla="*/ 31242 w 44192"/>
                  <a:gd name="connsiteY6" fmla="*/ 59806 h 136527"/>
                  <a:gd name="connsiteX7" fmla="*/ 14002 w 44192"/>
                  <a:gd name="connsiteY7" fmla="*/ 127148 h 136527"/>
                  <a:gd name="connsiteX8" fmla="*/ 12002 w 44192"/>
                  <a:gd name="connsiteY8" fmla="*/ 133053 h 136527"/>
                  <a:gd name="connsiteX9" fmla="*/ 5334 w 44192"/>
                  <a:gd name="connsiteY9" fmla="*/ 136482 h 136527"/>
                  <a:gd name="connsiteX10" fmla="*/ 0 w 44192"/>
                  <a:gd name="connsiteY10" fmla="*/ 131339 h 13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2" h="136527">
                    <a:moveTo>
                      <a:pt x="0" y="131339"/>
                    </a:moveTo>
                    <a:cubicBezTo>
                      <a:pt x="4001" y="116004"/>
                      <a:pt x="7620" y="102192"/>
                      <a:pt x="11144" y="88381"/>
                    </a:cubicBezTo>
                    <a:cubicBezTo>
                      <a:pt x="17907" y="62092"/>
                      <a:pt x="24670" y="35803"/>
                      <a:pt x="31433" y="9514"/>
                    </a:cubicBezTo>
                    <a:cubicBezTo>
                      <a:pt x="31814" y="8181"/>
                      <a:pt x="32195" y="6847"/>
                      <a:pt x="32576" y="5418"/>
                    </a:cubicBezTo>
                    <a:cubicBezTo>
                      <a:pt x="33719" y="1513"/>
                      <a:pt x="36576" y="-1344"/>
                      <a:pt x="40291" y="656"/>
                    </a:cubicBezTo>
                    <a:cubicBezTo>
                      <a:pt x="42482" y="1799"/>
                      <a:pt x="44672" y="6371"/>
                      <a:pt x="44101" y="8752"/>
                    </a:cubicBezTo>
                    <a:cubicBezTo>
                      <a:pt x="40196" y="25897"/>
                      <a:pt x="35624" y="42756"/>
                      <a:pt x="31242" y="59806"/>
                    </a:cubicBezTo>
                    <a:cubicBezTo>
                      <a:pt x="25432" y="82285"/>
                      <a:pt x="19717" y="104669"/>
                      <a:pt x="14002" y="127148"/>
                    </a:cubicBezTo>
                    <a:cubicBezTo>
                      <a:pt x="13526" y="129148"/>
                      <a:pt x="13335" y="131720"/>
                      <a:pt x="12002" y="133053"/>
                    </a:cubicBezTo>
                    <a:cubicBezTo>
                      <a:pt x="10287" y="134768"/>
                      <a:pt x="7239" y="136863"/>
                      <a:pt x="5334" y="136482"/>
                    </a:cubicBezTo>
                    <a:cubicBezTo>
                      <a:pt x="2953" y="135816"/>
                      <a:pt x="1333" y="132672"/>
                      <a:pt x="0" y="13133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83" name="任意多边形: 形状 169"/>
              <p:cNvSpPr/>
              <p:nvPr/>
            </p:nvSpPr>
            <p:spPr>
              <a:xfrm>
                <a:off x="5668415" y="-500304"/>
                <a:ext cx="47219" cy="87404"/>
              </a:xfrm>
              <a:custGeom>
                <a:avLst/>
                <a:gdLst>
                  <a:gd name="connsiteX0" fmla="*/ 13520 w 47219"/>
                  <a:gd name="connsiteY0" fmla="*/ 44279 h 87404"/>
                  <a:gd name="connsiteX1" fmla="*/ 41143 w 47219"/>
                  <a:gd name="connsiteY1" fmla="*/ 73521 h 87404"/>
                  <a:gd name="connsiteX2" fmla="*/ 44953 w 47219"/>
                  <a:gd name="connsiteY2" fmla="*/ 77616 h 87404"/>
                  <a:gd name="connsiteX3" fmla="*/ 44762 w 47219"/>
                  <a:gd name="connsiteY3" fmla="*/ 86665 h 87404"/>
                  <a:gd name="connsiteX4" fmla="*/ 36285 w 47219"/>
                  <a:gd name="connsiteY4" fmla="*/ 85998 h 87404"/>
                  <a:gd name="connsiteX5" fmla="*/ 1043 w 47219"/>
                  <a:gd name="connsiteY5" fmla="*/ 48660 h 87404"/>
                  <a:gd name="connsiteX6" fmla="*/ 1328 w 47219"/>
                  <a:gd name="connsiteY6" fmla="*/ 39612 h 87404"/>
                  <a:gd name="connsiteX7" fmla="*/ 35904 w 47219"/>
                  <a:gd name="connsiteY7" fmla="*/ 2655 h 87404"/>
                  <a:gd name="connsiteX8" fmla="*/ 45143 w 47219"/>
                  <a:gd name="connsiteY8" fmla="*/ 1988 h 87404"/>
                  <a:gd name="connsiteX9" fmla="*/ 44667 w 47219"/>
                  <a:gd name="connsiteY9" fmla="*/ 11322 h 87404"/>
                  <a:gd name="connsiteX10" fmla="*/ 13520 w 47219"/>
                  <a:gd name="connsiteY10" fmla="*/ 44279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19" h="87404">
                    <a:moveTo>
                      <a:pt x="13520" y="44279"/>
                    </a:moveTo>
                    <a:cubicBezTo>
                      <a:pt x="23141" y="54471"/>
                      <a:pt x="32094" y="63996"/>
                      <a:pt x="41143" y="73521"/>
                    </a:cubicBezTo>
                    <a:cubicBezTo>
                      <a:pt x="42476" y="74854"/>
                      <a:pt x="43810" y="76188"/>
                      <a:pt x="44953" y="77616"/>
                    </a:cubicBezTo>
                    <a:cubicBezTo>
                      <a:pt x="47620" y="80664"/>
                      <a:pt x="48382" y="84570"/>
                      <a:pt x="44762" y="86665"/>
                    </a:cubicBezTo>
                    <a:cubicBezTo>
                      <a:pt x="42667" y="87903"/>
                      <a:pt x="37904" y="87522"/>
                      <a:pt x="36285" y="85998"/>
                    </a:cubicBezTo>
                    <a:cubicBezTo>
                      <a:pt x="24188" y="73902"/>
                      <a:pt x="12377" y="61519"/>
                      <a:pt x="1043" y="48660"/>
                    </a:cubicBezTo>
                    <a:cubicBezTo>
                      <a:pt x="-481" y="46946"/>
                      <a:pt x="-291" y="41421"/>
                      <a:pt x="1328" y="39612"/>
                    </a:cubicBezTo>
                    <a:cubicBezTo>
                      <a:pt x="12473" y="27039"/>
                      <a:pt x="24284" y="14847"/>
                      <a:pt x="35904" y="2655"/>
                    </a:cubicBezTo>
                    <a:cubicBezTo>
                      <a:pt x="38666" y="-298"/>
                      <a:pt x="42000" y="-1155"/>
                      <a:pt x="45143" y="1988"/>
                    </a:cubicBezTo>
                    <a:cubicBezTo>
                      <a:pt x="48287" y="5131"/>
                      <a:pt x="47429" y="8370"/>
                      <a:pt x="44667" y="11322"/>
                    </a:cubicBezTo>
                    <a:cubicBezTo>
                      <a:pt x="34380" y="22181"/>
                      <a:pt x="24093" y="33039"/>
                      <a:pt x="13520" y="4427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384" name="任意多边形: 形状 170"/>
              <p:cNvSpPr/>
              <p:nvPr/>
            </p:nvSpPr>
            <p:spPr>
              <a:xfrm>
                <a:off x="5785974" y="-500338"/>
                <a:ext cx="48432" cy="88561"/>
              </a:xfrm>
              <a:custGeom>
                <a:avLst/>
                <a:gdLst>
                  <a:gd name="connsiteX0" fmla="*/ 33788 w 48432"/>
                  <a:gd name="connsiteY0" fmla="*/ 44408 h 88561"/>
                  <a:gd name="connsiteX1" fmla="*/ 16643 w 48432"/>
                  <a:gd name="connsiteY1" fmla="*/ 26120 h 88561"/>
                  <a:gd name="connsiteX2" fmla="*/ 5023 w 48432"/>
                  <a:gd name="connsiteY2" fmla="*/ 13928 h 88561"/>
                  <a:gd name="connsiteX3" fmla="*/ 2165 w 48432"/>
                  <a:gd name="connsiteY3" fmla="*/ 2117 h 88561"/>
                  <a:gd name="connsiteX4" fmla="*/ 13786 w 48432"/>
                  <a:gd name="connsiteY4" fmla="*/ 5165 h 88561"/>
                  <a:gd name="connsiteX5" fmla="*/ 38455 w 48432"/>
                  <a:gd name="connsiteY5" fmla="*/ 31168 h 88561"/>
                  <a:gd name="connsiteX6" fmla="*/ 38265 w 48432"/>
                  <a:gd name="connsiteY6" fmla="*/ 57553 h 88561"/>
                  <a:gd name="connsiteX7" fmla="*/ 12643 w 48432"/>
                  <a:gd name="connsiteY7" fmla="*/ 84604 h 88561"/>
                  <a:gd name="connsiteX8" fmla="*/ 2451 w 48432"/>
                  <a:gd name="connsiteY8" fmla="*/ 86890 h 88561"/>
                  <a:gd name="connsiteX9" fmla="*/ 3689 w 48432"/>
                  <a:gd name="connsiteY9" fmla="*/ 76126 h 88561"/>
                  <a:gd name="connsiteX10" fmla="*/ 33788 w 48432"/>
                  <a:gd name="connsiteY10" fmla="*/ 44408 h 8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32" h="88561">
                    <a:moveTo>
                      <a:pt x="33788" y="44408"/>
                    </a:moveTo>
                    <a:cubicBezTo>
                      <a:pt x="27883" y="38122"/>
                      <a:pt x="22263" y="32121"/>
                      <a:pt x="16643" y="26120"/>
                    </a:cubicBezTo>
                    <a:cubicBezTo>
                      <a:pt x="12833" y="22024"/>
                      <a:pt x="8833" y="18024"/>
                      <a:pt x="5023" y="13928"/>
                    </a:cubicBezTo>
                    <a:cubicBezTo>
                      <a:pt x="1879" y="10499"/>
                      <a:pt x="-2788" y="6975"/>
                      <a:pt x="2165" y="2117"/>
                    </a:cubicBezTo>
                    <a:cubicBezTo>
                      <a:pt x="7118" y="-2741"/>
                      <a:pt x="10547" y="1831"/>
                      <a:pt x="13786" y="5165"/>
                    </a:cubicBezTo>
                    <a:cubicBezTo>
                      <a:pt x="21977" y="13833"/>
                      <a:pt x="30264" y="22501"/>
                      <a:pt x="38455" y="31168"/>
                    </a:cubicBezTo>
                    <a:cubicBezTo>
                      <a:pt x="51790" y="45265"/>
                      <a:pt x="51790" y="43360"/>
                      <a:pt x="38265" y="57553"/>
                    </a:cubicBezTo>
                    <a:cubicBezTo>
                      <a:pt x="29692" y="66601"/>
                      <a:pt x="21215" y="75555"/>
                      <a:pt x="12643" y="84604"/>
                    </a:cubicBezTo>
                    <a:cubicBezTo>
                      <a:pt x="9690" y="87747"/>
                      <a:pt x="6451" y="90414"/>
                      <a:pt x="2451" y="86890"/>
                    </a:cubicBezTo>
                    <a:cubicBezTo>
                      <a:pt x="-1931" y="83080"/>
                      <a:pt x="546" y="79460"/>
                      <a:pt x="3689" y="76126"/>
                    </a:cubicBezTo>
                    <a:cubicBezTo>
                      <a:pt x="13690" y="65649"/>
                      <a:pt x="23596" y="55076"/>
                      <a:pt x="33788" y="44408"/>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nvGrpSpPr>
          <p:cNvPr id="418" name="组合 417"/>
          <p:cNvGrpSpPr/>
          <p:nvPr/>
        </p:nvGrpSpPr>
        <p:grpSpPr>
          <a:xfrm>
            <a:off x="4319905" y="4488815"/>
            <a:ext cx="2593340" cy="397510"/>
            <a:chOff x="1028" y="7234"/>
            <a:chExt cx="4084" cy="626"/>
          </a:xfrm>
        </p:grpSpPr>
        <p:grpSp>
          <p:nvGrpSpPr>
            <p:cNvPr id="419" name="组合 418"/>
            <p:cNvGrpSpPr/>
            <p:nvPr/>
          </p:nvGrpSpPr>
          <p:grpSpPr>
            <a:xfrm>
              <a:off x="1028" y="7234"/>
              <a:ext cx="1896" cy="623"/>
              <a:chOff x="2075" y="7267"/>
              <a:chExt cx="3033" cy="996"/>
            </a:xfrm>
          </p:grpSpPr>
          <p:sp>
            <p:nvSpPr>
              <p:cNvPr id="420" name="矩形: 圆角 6147"/>
              <p:cNvSpPr/>
              <p:nvPr/>
            </p:nvSpPr>
            <p:spPr>
              <a:xfrm>
                <a:off x="2075" y="7267"/>
                <a:ext cx="2918" cy="996"/>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21" name="椭圆 420"/>
              <p:cNvSpPr/>
              <p:nvPr/>
            </p:nvSpPr>
            <p:spPr>
              <a:xfrm>
                <a:off x="214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22" name="文本框 421"/>
              <p:cNvSpPr txBox="1"/>
              <p:nvPr/>
            </p:nvSpPr>
            <p:spPr>
              <a:xfrm>
                <a:off x="2969" y="7478"/>
                <a:ext cx="2139"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输入资料</a:t>
                </a:r>
              </a:p>
            </p:txBody>
          </p:sp>
          <p:grpSp>
            <p:nvGrpSpPr>
              <p:cNvPr id="423" name="图形 138"/>
              <p:cNvGrpSpPr/>
              <p:nvPr/>
            </p:nvGrpSpPr>
            <p:grpSpPr>
              <a:xfrm>
                <a:off x="2366" y="7490"/>
                <a:ext cx="510" cy="510"/>
                <a:chOff x="4410980" y="-485040"/>
                <a:chExt cx="864108" cy="863769"/>
              </a:xfrm>
              <a:solidFill>
                <a:srgbClr val="1D306D"/>
              </a:solidFill>
            </p:grpSpPr>
            <p:sp>
              <p:nvSpPr>
                <p:cNvPr id="424" name="任意多边形: 形状 173"/>
                <p:cNvSpPr/>
                <p:nvPr/>
              </p:nvSpPr>
              <p:spPr>
                <a:xfrm>
                  <a:off x="4601152" y="-228579"/>
                  <a:ext cx="673936" cy="607308"/>
                </a:xfrm>
                <a:custGeom>
                  <a:avLst/>
                  <a:gdLst>
                    <a:gd name="connsiteX0" fmla="*/ 673936 w 673936"/>
                    <a:gd name="connsiteY0" fmla="*/ 558403 h 607308"/>
                    <a:gd name="connsiteX1" fmla="*/ 672222 w 673936"/>
                    <a:gd name="connsiteY1" fmla="*/ 562023 h 607308"/>
                    <a:gd name="connsiteX2" fmla="*/ 612690 w 673936"/>
                    <a:gd name="connsiteY2" fmla="*/ 607266 h 607308"/>
                    <a:gd name="connsiteX3" fmla="*/ 451623 w 673936"/>
                    <a:gd name="connsiteY3" fmla="*/ 607266 h 607308"/>
                    <a:gd name="connsiteX4" fmla="*/ 61955 w 673936"/>
                    <a:gd name="connsiteY4" fmla="*/ 607266 h 607308"/>
                    <a:gd name="connsiteX5" fmla="*/ 1852 w 673936"/>
                    <a:gd name="connsiteY5" fmla="*/ 561832 h 607308"/>
                    <a:gd name="connsiteX6" fmla="*/ 138 w 673936"/>
                    <a:gd name="connsiteY6" fmla="*/ 541734 h 607308"/>
                    <a:gd name="connsiteX7" fmla="*/ 42 w 673936"/>
                    <a:gd name="connsiteY7" fmla="*/ 276082 h 607308"/>
                    <a:gd name="connsiteX8" fmla="*/ 42 w 673936"/>
                    <a:gd name="connsiteY8" fmla="*/ 175784 h 607308"/>
                    <a:gd name="connsiteX9" fmla="*/ 63288 w 673936"/>
                    <a:gd name="connsiteY9" fmla="*/ 112728 h 607308"/>
                    <a:gd name="connsiteX10" fmla="*/ 167016 w 673936"/>
                    <a:gd name="connsiteY10" fmla="*/ 112728 h 607308"/>
                    <a:gd name="connsiteX11" fmla="*/ 177017 w 673936"/>
                    <a:gd name="connsiteY11" fmla="*/ 112728 h 607308"/>
                    <a:gd name="connsiteX12" fmla="*/ 177398 w 673936"/>
                    <a:gd name="connsiteY12" fmla="*/ 103203 h 607308"/>
                    <a:gd name="connsiteX13" fmla="*/ 177493 w 673936"/>
                    <a:gd name="connsiteY13" fmla="*/ 47577 h 607308"/>
                    <a:gd name="connsiteX14" fmla="*/ 225023 w 673936"/>
                    <a:gd name="connsiteY14" fmla="*/ 143 h 607308"/>
                    <a:gd name="connsiteX15" fmla="*/ 448479 w 673936"/>
                    <a:gd name="connsiteY15" fmla="*/ 143 h 607308"/>
                    <a:gd name="connsiteX16" fmla="*/ 496485 w 673936"/>
                    <a:gd name="connsiteY16" fmla="*/ 48244 h 607308"/>
                    <a:gd name="connsiteX17" fmla="*/ 496485 w 673936"/>
                    <a:gd name="connsiteY17" fmla="*/ 112824 h 607308"/>
                    <a:gd name="connsiteX18" fmla="*/ 505820 w 673936"/>
                    <a:gd name="connsiteY18" fmla="*/ 112824 h 607308"/>
                    <a:gd name="connsiteX19" fmla="*/ 610404 w 673936"/>
                    <a:gd name="connsiteY19" fmla="*/ 112824 h 607308"/>
                    <a:gd name="connsiteX20" fmla="*/ 672507 w 673936"/>
                    <a:gd name="connsiteY20" fmla="*/ 159972 h 607308"/>
                    <a:gd name="connsiteX21" fmla="*/ 673841 w 673936"/>
                    <a:gd name="connsiteY21" fmla="*/ 162068 h 607308"/>
                    <a:gd name="connsiteX22" fmla="*/ 673936 w 673936"/>
                    <a:gd name="connsiteY22" fmla="*/ 558403 h 607308"/>
                    <a:gd name="connsiteX23" fmla="*/ 267028 w 673936"/>
                    <a:gd name="connsiteY23" fmla="*/ 354854 h 607308"/>
                    <a:gd name="connsiteX24" fmla="*/ 260456 w 673936"/>
                    <a:gd name="connsiteY24" fmla="*/ 352949 h 607308"/>
                    <a:gd name="connsiteX25" fmla="*/ 27284 w 673936"/>
                    <a:gd name="connsiteY25" fmla="*/ 306657 h 607308"/>
                    <a:gd name="connsiteX26" fmla="*/ 27093 w 673936"/>
                    <a:gd name="connsiteY26" fmla="*/ 309229 h 607308"/>
                    <a:gd name="connsiteX27" fmla="*/ 27189 w 673936"/>
                    <a:gd name="connsiteY27" fmla="*/ 546211 h 607308"/>
                    <a:gd name="connsiteX28" fmla="*/ 62526 w 673936"/>
                    <a:gd name="connsiteY28" fmla="*/ 580215 h 607308"/>
                    <a:gd name="connsiteX29" fmla="*/ 610785 w 673936"/>
                    <a:gd name="connsiteY29" fmla="*/ 580215 h 607308"/>
                    <a:gd name="connsiteX30" fmla="*/ 646980 w 673936"/>
                    <a:gd name="connsiteY30" fmla="*/ 543639 h 607308"/>
                    <a:gd name="connsiteX31" fmla="*/ 646980 w 673936"/>
                    <a:gd name="connsiteY31" fmla="*/ 312563 h 607308"/>
                    <a:gd name="connsiteX32" fmla="*/ 646980 w 673936"/>
                    <a:gd name="connsiteY32" fmla="*/ 304657 h 607308"/>
                    <a:gd name="connsiteX33" fmla="*/ 619358 w 673936"/>
                    <a:gd name="connsiteY33" fmla="*/ 313706 h 607308"/>
                    <a:gd name="connsiteX34" fmla="*/ 506963 w 673936"/>
                    <a:gd name="connsiteY34" fmla="*/ 335613 h 607308"/>
                    <a:gd name="connsiteX35" fmla="*/ 407236 w 673936"/>
                    <a:gd name="connsiteY35" fmla="*/ 354759 h 607308"/>
                    <a:gd name="connsiteX36" fmla="*/ 407236 w 673936"/>
                    <a:gd name="connsiteY36" fmla="*/ 381238 h 607308"/>
                    <a:gd name="connsiteX37" fmla="*/ 336751 w 673936"/>
                    <a:gd name="connsiteY37" fmla="*/ 450485 h 607308"/>
                    <a:gd name="connsiteX38" fmla="*/ 267123 w 673936"/>
                    <a:gd name="connsiteY38" fmla="*/ 381524 h 607308"/>
                    <a:gd name="connsiteX39" fmla="*/ 267028 w 673936"/>
                    <a:gd name="connsiteY39" fmla="*/ 354854 h 607308"/>
                    <a:gd name="connsiteX40" fmla="*/ 407236 w 673936"/>
                    <a:gd name="connsiteY40" fmla="*/ 326850 h 607308"/>
                    <a:gd name="connsiteX41" fmla="*/ 411237 w 673936"/>
                    <a:gd name="connsiteY41" fmla="*/ 326565 h 607308"/>
                    <a:gd name="connsiteX42" fmla="*/ 577448 w 673936"/>
                    <a:gd name="connsiteY42" fmla="*/ 294656 h 607308"/>
                    <a:gd name="connsiteX43" fmla="*/ 625644 w 673936"/>
                    <a:gd name="connsiteY43" fmla="*/ 283321 h 607308"/>
                    <a:gd name="connsiteX44" fmla="*/ 646980 w 673936"/>
                    <a:gd name="connsiteY44" fmla="*/ 251698 h 607308"/>
                    <a:gd name="connsiteX45" fmla="*/ 646885 w 673936"/>
                    <a:gd name="connsiteY45" fmla="*/ 178356 h 607308"/>
                    <a:gd name="connsiteX46" fmla="*/ 607928 w 673936"/>
                    <a:gd name="connsiteY46" fmla="*/ 139494 h 607308"/>
                    <a:gd name="connsiteX47" fmla="*/ 332179 w 673936"/>
                    <a:gd name="connsiteY47" fmla="*/ 139494 h 607308"/>
                    <a:gd name="connsiteX48" fmla="*/ 185494 w 673936"/>
                    <a:gd name="connsiteY48" fmla="*/ 139779 h 607308"/>
                    <a:gd name="connsiteX49" fmla="*/ 60717 w 673936"/>
                    <a:gd name="connsiteY49" fmla="*/ 139589 h 607308"/>
                    <a:gd name="connsiteX50" fmla="*/ 27474 w 673936"/>
                    <a:gd name="connsiteY50" fmla="*/ 169402 h 607308"/>
                    <a:gd name="connsiteX51" fmla="*/ 27474 w 673936"/>
                    <a:gd name="connsiteY51" fmla="*/ 257032 h 607308"/>
                    <a:gd name="connsiteX52" fmla="*/ 40524 w 673936"/>
                    <a:gd name="connsiteY52" fmla="*/ 279225 h 607308"/>
                    <a:gd name="connsiteX53" fmla="*/ 63860 w 673936"/>
                    <a:gd name="connsiteY53" fmla="*/ 288179 h 607308"/>
                    <a:gd name="connsiteX54" fmla="*/ 220165 w 673936"/>
                    <a:gd name="connsiteY54" fmla="*/ 317992 h 607308"/>
                    <a:gd name="connsiteX55" fmla="*/ 266933 w 673936"/>
                    <a:gd name="connsiteY55" fmla="*/ 326660 h 607308"/>
                    <a:gd name="connsiteX56" fmla="*/ 266933 w 673936"/>
                    <a:gd name="connsiteY56" fmla="*/ 285798 h 607308"/>
                    <a:gd name="connsiteX57" fmla="*/ 296270 w 673936"/>
                    <a:gd name="connsiteY57" fmla="*/ 256080 h 607308"/>
                    <a:gd name="connsiteX58" fmla="*/ 378090 w 673936"/>
                    <a:gd name="connsiteY58" fmla="*/ 256080 h 607308"/>
                    <a:gd name="connsiteX59" fmla="*/ 407236 w 673936"/>
                    <a:gd name="connsiteY59" fmla="*/ 285226 h 607308"/>
                    <a:gd name="connsiteX60" fmla="*/ 407236 w 673936"/>
                    <a:gd name="connsiteY60" fmla="*/ 326850 h 607308"/>
                    <a:gd name="connsiteX61" fmla="*/ 234262 w 673936"/>
                    <a:gd name="connsiteY61" fmla="*/ 55959 h 607308"/>
                    <a:gd name="connsiteX62" fmla="*/ 439526 w 673936"/>
                    <a:gd name="connsiteY62" fmla="*/ 55959 h 607308"/>
                    <a:gd name="connsiteX63" fmla="*/ 439526 w 673936"/>
                    <a:gd name="connsiteY63" fmla="*/ 111681 h 607308"/>
                    <a:gd name="connsiteX64" fmla="*/ 469530 w 673936"/>
                    <a:gd name="connsiteY64" fmla="*/ 111681 h 607308"/>
                    <a:gd name="connsiteX65" fmla="*/ 469339 w 673936"/>
                    <a:gd name="connsiteY65" fmla="*/ 45482 h 607308"/>
                    <a:gd name="connsiteX66" fmla="*/ 447336 w 673936"/>
                    <a:gd name="connsiteY66" fmla="*/ 27003 h 607308"/>
                    <a:gd name="connsiteX67" fmla="*/ 226547 w 673936"/>
                    <a:gd name="connsiteY67" fmla="*/ 27003 h 607308"/>
                    <a:gd name="connsiteX68" fmla="*/ 204544 w 673936"/>
                    <a:gd name="connsiteY68" fmla="*/ 48911 h 607308"/>
                    <a:gd name="connsiteX69" fmla="*/ 204544 w 673936"/>
                    <a:gd name="connsiteY69" fmla="*/ 106251 h 607308"/>
                    <a:gd name="connsiteX70" fmla="*/ 205306 w 673936"/>
                    <a:gd name="connsiteY70" fmla="*/ 111776 h 607308"/>
                    <a:gd name="connsiteX71" fmla="*/ 234167 w 673936"/>
                    <a:gd name="connsiteY71" fmla="*/ 111776 h 607308"/>
                    <a:gd name="connsiteX72" fmla="*/ 234262 w 673936"/>
                    <a:gd name="connsiteY72" fmla="*/ 55959 h 607308"/>
                    <a:gd name="connsiteX73" fmla="*/ 294365 w 673936"/>
                    <a:gd name="connsiteY73" fmla="*/ 283512 h 607308"/>
                    <a:gd name="connsiteX74" fmla="*/ 294365 w 673936"/>
                    <a:gd name="connsiteY74" fmla="*/ 386286 h 607308"/>
                    <a:gd name="connsiteX75" fmla="*/ 295317 w 673936"/>
                    <a:gd name="connsiteY75" fmla="*/ 391239 h 607308"/>
                    <a:gd name="connsiteX76" fmla="*/ 342466 w 673936"/>
                    <a:gd name="connsiteY76" fmla="*/ 423339 h 607308"/>
                    <a:gd name="connsiteX77" fmla="*/ 380185 w 673936"/>
                    <a:gd name="connsiteY77" fmla="*/ 380476 h 607308"/>
                    <a:gd name="connsiteX78" fmla="*/ 380280 w 673936"/>
                    <a:gd name="connsiteY78" fmla="*/ 287798 h 607308"/>
                    <a:gd name="connsiteX79" fmla="*/ 379614 w 673936"/>
                    <a:gd name="connsiteY79" fmla="*/ 283607 h 607308"/>
                    <a:gd name="connsiteX80" fmla="*/ 294365 w 673936"/>
                    <a:gd name="connsiteY80" fmla="*/ 283512 h 607308"/>
                    <a:gd name="connsiteX81" fmla="*/ 261885 w 673936"/>
                    <a:gd name="connsiteY81" fmla="*/ 112062 h 607308"/>
                    <a:gd name="connsiteX82" fmla="*/ 411999 w 673936"/>
                    <a:gd name="connsiteY82" fmla="*/ 112062 h 607308"/>
                    <a:gd name="connsiteX83" fmla="*/ 411999 w 673936"/>
                    <a:gd name="connsiteY83" fmla="*/ 83010 h 607308"/>
                    <a:gd name="connsiteX84" fmla="*/ 261885 w 673936"/>
                    <a:gd name="connsiteY84" fmla="*/ 83010 h 607308"/>
                    <a:gd name="connsiteX85" fmla="*/ 261885 w 673936"/>
                    <a:gd name="connsiteY85" fmla="*/ 112062 h 6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936" h="607308">
                      <a:moveTo>
                        <a:pt x="673936" y="558403"/>
                      </a:moveTo>
                      <a:cubicBezTo>
                        <a:pt x="673365" y="559641"/>
                        <a:pt x="672603" y="560784"/>
                        <a:pt x="672222" y="562023"/>
                      </a:cubicBezTo>
                      <a:cubicBezTo>
                        <a:pt x="664221" y="590407"/>
                        <a:pt x="642313" y="607171"/>
                        <a:pt x="612690" y="607266"/>
                      </a:cubicBezTo>
                      <a:cubicBezTo>
                        <a:pt x="558969" y="607362"/>
                        <a:pt x="505344" y="607266"/>
                        <a:pt x="451623" y="607266"/>
                      </a:cubicBezTo>
                      <a:cubicBezTo>
                        <a:pt x="321702" y="607266"/>
                        <a:pt x="191876" y="607266"/>
                        <a:pt x="61955" y="607266"/>
                      </a:cubicBezTo>
                      <a:cubicBezTo>
                        <a:pt x="31856" y="607266"/>
                        <a:pt x="8329" y="589550"/>
                        <a:pt x="1852" y="561832"/>
                      </a:cubicBezTo>
                      <a:cubicBezTo>
                        <a:pt x="328" y="555355"/>
                        <a:pt x="233" y="548497"/>
                        <a:pt x="138" y="541734"/>
                      </a:cubicBezTo>
                      <a:cubicBezTo>
                        <a:pt x="42" y="453152"/>
                        <a:pt x="42" y="364665"/>
                        <a:pt x="42" y="276082"/>
                      </a:cubicBezTo>
                      <a:cubicBezTo>
                        <a:pt x="42" y="242649"/>
                        <a:pt x="-53" y="209217"/>
                        <a:pt x="42" y="175784"/>
                      </a:cubicBezTo>
                      <a:cubicBezTo>
                        <a:pt x="138" y="136922"/>
                        <a:pt x="24522" y="112728"/>
                        <a:pt x="63288" y="112728"/>
                      </a:cubicBezTo>
                      <a:cubicBezTo>
                        <a:pt x="97864" y="112728"/>
                        <a:pt x="132440" y="112728"/>
                        <a:pt x="167016" y="112728"/>
                      </a:cubicBezTo>
                      <a:cubicBezTo>
                        <a:pt x="170064" y="112728"/>
                        <a:pt x="173112" y="112728"/>
                        <a:pt x="177017" y="112728"/>
                      </a:cubicBezTo>
                      <a:cubicBezTo>
                        <a:pt x="177207" y="109109"/>
                        <a:pt x="177398" y="106156"/>
                        <a:pt x="177398" y="103203"/>
                      </a:cubicBezTo>
                      <a:cubicBezTo>
                        <a:pt x="177398" y="84630"/>
                        <a:pt x="177207" y="66056"/>
                        <a:pt x="177493" y="47577"/>
                      </a:cubicBezTo>
                      <a:cubicBezTo>
                        <a:pt x="177874" y="20050"/>
                        <a:pt x="197591" y="238"/>
                        <a:pt x="225023" y="143"/>
                      </a:cubicBezTo>
                      <a:cubicBezTo>
                        <a:pt x="299508" y="-48"/>
                        <a:pt x="373994" y="-48"/>
                        <a:pt x="448479" y="143"/>
                      </a:cubicBezTo>
                      <a:cubicBezTo>
                        <a:pt x="476102" y="238"/>
                        <a:pt x="496200" y="20526"/>
                        <a:pt x="496485" y="48244"/>
                      </a:cubicBezTo>
                      <a:cubicBezTo>
                        <a:pt x="496676" y="69294"/>
                        <a:pt x="496485" y="90345"/>
                        <a:pt x="496485" y="112824"/>
                      </a:cubicBezTo>
                      <a:cubicBezTo>
                        <a:pt x="499914" y="112824"/>
                        <a:pt x="502867" y="112824"/>
                        <a:pt x="505820" y="112824"/>
                      </a:cubicBezTo>
                      <a:cubicBezTo>
                        <a:pt x="540681" y="112824"/>
                        <a:pt x="575543" y="112824"/>
                        <a:pt x="610404" y="112824"/>
                      </a:cubicBezTo>
                      <a:cubicBezTo>
                        <a:pt x="643170" y="112824"/>
                        <a:pt x="663744" y="128445"/>
                        <a:pt x="672507" y="159972"/>
                      </a:cubicBezTo>
                      <a:cubicBezTo>
                        <a:pt x="672698" y="160734"/>
                        <a:pt x="673365" y="161401"/>
                        <a:pt x="673841" y="162068"/>
                      </a:cubicBezTo>
                      <a:cubicBezTo>
                        <a:pt x="673936" y="294084"/>
                        <a:pt x="673936" y="426196"/>
                        <a:pt x="673936" y="558403"/>
                      </a:cubicBezTo>
                      <a:close/>
                      <a:moveTo>
                        <a:pt x="267028" y="354854"/>
                      </a:moveTo>
                      <a:cubicBezTo>
                        <a:pt x="264171" y="353997"/>
                        <a:pt x="262361" y="353330"/>
                        <a:pt x="260456" y="352949"/>
                      </a:cubicBezTo>
                      <a:cubicBezTo>
                        <a:pt x="182827" y="337328"/>
                        <a:pt x="104341" y="325707"/>
                        <a:pt x="27284" y="306657"/>
                      </a:cubicBezTo>
                      <a:cubicBezTo>
                        <a:pt x="27284" y="306467"/>
                        <a:pt x="27093" y="307800"/>
                        <a:pt x="27093" y="309229"/>
                      </a:cubicBezTo>
                      <a:cubicBezTo>
                        <a:pt x="27093" y="388191"/>
                        <a:pt x="26998" y="467249"/>
                        <a:pt x="27189" y="546211"/>
                      </a:cubicBezTo>
                      <a:cubicBezTo>
                        <a:pt x="27189" y="567642"/>
                        <a:pt x="40619" y="580215"/>
                        <a:pt x="62526" y="580215"/>
                      </a:cubicBezTo>
                      <a:cubicBezTo>
                        <a:pt x="245311" y="580215"/>
                        <a:pt x="428001" y="580215"/>
                        <a:pt x="610785" y="580215"/>
                      </a:cubicBezTo>
                      <a:cubicBezTo>
                        <a:pt x="634407" y="580215"/>
                        <a:pt x="646980" y="567452"/>
                        <a:pt x="646980" y="543639"/>
                      </a:cubicBezTo>
                      <a:cubicBezTo>
                        <a:pt x="646980" y="466582"/>
                        <a:pt x="646980" y="389525"/>
                        <a:pt x="646980" y="312563"/>
                      </a:cubicBezTo>
                      <a:cubicBezTo>
                        <a:pt x="646980" y="309896"/>
                        <a:pt x="646980" y="307229"/>
                        <a:pt x="646980" y="304657"/>
                      </a:cubicBezTo>
                      <a:cubicBezTo>
                        <a:pt x="637265" y="307896"/>
                        <a:pt x="628597" y="311896"/>
                        <a:pt x="619358" y="313706"/>
                      </a:cubicBezTo>
                      <a:cubicBezTo>
                        <a:pt x="581925" y="321326"/>
                        <a:pt x="544396" y="328374"/>
                        <a:pt x="506963" y="335613"/>
                      </a:cubicBezTo>
                      <a:cubicBezTo>
                        <a:pt x="473911" y="341995"/>
                        <a:pt x="440955" y="348282"/>
                        <a:pt x="407236" y="354759"/>
                      </a:cubicBezTo>
                      <a:cubicBezTo>
                        <a:pt x="407236" y="363903"/>
                        <a:pt x="407427" y="372570"/>
                        <a:pt x="407236" y="381238"/>
                      </a:cubicBezTo>
                      <a:cubicBezTo>
                        <a:pt x="406188" y="420291"/>
                        <a:pt x="375327" y="450580"/>
                        <a:pt x="336751" y="450485"/>
                      </a:cubicBezTo>
                      <a:cubicBezTo>
                        <a:pt x="298651" y="450390"/>
                        <a:pt x="268171" y="420291"/>
                        <a:pt x="267123" y="381524"/>
                      </a:cubicBezTo>
                      <a:cubicBezTo>
                        <a:pt x="266838" y="372856"/>
                        <a:pt x="267028" y="364188"/>
                        <a:pt x="267028" y="354854"/>
                      </a:cubicBezTo>
                      <a:close/>
                      <a:moveTo>
                        <a:pt x="407236" y="326850"/>
                      </a:moveTo>
                      <a:cubicBezTo>
                        <a:pt x="409046" y="326755"/>
                        <a:pt x="410189" y="326755"/>
                        <a:pt x="411237" y="326565"/>
                      </a:cubicBezTo>
                      <a:cubicBezTo>
                        <a:pt x="466672" y="315992"/>
                        <a:pt x="522108" y="305514"/>
                        <a:pt x="577448" y="294656"/>
                      </a:cubicBezTo>
                      <a:cubicBezTo>
                        <a:pt x="593640" y="291513"/>
                        <a:pt x="610023" y="288369"/>
                        <a:pt x="625644" y="283321"/>
                      </a:cubicBezTo>
                      <a:cubicBezTo>
                        <a:pt x="640122" y="278654"/>
                        <a:pt x="647361" y="267605"/>
                        <a:pt x="646980" y="251698"/>
                      </a:cubicBezTo>
                      <a:cubicBezTo>
                        <a:pt x="646504" y="227219"/>
                        <a:pt x="646885" y="202835"/>
                        <a:pt x="646885" y="178356"/>
                      </a:cubicBezTo>
                      <a:cubicBezTo>
                        <a:pt x="646885" y="151019"/>
                        <a:pt x="635360" y="139494"/>
                        <a:pt x="607928" y="139494"/>
                      </a:cubicBezTo>
                      <a:cubicBezTo>
                        <a:pt x="516012" y="139494"/>
                        <a:pt x="424095" y="139494"/>
                        <a:pt x="332179" y="139494"/>
                      </a:cubicBezTo>
                      <a:cubicBezTo>
                        <a:pt x="283316" y="139494"/>
                        <a:pt x="234357" y="139779"/>
                        <a:pt x="185494" y="139779"/>
                      </a:cubicBezTo>
                      <a:cubicBezTo>
                        <a:pt x="143870" y="139779"/>
                        <a:pt x="102341" y="139494"/>
                        <a:pt x="60717" y="139589"/>
                      </a:cubicBezTo>
                      <a:cubicBezTo>
                        <a:pt x="41762" y="139684"/>
                        <a:pt x="27855" y="151590"/>
                        <a:pt x="27474" y="169402"/>
                      </a:cubicBezTo>
                      <a:cubicBezTo>
                        <a:pt x="26808" y="198644"/>
                        <a:pt x="27474" y="227886"/>
                        <a:pt x="27474" y="257032"/>
                      </a:cubicBezTo>
                      <a:cubicBezTo>
                        <a:pt x="27474" y="267033"/>
                        <a:pt x="32427" y="274558"/>
                        <a:pt x="40524" y="279225"/>
                      </a:cubicBezTo>
                      <a:cubicBezTo>
                        <a:pt x="47667" y="283321"/>
                        <a:pt x="55764" y="286655"/>
                        <a:pt x="63860" y="288179"/>
                      </a:cubicBezTo>
                      <a:cubicBezTo>
                        <a:pt x="115866" y="298466"/>
                        <a:pt x="168063" y="308181"/>
                        <a:pt x="220165" y="317992"/>
                      </a:cubicBezTo>
                      <a:cubicBezTo>
                        <a:pt x="235500" y="320850"/>
                        <a:pt x="250740" y="323707"/>
                        <a:pt x="266933" y="326660"/>
                      </a:cubicBezTo>
                      <a:cubicBezTo>
                        <a:pt x="266933" y="312087"/>
                        <a:pt x="266933" y="298942"/>
                        <a:pt x="266933" y="285798"/>
                      </a:cubicBezTo>
                      <a:cubicBezTo>
                        <a:pt x="267028" y="265986"/>
                        <a:pt x="276648" y="256175"/>
                        <a:pt x="296270" y="256080"/>
                      </a:cubicBezTo>
                      <a:cubicBezTo>
                        <a:pt x="323511" y="255984"/>
                        <a:pt x="350848" y="255984"/>
                        <a:pt x="378090" y="256080"/>
                      </a:cubicBezTo>
                      <a:cubicBezTo>
                        <a:pt x="397044" y="256175"/>
                        <a:pt x="407141" y="266271"/>
                        <a:pt x="407236" y="285226"/>
                      </a:cubicBezTo>
                      <a:cubicBezTo>
                        <a:pt x="407331" y="299133"/>
                        <a:pt x="407236" y="312849"/>
                        <a:pt x="407236" y="326850"/>
                      </a:cubicBezTo>
                      <a:close/>
                      <a:moveTo>
                        <a:pt x="234262" y="55959"/>
                      </a:moveTo>
                      <a:cubicBezTo>
                        <a:pt x="303318" y="55959"/>
                        <a:pt x="371136" y="55959"/>
                        <a:pt x="439526" y="55959"/>
                      </a:cubicBezTo>
                      <a:cubicBezTo>
                        <a:pt x="439526" y="74724"/>
                        <a:pt x="439526" y="92916"/>
                        <a:pt x="439526" y="111681"/>
                      </a:cubicBezTo>
                      <a:cubicBezTo>
                        <a:pt x="449813" y="111681"/>
                        <a:pt x="459433" y="111681"/>
                        <a:pt x="469530" y="111681"/>
                      </a:cubicBezTo>
                      <a:cubicBezTo>
                        <a:pt x="469530" y="89202"/>
                        <a:pt x="470006" y="67294"/>
                        <a:pt x="469339" y="45482"/>
                      </a:cubicBezTo>
                      <a:cubicBezTo>
                        <a:pt x="469053" y="34147"/>
                        <a:pt x="459909" y="27003"/>
                        <a:pt x="447336" y="27003"/>
                      </a:cubicBezTo>
                      <a:cubicBezTo>
                        <a:pt x="373708" y="26908"/>
                        <a:pt x="300175" y="26908"/>
                        <a:pt x="226547" y="27003"/>
                      </a:cubicBezTo>
                      <a:cubicBezTo>
                        <a:pt x="212450" y="27003"/>
                        <a:pt x="204639" y="34719"/>
                        <a:pt x="204544" y="48911"/>
                      </a:cubicBezTo>
                      <a:cubicBezTo>
                        <a:pt x="204354" y="68056"/>
                        <a:pt x="204449" y="87106"/>
                        <a:pt x="204544" y="106251"/>
                      </a:cubicBezTo>
                      <a:cubicBezTo>
                        <a:pt x="204544" y="108061"/>
                        <a:pt x="205020" y="109871"/>
                        <a:pt x="205306" y="111776"/>
                      </a:cubicBezTo>
                      <a:cubicBezTo>
                        <a:pt x="215117" y="111776"/>
                        <a:pt x="224261" y="111776"/>
                        <a:pt x="234167" y="111776"/>
                      </a:cubicBezTo>
                      <a:cubicBezTo>
                        <a:pt x="234262" y="93012"/>
                        <a:pt x="234262" y="74819"/>
                        <a:pt x="234262" y="55959"/>
                      </a:cubicBezTo>
                      <a:close/>
                      <a:moveTo>
                        <a:pt x="294365" y="283512"/>
                      </a:moveTo>
                      <a:cubicBezTo>
                        <a:pt x="294365" y="318373"/>
                        <a:pt x="294365" y="352282"/>
                        <a:pt x="294365" y="386286"/>
                      </a:cubicBezTo>
                      <a:cubicBezTo>
                        <a:pt x="294365" y="387906"/>
                        <a:pt x="294841" y="389620"/>
                        <a:pt x="295317" y="391239"/>
                      </a:cubicBezTo>
                      <a:cubicBezTo>
                        <a:pt x="300937" y="412385"/>
                        <a:pt x="320654" y="425815"/>
                        <a:pt x="342466" y="423339"/>
                      </a:cubicBezTo>
                      <a:cubicBezTo>
                        <a:pt x="363421" y="420957"/>
                        <a:pt x="379899" y="402574"/>
                        <a:pt x="380185" y="380476"/>
                      </a:cubicBezTo>
                      <a:cubicBezTo>
                        <a:pt x="380471" y="349615"/>
                        <a:pt x="380280" y="318659"/>
                        <a:pt x="380280" y="287798"/>
                      </a:cubicBezTo>
                      <a:cubicBezTo>
                        <a:pt x="380280" y="286464"/>
                        <a:pt x="379899" y="285131"/>
                        <a:pt x="379614" y="283607"/>
                      </a:cubicBezTo>
                      <a:cubicBezTo>
                        <a:pt x="351134" y="283512"/>
                        <a:pt x="323226" y="283512"/>
                        <a:pt x="294365" y="283512"/>
                      </a:cubicBezTo>
                      <a:close/>
                      <a:moveTo>
                        <a:pt x="261885" y="112062"/>
                      </a:moveTo>
                      <a:cubicBezTo>
                        <a:pt x="312367" y="112062"/>
                        <a:pt x="362183" y="112062"/>
                        <a:pt x="411999" y="112062"/>
                      </a:cubicBezTo>
                      <a:cubicBezTo>
                        <a:pt x="411999" y="101965"/>
                        <a:pt x="411999" y="92535"/>
                        <a:pt x="411999" y="83010"/>
                      </a:cubicBezTo>
                      <a:cubicBezTo>
                        <a:pt x="361707" y="83010"/>
                        <a:pt x="311796" y="83010"/>
                        <a:pt x="261885" y="83010"/>
                      </a:cubicBezTo>
                      <a:cubicBezTo>
                        <a:pt x="261885" y="93012"/>
                        <a:pt x="261885" y="102441"/>
                        <a:pt x="261885" y="1120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25" name="任意多边形: 形状 174"/>
                <p:cNvSpPr/>
                <p:nvPr/>
              </p:nvSpPr>
              <p:spPr>
                <a:xfrm>
                  <a:off x="4410980" y="-485040"/>
                  <a:ext cx="562452" cy="759288"/>
                </a:xfrm>
                <a:custGeom>
                  <a:avLst/>
                  <a:gdLst>
                    <a:gd name="connsiteX0" fmla="*/ 428816 w 562452"/>
                    <a:gd name="connsiteY0" fmla="*/ 0 h 759288"/>
                    <a:gd name="connsiteX1" fmla="*/ 458153 w 562452"/>
                    <a:gd name="connsiteY1" fmla="*/ 21717 h 759288"/>
                    <a:gd name="connsiteX2" fmla="*/ 550259 w 562452"/>
                    <a:gd name="connsiteY2" fmla="*/ 120301 h 759288"/>
                    <a:gd name="connsiteX3" fmla="*/ 562451 w 562452"/>
                    <a:gd name="connsiteY3" fmla="*/ 150686 h 759288"/>
                    <a:gd name="connsiteX4" fmla="*/ 562356 w 562452"/>
                    <a:gd name="connsiteY4" fmla="*/ 212217 h 759288"/>
                    <a:gd name="connsiteX5" fmla="*/ 548831 w 562452"/>
                    <a:gd name="connsiteY5" fmla="*/ 228981 h 759288"/>
                    <a:gd name="connsiteX6" fmla="*/ 535305 w 562452"/>
                    <a:gd name="connsiteY6" fmla="*/ 212027 h 759288"/>
                    <a:gd name="connsiteX7" fmla="*/ 535305 w 562452"/>
                    <a:gd name="connsiteY7" fmla="*/ 160687 h 759288"/>
                    <a:gd name="connsiteX8" fmla="*/ 521208 w 562452"/>
                    <a:gd name="connsiteY8" fmla="*/ 160687 h 759288"/>
                    <a:gd name="connsiteX9" fmla="*/ 461296 w 562452"/>
                    <a:gd name="connsiteY9" fmla="*/ 160496 h 759288"/>
                    <a:gd name="connsiteX10" fmla="*/ 410242 w 562452"/>
                    <a:gd name="connsiteY10" fmla="*/ 108585 h 759288"/>
                    <a:gd name="connsiteX11" fmla="*/ 410147 w 562452"/>
                    <a:gd name="connsiteY11" fmla="*/ 36862 h 759288"/>
                    <a:gd name="connsiteX12" fmla="*/ 410147 w 562452"/>
                    <a:gd name="connsiteY12" fmla="*/ 26956 h 759288"/>
                    <a:gd name="connsiteX13" fmla="*/ 400336 w 562452"/>
                    <a:gd name="connsiteY13" fmla="*/ 26956 h 759288"/>
                    <a:gd name="connsiteX14" fmla="*/ 46958 w 562452"/>
                    <a:gd name="connsiteY14" fmla="*/ 26956 h 759288"/>
                    <a:gd name="connsiteX15" fmla="*/ 27242 w 562452"/>
                    <a:gd name="connsiteY15" fmla="*/ 46863 h 759288"/>
                    <a:gd name="connsiteX16" fmla="*/ 27242 w 562452"/>
                    <a:gd name="connsiteY16" fmla="*/ 712280 h 759288"/>
                    <a:gd name="connsiteX17" fmla="*/ 47054 w 562452"/>
                    <a:gd name="connsiteY17" fmla="*/ 732187 h 759288"/>
                    <a:gd name="connsiteX18" fmla="*/ 146590 w 562452"/>
                    <a:gd name="connsiteY18" fmla="*/ 732473 h 759288"/>
                    <a:gd name="connsiteX19" fmla="*/ 160592 w 562452"/>
                    <a:gd name="connsiteY19" fmla="*/ 739331 h 759288"/>
                    <a:gd name="connsiteX20" fmla="*/ 149257 w 562452"/>
                    <a:gd name="connsiteY20" fmla="*/ 758952 h 759288"/>
                    <a:gd name="connsiteX21" fmla="*/ 37148 w 562452"/>
                    <a:gd name="connsiteY21" fmla="*/ 758762 h 759288"/>
                    <a:gd name="connsiteX22" fmla="*/ 381 w 562452"/>
                    <a:gd name="connsiteY22" fmla="*/ 720376 h 759288"/>
                    <a:gd name="connsiteX23" fmla="*/ 286 w 562452"/>
                    <a:gd name="connsiteY23" fmla="*/ 711137 h 759288"/>
                    <a:gd name="connsiteX24" fmla="*/ 0 w 562452"/>
                    <a:gd name="connsiteY24" fmla="*/ 51626 h 759288"/>
                    <a:gd name="connsiteX25" fmla="*/ 32385 w 562452"/>
                    <a:gd name="connsiteY25" fmla="*/ 0 h 759288"/>
                    <a:gd name="connsiteX26" fmla="*/ 428816 w 562452"/>
                    <a:gd name="connsiteY26" fmla="*/ 0 h 759288"/>
                    <a:gd name="connsiteX27" fmla="*/ 515779 w 562452"/>
                    <a:gd name="connsiteY27" fmla="*/ 133350 h 759288"/>
                    <a:gd name="connsiteX28" fmla="*/ 437198 w 562452"/>
                    <a:gd name="connsiteY28" fmla="*/ 48197 h 759288"/>
                    <a:gd name="connsiteX29" fmla="*/ 437198 w 562452"/>
                    <a:gd name="connsiteY29" fmla="*/ 58579 h 759288"/>
                    <a:gd name="connsiteX30" fmla="*/ 437674 w 562452"/>
                    <a:gd name="connsiteY30" fmla="*/ 112395 h 759288"/>
                    <a:gd name="connsiteX31" fmla="*/ 457867 w 562452"/>
                    <a:gd name="connsiteY31" fmla="*/ 133064 h 759288"/>
                    <a:gd name="connsiteX32" fmla="*/ 515779 w 562452"/>
                    <a:gd name="connsiteY32" fmla="*/ 133350 h 75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2452" h="759288">
                      <a:moveTo>
                        <a:pt x="428816" y="0"/>
                      </a:moveTo>
                      <a:cubicBezTo>
                        <a:pt x="440912" y="4096"/>
                        <a:pt x="449675" y="12478"/>
                        <a:pt x="458153" y="21717"/>
                      </a:cubicBezTo>
                      <a:cubicBezTo>
                        <a:pt x="488728" y="54769"/>
                        <a:pt x="519398" y="87535"/>
                        <a:pt x="550259" y="120301"/>
                      </a:cubicBezTo>
                      <a:cubicBezTo>
                        <a:pt x="558356" y="128969"/>
                        <a:pt x="562547" y="138779"/>
                        <a:pt x="562451" y="150686"/>
                      </a:cubicBezTo>
                      <a:cubicBezTo>
                        <a:pt x="562261" y="171164"/>
                        <a:pt x="562451" y="191738"/>
                        <a:pt x="562356" y="212217"/>
                      </a:cubicBezTo>
                      <a:cubicBezTo>
                        <a:pt x="562356" y="222885"/>
                        <a:pt x="557213" y="229076"/>
                        <a:pt x="548831" y="228981"/>
                      </a:cubicBezTo>
                      <a:cubicBezTo>
                        <a:pt x="540639" y="228886"/>
                        <a:pt x="535305" y="222504"/>
                        <a:pt x="535305" y="212027"/>
                      </a:cubicBezTo>
                      <a:cubicBezTo>
                        <a:pt x="535210" y="195263"/>
                        <a:pt x="535305" y="178403"/>
                        <a:pt x="535305" y="160687"/>
                      </a:cubicBezTo>
                      <a:cubicBezTo>
                        <a:pt x="529971" y="160687"/>
                        <a:pt x="525590" y="160687"/>
                        <a:pt x="521208" y="160687"/>
                      </a:cubicBezTo>
                      <a:cubicBezTo>
                        <a:pt x="501205" y="160687"/>
                        <a:pt x="481298" y="160973"/>
                        <a:pt x="461296" y="160496"/>
                      </a:cubicBezTo>
                      <a:cubicBezTo>
                        <a:pt x="432340" y="159830"/>
                        <a:pt x="410432" y="137446"/>
                        <a:pt x="410242" y="108585"/>
                      </a:cubicBezTo>
                      <a:cubicBezTo>
                        <a:pt x="410051" y="84677"/>
                        <a:pt x="410147" y="60770"/>
                        <a:pt x="410147" y="36862"/>
                      </a:cubicBezTo>
                      <a:cubicBezTo>
                        <a:pt x="410147" y="33814"/>
                        <a:pt x="410147" y="30861"/>
                        <a:pt x="410147" y="26956"/>
                      </a:cubicBezTo>
                      <a:cubicBezTo>
                        <a:pt x="406337" y="26956"/>
                        <a:pt x="403289" y="26956"/>
                        <a:pt x="400336" y="26956"/>
                      </a:cubicBezTo>
                      <a:cubicBezTo>
                        <a:pt x="282512" y="26956"/>
                        <a:pt x="164783" y="26956"/>
                        <a:pt x="46958" y="26956"/>
                      </a:cubicBezTo>
                      <a:cubicBezTo>
                        <a:pt x="30956" y="26956"/>
                        <a:pt x="27242" y="30671"/>
                        <a:pt x="27242" y="46863"/>
                      </a:cubicBezTo>
                      <a:cubicBezTo>
                        <a:pt x="27242" y="268700"/>
                        <a:pt x="27242" y="490442"/>
                        <a:pt x="27242" y="712280"/>
                      </a:cubicBezTo>
                      <a:cubicBezTo>
                        <a:pt x="27242" y="728282"/>
                        <a:pt x="31052" y="732092"/>
                        <a:pt x="47054" y="732187"/>
                      </a:cubicBezTo>
                      <a:cubicBezTo>
                        <a:pt x="80201" y="732187"/>
                        <a:pt x="113443" y="731901"/>
                        <a:pt x="146590" y="732473"/>
                      </a:cubicBezTo>
                      <a:cubicBezTo>
                        <a:pt x="151448" y="732568"/>
                        <a:pt x="157734" y="735521"/>
                        <a:pt x="160592" y="739331"/>
                      </a:cubicBezTo>
                      <a:cubicBezTo>
                        <a:pt x="166688" y="747427"/>
                        <a:pt x="159925" y="758857"/>
                        <a:pt x="149257" y="758952"/>
                      </a:cubicBezTo>
                      <a:cubicBezTo>
                        <a:pt x="111919" y="759238"/>
                        <a:pt x="74486" y="759619"/>
                        <a:pt x="37148" y="758762"/>
                      </a:cubicBezTo>
                      <a:cubicBezTo>
                        <a:pt x="17145" y="758285"/>
                        <a:pt x="1238" y="740474"/>
                        <a:pt x="381" y="720376"/>
                      </a:cubicBezTo>
                      <a:cubicBezTo>
                        <a:pt x="286" y="717328"/>
                        <a:pt x="286" y="714185"/>
                        <a:pt x="286" y="711137"/>
                      </a:cubicBezTo>
                      <a:cubicBezTo>
                        <a:pt x="286" y="491300"/>
                        <a:pt x="476" y="271463"/>
                        <a:pt x="0" y="51626"/>
                      </a:cubicBezTo>
                      <a:cubicBezTo>
                        <a:pt x="0" y="26289"/>
                        <a:pt x="7906" y="8573"/>
                        <a:pt x="32385" y="0"/>
                      </a:cubicBezTo>
                      <a:cubicBezTo>
                        <a:pt x="164592" y="0"/>
                        <a:pt x="296704" y="0"/>
                        <a:pt x="428816" y="0"/>
                      </a:cubicBezTo>
                      <a:close/>
                      <a:moveTo>
                        <a:pt x="515779" y="133350"/>
                      </a:moveTo>
                      <a:cubicBezTo>
                        <a:pt x="489109" y="104489"/>
                        <a:pt x="463963" y="77153"/>
                        <a:pt x="437198" y="48197"/>
                      </a:cubicBezTo>
                      <a:cubicBezTo>
                        <a:pt x="437198" y="53245"/>
                        <a:pt x="437198" y="55912"/>
                        <a:pt x="437198" y="58579"/>
                      </a:cubicBezTo>
                      <a:cubicBezTo>
                        <a:pt x="437293" y="76581"/>
                        <a:pt x="436817" y="94488"/>
                        <a:pt x="437674" y="112395"/>
                      </a:cubicBezTo>
                      <a:cubicBezTo>
                        <a:pt x="438150" y="122873"/>
                        <a:pt x="447485" y="132588"/>
                        <a:pt x="457867" y="133064"/>
                      </a:cubicBezTo>
                      <a:cubicBezTo>
                        <a:pt x="476536" y="133922"/>
                        <a:pt x="495205" y="133350"/>
                        <a:pt x="515779" y="1333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26" name="任意多边形: 形状 176"/>
                <p:cNvSpPr/>
                <p:nvPr/>
              </p:nvSpPr>
              <p:spPr>
                <a:xfrm>
                  <a:off x="4998089" y="-485040"/>
                  <a:ext cx="276903" cy="328478"/>
                </a:xfrm>
                <a:custGeom>
                  <a:avLst/>
                  <a:gdLst>
                    <a:gd name="connsiteX0" fmla="*/ 77927 w 276903"/>
                    <a:gd name="connsiteY0" fmla="*/ 0 h 328478"/>
                    <a:gd name="connsiteX1" fmla="*/ 86689 w 276903"/>
                    <a:gd name="connsiteY1" fmla="*/ 17240 h 328478"/>
                    <a:gd name="connsiteX2" fmla="*/ 94310 w 276903"/>
                    <a:gd name="connsiteY2" fmla="*/ 52578 h 328478"/>
                    <a:gd name="connsiteX3" fmla="*/ 102025 w 276903"/>
                    <a:gd name="connsiteY3" fmla="*/ 61055 h 328478"/>
                    <a:gd name="connsiteX4" fmla="*/ 129171 w 276903"/>
                    <a:gd name="connsiteY4" fmla="*/ 72390 h 328478"/>
                    <a:gd name="connsiteX5" fmla="*/ 141363 w 276903"/>
                    <a:gd name="connsiteY5" fmla="*/ 71533 h 328478"/>
                    <a:gd name="connsiteX6" fmla="*/ 174510 w 276903"/>
                    <a:gd name="connsiteY6" fmla="*/ 49816 h 328478"/>
                    <a:gd name="connsiteX7" fmla="*/ 194893 w 276903"/>
                    <a:gd name="connsiteY7" fmla="*/ 51721 h 328478"/>
                    <a:gd name="connsiteX8" fmla="*/ 225850 w 276903"/>
                    <a:gd name="connsiteY8" fmla="*/ 82772 h 328478"/>
                    <a:gd name="connsiteX9" fmla="*/ 227660 w 276903"/>
                    <a:gd name="connsiteY9" fmla="*/ 101822 h 328478"/>
                    <a:gd name="connsiteX10" fmla="*/ 205466 w 276903"/>
                    <a:gd name="connsiteY10" fmla="*/ 135636 h 328478"/>
                    <a:gd name="connsiteX11" fmla="*/ 204609 w 276903"/>
                    <a:gd name="connsiteY11" fmla="*/ 147828 h 328478"/>
                    <a:gd name="connsiteX12" fmla="*/ 216420 w 276903"/>
                    <a:gd name="connsiteY12" fmla="*/ 175641 h 328478"/>
                    <a:gd name="connsiteX13" fmla="*/ 223564 w 276903"/>
                    <a:gd name="connsiteY13" fmla="*/ 182118 h 328478"/>
                    <a:gd name="connsiteX14" fmla="*/ 259664 w 276903"/>
                    <a:gd name="connsiteY14" fmla="*/ 190405 h 328478"/>
                    <a:gd name="connsiteX15" fmla="*/ 276904 w 276903"/>
                    <a:gd name="connsiteY15" fmla="*/ 199168 h 328478"/>
                    <a:gd name="connsiteX16" fmla="*/ 276904 w 276903"/>
                    <a:gd name="connsiteY16" fmla="*/ 256508 h 328478"/>
                    <a:gd name="connsiteX17" fmla="*/ 260997 w 276903"/>
                    <a:gd name="connsiteY17" fmla="*/ 265843 h 328478"/>
                    <a:gd name="connsiteX18" fmla="*/ 224802 w 276903"/>
                    <a:gd name="connsiteY18" fmla="*/ 273463 h 328478"/>
                    <a:gd name="connsiteX19" fmla="*/ 215753 w 276903"/>
                    <a:gd name="connsiteY19" fmla="*/ 281654 h 328478"/>
                    <a:gd name="connsiteX20" fmla="*/ 198323 w 276903"/>
                    <a:gd name="connsiteY20" fmla="*/ 319850 h 328478"/>
                    <a:gd name="connsiteX21" fmla="*/ 178606 w 276903"/>
                    <a:gd name="connsiteY21" fmla="*/ 326326 h 328478"/>
                    <a:gd name="connsiteX22" fmla="*/ 175082 w 276903"/>
                    <a:gd name="connsiteY22" fmla="*/ 306324 h 328478"/>
                    <a:gd name="connsiteX23" fmla="*/ 193084 w 276903"/>
                    <a:gd name="connsiteY23" fmla="*/ 262985 h 328478"/>
                    <a:gd name="connsiteX24" fmla="*/ 207466 w 276903"/>
                    <a:gd name="connsiteY24" fmla="*/ 249746 h 328478"/>
                    <a:gd name="connsiteX25" fmla="*/ 249091 w 276903"/>
                    <a:gd name="connsiteY25" fmla="*/ 241078 h 328478"/>
                    <a:gd name="connsiteX26" fmla="*/ 228993 w 276903"/>
                    <a:gd name="connsiteY26" fmla="*/ 211074 h 328478"/>
                    <a:gd name="connsiteX27" fmla="*/ 205943 w 276903"/>
                    <a:gd name="connsiteY27" fmla="*/ 206216 h 328478"/>
                    <a:gd name="connsiteX28" fmla="*/ 193274 w 276903"/>
                    <a:gd name="connsiteY28" fmla="*/ 194405 h 328478"/>
                    <a:gd name="connsiteX29" fmla="*/ 174986 w 276903"/>
                    <a:gd name="connsiteY29" fmla="*/ 150305 h 328478"/>
                    <a:gd name="connsiteX30" fmla="*/ 175558 w 276903"/>
                    <a:gd name="connsiteY30" fmla="*/ 132207 h 328478"/>
                    <a:gd name="connsiteX31" fmla="*/ 199847 w 276903"/>
                    <a:gd name="connsiteY31" fmla="*/ 95059 h 328478"/>
                    <a:gd name="connsiteX32" fmla="*/ 181082 w 276903"/>
                    <a:gd name="connsiteY32" fmla="*/ 77724 h 328478"/>
                    <a:gd name="connsiteX33" fmla="*/ 146887 w 276903"/>
                    <a:gd name="connsiteY33" fmla="*/ 100108 h 328478"/>
                    <a:gd name="connsiteX34" fmla="*/ 124408 w 276903"/>
                    <a:gd name="connsiteY34" fmla="*/ 100775 h 328478"/>
                    <a:gd name="connsiteX35" fmla="*/ 84975 w 276903"/>
                    <a:gd name="connsiteY35" fmla="*/ 84487 h 328478"/>
                    <a:gd name="connsiteX36" fmla="*/ 70021 w 276903"/>
                    <a:gd name="connsiteY36" fmla="*/ 68580 h 328478"/>
                    <a:gd name="connsiteX37" fmla="*/ 61353 w 276903"/>
                    <a:gd name="connsiteY37" fmla="*/ 27432 h 328478"/>
                    <a:gd name="connsiteX38" fmla="*/ 35921 w 276903"/>
                    <a:gd name="connsiteY38" fmla="*/ 27432 h 328478"/>
                    <a:gd name="connsiteX39" fmla="*/ 27063 w 276903"/>
                    <a:gd name="connsiteY39" fmla="*/ 69533 h 328478"/>
                    <a:gd name="connsiteX40" fmla="*/ 10299 w 276903"/>
                    <a:gd name="connsiteY40" fmla="*/ 82963 h 328478"/>
                    <a:gd name="connsiteX41" fmla="*/ 584 w 276903"/>
                    <a:gd name="connsiteY41" fmla="*/ 63722 h 328478"/>
                    <a:gd name="connsiteX42" fmla="*/ 10870 w 276903"/>
                    <a:gd name="connsiteY42" fmla="*/ 16002 h 328478"/>
                    <a:gd name="connsiteX43" fmla="*/ 20205 w 276903"/>
                    <a:gd name="connsiteY43" fmla="*/ 95 h 328478"/>
                    <a:gd name="connsiteX44" fmla="*/ 77927 w 276903"/>
                    <a:gd name="connsiteY44" fmla="*/ 0 h 32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6903" h="328478">
                      <a:moveTo>
                        <a:pt x="77927" y="0"/>
                      </a:moveTo>
                      <a:cubicBezTo>
                        <a:pt x="80975" y="5715"/>
                        <a:pt x="84975" y="11144"/>
                        <a:pt x="86689" y="17240"/>
                      </a:cubicBezTo>
                      <a:cubicBezTo>
                        <a:pt x="90023" y="28861"/>
                        <a:pt x="92309" y="40672"/>
                        <a:pt x="94310" y="52578"/>
                      </a:cubicBezTo>
                      <a:cubicBezTo>
                        <a:pt x="95167" y="57626"/>
                        <a:pt x="97548" y="59436"/>
                        <a:pt x="102025" y="61055"/>
                      </a:cubicBezTo>
                      <a:cubicBezTo>
                        <a:pt x="111264" y="64294"/>
                        <a:pt x="120408" y="68009"/>
                        <a:pt x="129171" y="72390"/>
                      </a:cubicBezTo>
                      <a:cubicBezTo>
                        <a:pt x="133933" y="74771"/>
                        <a:pt x="137172" y="74390"/>
                        <a:pt x="141363" y="71533"/>
                      </a:cubicBezTo>
                      <a:cubicBezTo>
                        <a:pt x="152222" y="64008"/>
                        <a:pt x="163366" y="56960"/>
                        <a:pt x="174510" y="49816"/>
                      </a:cubicBezTo>
                      <a:cubicBezTo>
                        <a:pt x="182702" y="44577"/>
                        <a:pt x="187940" y="44958"/>
                        <a:pt x="194893" y="51721"/>
                      </a:cubicBezTo>
                      <a:cubicBezTo>
                        <a:pt x="205371" y="61913"/>
                        <a:pt x="215563" y="72390"/>
                        <a:pt x="225850" y="82772"/>
                      </a:cubicBezTo>
                      <a:cubicBezTo>
                        <a:pt x="231755" y="88678"/>
                        <a:pt x="232041" y="95059"/>
                        <a:pt x="227660" y="101822"/>
                      </a:cubicBezTo>
                      <a:cubicBezTo>
                        <a:pt x="220325" y="113157"/>
                        <a:pt x="213182" y="124587"/>
                        <a:pt x="205466" y="135636"/>
                      </a:cubicBezTo>
                      <a:cubicBezTo>
                        <a:pt x="202514" y="139827"/>
                        <a:pt x="202323" y="143161"/>
                        <a:pt x="204609" y="147828"/>
                      </a:cubicBezTo>
                      <a:cubicBezTo>
                        <a:pt x="208991" y="156877"/>
                        <a:pt x="212134" y="166592"/>
                        <a:pt x="216420" y="175641"/>
                      </a:cubicBezTo>
                      <a:cubicBezTo>
                        <a:pt x="217754" y="178403"/>
                        <a:pt x="220802" y="181356"/>
                        <a:pt x="223564" y="182118"/>
                      </a:cubicBezTo>
                      <a:cubicBezTo>
                        <a:pt x="235470" y="185261"/>
                        <a:pt x="247757" y="186976"/>
                        <a:pt x="259664" y="190405"/>
                      </a:cubicBezTo>
                      <a:cubicBezTo>
                        <a:pt x="265760" y="192119"/>
                        <a:pt x="271189" y="196215"/>
                        <a:pt x="276904" y="199168"/>
                      </a:cubicBezTo>
                      <a:cubicBezTo>
                        <a:pt x="276904" y="218313"/>
                        <a:pt x="276904" y="237363"/>
                        <a:pt x="276904" y="256508"/>
                      </a:cubicBezTo>
                      <a:cubicBezTo>
                        <a:pt x="271665" y="259747"/>
                        <a:pt x="266712" y="264224"/>
                        <a:pt x="260997" y="265843"/>
                      </a:cubicBezTo>
                      <a:cubicBezTo>
                        <a:pt x="249186" y="269272"/>
                        <a:pt x="236899" y="271272"/>
                        <a:pt x="224802" y="273463"/>
                      </a:cubicBezTo>
                      <a:cubicBezTo>
                        <a:pt x="219849" y="274415"/>
                        <a:pt x="217658" y="276797"/>
                        <a:pt x="215753" y="281654"/>
                      </a:cubicBezTo>
                      <a:cubicBezTo>
                        <a:pt x="210610" y="294608"/>
                        <a:pt x="204800" y="307372"/>
                        <a:pt x="198323" y="319850"/>
                      </a:cubicBezTo>
                      <a:cubicBezTo>
                        <a:pt x="193751" y="328517"/>
                        <a:pt x="185559" y="330613"/>
                        <a:pt x="178606" y="326326"/>
                      </a:cubicBezTo>
                      <a:cubicBezTo>
                        <a:pt x="171843" y="322040"/>
                        <a:pt x="171176" y="314992"/>
                        <a:pt x="175082" y="306324"/>
                      </a:cubicBezTo>
                      <a:cubicBezTo>
                        <a:pt x="181558" y="292132"/>
                        <a:pt x="187750" y="277654"/>
                        <a:pt x="193084" y="262985"/>
                      </a:cubicBezTo>
                      <a:cubicBezTo>
                        <a:pt x="195751" y="255461"/>
                        <a:pt x="199656" y="251174"/>
                        <a:pt x="207466" y="249746"/>
                      </a:cubicBezTo>
                      <a:cubicBezTo>
                        <a:pt x="221468" y="247079"/>
                        <a:pt x="235375" y="243935"/>
                        <a:pt x="249091" y="241078"/>
                      </a:cubicBezTo>
                      <a:cubicBezTo>
                        <a:pt x="252234" y="216027"/>
                        <a:pt x="252234" y="216027"/>
                        <a:pt x="228993" y="211074"/>
                      </a:cubicBezTo>
                      <a:cubicBezTo>
                        <a:pt x="221278" y="209455"/>
                        <a:pt x="213658" y="207645"/>
                        <a:pt x="205943" y="206216"/>
                      </a:cubicBezTo>
                      <a:cubicBezTo>
                        <a:pt x="198989" y="204978"/>
                        <a:pt x="195656" y="200787"/>
                        <a:pt x="193274" y="194405"/>
                      </a:cubicBezTo>
                      <a:cubicBezTo>
                        <a:pt x="187655" y="179546"/>
                        <a:pt x="181654" y="164687"/>
                        <a:pt x="174986" y="150305"/>
                      </a:cubicBezTo>
                      <a:cubicBezTo>
                        <a:pt x="171938" y="143732"/>
                        <a:pt x="171462" y="138303"/>
                        <a:pt x="175558" y="132207"/>
                      </a:cubicBezTo>
                      <a:cubicBezTo>
                        <a:pt x="183654" y="120110"/>
                        <a:pt x="191560" y="107823"/>
                        <a:pt x="199847" y="95059"/>
                      </a:cubicBezTo>
                      <a:cubicBezTo>
                        <a:pt x="193751" y="89440"/>
                        <a:pt x="187845" y="83915"/>
                        <a:pt x="181082" y="77724"/>
                      </a:cubicBezTo>
                      <a:cubicBezTo>
                        <a:pt x="170224" y="84773"/>
                        <a:pt x="158318" y="92012"/>
                        <a:pt x="146887" y="100108"/>
                      </a:cubicBezTo>
                      <a:cubicBezTo>
                        <a:pt x="139172" y="105537"/>
                        <a:pt x="132695" y="105061"/>
                        <a:pt x="124408" y="100775"/>
                      </a:cubicBezTo>
                      <a:cubicBezTo>
                        <a:pt x="111740" y="94298"/>
                        <a:pt x="98405" y="88868"/>
                        <a:pt x="84975" y="84487"/>
                      </a:cubicBezTo>
                      <a:cubicBezTo>
                        <a:pt x="76403" y="81725"/>
                        <a:pt x="71640" y="77534"/>
                        <a:pt x="70021" y="68580"/>
                      </a:cubicBezTo>
                      <a:cubicBezTo>
                        <a:pt x="67544" y="54864"/>
                        <a:pt x="64306" y="41243"/>
                        <a:pt x="61353" y="27432"/>
                      </a:cubicBezTo>
                      <a:cubicBezTo>
                        <a:pt x="52590" y="27432"/>
                        <a:pt x="44494" y="27432"/>
                        <a:pt x="35921" y="27432"/>
                      </a:cubicBezTo>
                      <a:cubicBezTo>
                        <a:pt x="32968" y="41624"/>
                        <a:pt x="30016" y="55531"/>
                        <a:pt x="27063" y="69533"/>
                      </a:cubicBezTo>
                      <a:cubicBezTo>
                        <a:pt x="24872" y="79915"/>
                        <a:pt x="18967" y="84677"/>
                        <a:pt x="10299" y="82963"/>
                      </a:cubicBezTo>
                      <a:cubicBezTo>
                        <a:pt x="2108" y="81344"/>
                        <a:pt x="-1512" y="74105"/>
                        <a:pt x="584" y="63722"/>
                      </a:cubicBezTo>
                      <a:cubicBezTo>
                        <a:pt x="3917" y="47816"/>
                        <a:pt x="6775" y="31718"/>
                        <a:pt x="10870" y="16002"/>
                      </a:cubicBezTo>
                      <a:cubicBezTo>
                        <a:pt x="12395" y="10287"/>
                        <a:pt x="17062" y="5334"/>
                        <a:pt x="20205" y="95"/>
                      </a:cubicBezTo>
                      <a:cubicBezTo>
                        <a:pt x="39731" y="0"/>
                        <a:pt x="58781" y="0"/>
                        <a:pt x="779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27" name="任意多边形: 形状 177"/>
                <p:cNvSpPr/>
                <p:nvPr/>
              </p:nvSpPr>
              <p:spPr>
                <a:xfrm>
                  <a:off x="5033608" y="-367416"/>
                  <a:ext cx="125941" cy="164418"/>
                </a:xfrm>
                <a:custGeom>
                  <a:avLst/>
                  <a:gdLst>
                    <a:gd name="connsiteX0" fmla="*/ 125941 w 125941"/>
                    <a:gd name="connsiteY0" fmla="*/ 110882 h 164418"/>
                    <a:gd name="connsiteX1" fmla="*/ 114797 w 125941"/>
                    <a:gd name="connsiteY1" fmla="*/ 153649 h 164418"/>
                    <a:gd name="connsiteX2" fmla="*/ 96414 w 125941"/>
                    <a:gd name="connsiteY2" fmla="*/ 163269 h 164418"/>
                    <a:gd name="connsiteX3" fmla="*/ 90127 w 125941"/>
                    <a:gd name="connsiteY3" fmla="*/ 143457 h 164418"/>
                    <a:gd name="connsiteX4" fmla="*/ 27548 w 125941"/>
                    <a:gd name="connsiteY4" fmla="*/ 28205 h 164418"/>
                    <a:gd name="connsiteX5" fmla="*/ 13356 w 125941"/>
                    <a:gd name="connsiteY5" fmla="*/ 26871 h 164418"/>
                    <a:gd name="connsiteX6" fmla="*/ 21 w 125941"/>
                    <a:gd name="connsiteY6" fmla="*/ 12488 h 164418"/>
                    <a:gd name="connsiteX7" fmla="*/ 14975 w 125941"/>
                    <a:gd name="connsiteY7" fmla="*/ 11 h 164418"/>
                    <a:gd name="connsiteX8" fmla="*/ 123655 w 125941"/>
                    <a:gd name="connsiteY8" fmla="*/ 110215 h 164418"/>
                    <a:gd name="connsiteX9" fmla="*/ 125941 w 125941"/>
                    <a:gd name="connsiteY9" fmla="*/ 110882 h 1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941" h="164418">
                      <a:moveTo>
                        <a:pt x="125941" y="110882"/>
                      </a:moveTo>
                      <a:cubicBezTo>
                        <a:pt x="122322" y="125169"/>
                        <a:pt x="119274" y="139647"/>
                        <a:pt x="114797" y="153649"/>
                      </a:cubicBezTo>
                      <a:cubicBezTo>
                        <a:pt x="111844" y="163079"/>
                        <a:pt x="104034" y="166412"/>
                        <a:pt x="96414" y="163269"/>
                      </a:cubicBezTo>
                      <a:cubicBezTo>
                        <a:pt x="88984" y="160221"/>
                        <a:pt x="86603" y="152696"/>
                        <a:pt x="90127" y="143457"/>
                      </a:cubicBezTo>
                      <a:cubicBezTo>
                        <a:pt x="110035" y="91355"/>
                        <a:pt x="81174" y="38206"/>
                        <a:pt x="27548" y="28205"/>
                      </a:cubicBezTo>
                      <a:cubicBezTo>
                        <a:pt x="22881" y="27347"/>
                        <a:pt x="18023" y="27538"/>
                        <a:pt x="13356" y="26871"/>
                      </a:cubicBezTo>
                      <a:cubicBezTo>
                        <a:pt x="4498" y="25823"/>
                        <a:pt x="-360" y="20394"/>
                        <a:pt x="21" y="12488"/>
                      </a:cubicBezTo>
                      <a:cubicBezTo>
                        <a:pt x="402" y="4773"/>
                        <a:pt x="5926" y="201"/>
                        <a:pt x="14975" y="11"/>
                      </a:cubicBezTo>
                      <a:cubicBezTo>
                        <a:pt x="73649" y="-847"/>
                        <a:pt x="123560" y="49731"/>
                        <a:pt x="123655" y="110215"/>
                      </a:cubicBezTo>
                      <a:cubicBezTo>
                        <a:pt x="124513" y="110501"/>
                        <a:pt x="125179" y="110691"/>
                        <a:pt x="125941" y="1108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28" name="任意多边形: 形状 178"/>
                <p:cNvSpPr/>
                <p:nvPr/>
              </p:nvSpPr>
              <p:spPr>
                <a:xfrm>
                  <a:off x="4553378" y="-303041"/>
                  <a:ext cx="215281" cy="26955"/>
                </a:xfrm>
                <a:custGeom>
                  <a:avLst/>
                  <a:gdLst>
                    <a:gd name="connsiteX0" fmla="*/ 108586 w 215281"/>
                    <a:gd name="connsiteY0" fmla="*/ 24 h 26955"/>
                    <a:gd name="connsiteX1" fmla="*/ 198693 w 215281"/>
                    <a:gd name="connsiteY1" fmla="*/ 24 h 26955"/>
                    <a:gd name="connsiteX2" fmla="*/ 215266 w 215281"/>
                    <a:gd name="connsiteY2" fmla="*/ 12787 h 26955"/>
                    <a:gd name="connsiteX3" fmla="*/ 198883 w 215281"/>
                    <a:gd name="connsiteY3" fmla="*/ 26884 h 26955"/>
                    <a:gd name="connsiteX4" fmla="*/ 16098 w 215281"/>
                    <a:gd name="connsiteY4" fmla="*/ 26884 h 26955"/>
                    <a:gd name="connsiteX5" fmla="*/ 1 w 215281"/>
                    <a:gd name="connsiteY5" fmla="*/ 13454 h 26955"/>
                    <a:gd name="connsiteX6" fmla="*/ 15908 w 215281"/>
                    <a:gd name="connsiteY6" fmla="*/ 119 h 26955"/>
                    <a:gd name="connsiteX7" fmla="*/ 108586 w 215281"/>
                    <a:gd name="connsiteY7" fmla="*/ 24 h 2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281" h="26955">
                      <a:moveTo>
                        <a:pt x="108586" y="24"/>
                      </a:moveTo>
                      <a:cubicBezTo>
                        <a:pt x="138590" y="24"/>
                        <a:pt x="168689" y="24"/>
                        <a:pt x="198693" y="24"/>
                      </a:cubicBezTo>
                      <a:cubicBezTo>
                        <a:pt x="208884" y="24"/>
                        <a:pt x="214885" y="4691"/>
                        <a:pt x="215266" y="12787"/>
                      </a:cubicBezTo>
                      <a:cubicBezTo>
                        <a:pt x="215647" y="20979"/>
                        <a:pt x="209075" y="26884"/>
                        <a:pt x="198883" y="26884"/>
                      </a:cubicBezTo>
                      <a:cubicBezTo>
                        <a:pt x="137923" y="26980"/>
                        <a:pt x="77058" y="26980"/>
                        <a:pt x="16098" y="26884"/>
                      </a:cubicBezTo>
                      <a:cubicBezTo>
                        <a:pt x="6288" y="26884"/>
                        <a:pt x="96" y="21360"/>
                        <a:pt x="1" y="13454"/>
                      </a:cubicBezTo>
                      <a:cubicBezTo>
                        <a:pt x="-94" y="5358"/>
                        <a:pt x="6002" y="119"/>
                        <a:pt x="15908" y="119"/>
                      </a:cubicBezTo>
                      <a:cubicBezTo>
                        <a:pt x="46769" y="-71"/>
                        <a:pt x="77630" y="24"/>
                        <a:pt x="108586" y="2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29" name="任意多边形: 形状 179"/>
                <p:cNvSpPr/>
                <p:nvPr/>
              </p:nvSpPr>
              <p:spPr>
                <a:xfrm>
                  <a:off x="4553474" y="-364572"/>
                  <a:ext cx="215084" cy="27074"/>
                </a:xfrm>
                <a:custGeom>
                  <a:avLst/>
                  <a:gdLst>
                    <a:gd name="connsiteX0" fmla="*/ 107632 w 215084"/>
                    <a:gd name="connsiteY0" fmla="*/ 27075 h 27074"/>
                    <a:gd name="connsiteX1" fmla="*/ 20860 w 215084"/>
                    <a:gd name="connsiteY1" fmla="*/ 27075 h 27074"/>
                    <a:gd name="connsiteX2" fmla="*/ 11620 w 215084"/>
                    <a:gd name="connsiteY2" fmla="*/ 26694 h 27074"/>
                    <a:gd name="connsiteX3" fmla="*/ 0 w 215084"/>
                    <a:gd name="connsiteY3" fmla="*/ 13549 h 27074"/>
                    <a:gd name="connsiteX4" fmla="*/ 11716 w 215084"/>
                    <a:gd name="connsiteY4" fmla="*/ 405 h 27074"/>
                    <a:gd name="connsiteX5" fmla="*/ 19241 w 215084"/>
                    <a:gd name="connsiteY5" fmla="*/ 24 h 27074"/>
                    <a:gd name="connsiteX6" fmla="*/ 195262 w 215084"/>
                    <a:gd name="connsiteY6" fmla="*/ 24 h 27074"/>
                    <a:gd name="connsiteX7" fmla="*/ 200311 w 215084"/>
                    <a:gd name="connsiteY7" fmla="*/ 119 h 27074"/>
                    <a:gd name="connsiteX8" fmla="*/ 215075 w 215084"/>
                    <a:gd name="connsiteY8" fmla="*/ 13168 h 27074"/>
                    <a:gd name="connsiteX9" fmla="*/ 200215 w 215084"/>
                    <a:gd name="connsiteY9" fmla="*/ 26884 h 27074"/>
                    <a:gd name="connsiteX10" fmla="*/ 107632 w 215084"/>
                    <a:gd name="connsiteY10" fmla="*/ 27075 h 27074"/>
                    <a:gd name="connsiteX11" fmla="*/ 107632 w 215084"/>
                    <a:gd name="connsiteY11" fmla="*/ 27075 h 2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84" h="27074">
                      <a:moveTo>
                        <a:pt x="107632" y="27075"/>
                      </a:moveTo>
                      <a:cubicBezTo>
                        <a:pt x="78677" y="27075"/>
                        <a:pt x="49816" y="27075"/>
                        <a:pt x="20860" y="27075"/>
                      </a:cubicBezTo>
                      <a:cubicBezTo>
                        <a:pt x="17812" y="27075"/>
                        <a:pt x="14668" y="27075"/>
                        <a:pt x="11620" y="26694"/>
                      </a:cubicBezTo>
                      <a:cubicBezTo>
                        <a:pt x="4096" y="25646"/>
                        <a:pt x="0" y="20788"/>
                        <a:pt x="0" y="13549"/>
                      </a:cubicBezTo>
                      <a:cubicBezTo>
                        <a:pt x="0" y="6310"/>
                        <a:pt x="4286" y="1548"/>
                        <a:pt x="11716" y="405"/>
                      </a:cubicBezTo>
                      <a:cubicBezTo>
                        <a:pt x="14192" y="24"/>
                        <a:pt x="16764" y="24"/>
                        <a:pt x="19241" y="24"/>
                      </a:cubicBezTo>
                      <a:cubicBezTo>
                        <a:pt x="77915" y="24"/>
                        <a:pt x="136589" y="24"/>
                        <a:pt x="195262" y="24"/>
                      </a:cubicBezTo>
                      <a:cubicBezTo>
                        <a:pt x="196977" y="24"/>
                        <a:pt x="198596" y="-71"/>
                        <a:pt x="200311" y="119"/>
                      </a:cubicBezTo>
                      <a:cubicBezTo>
                        <a:pt x="209074" y="691"/>
                        <a:pt x="214789" y="5739"/>
                        <a:pt x="215075" y="13168"/>
                      </a:cubicBezTo>
                      <a:cubicBezTo>
                        <a:pt x="215360" y="20884"/>
                        <a:pt x="209455" y="26884"/>
                        <a:pt x="200215" y="26884"/>
                      </a:cubicBezTo>
                      <a:cubicBezTo>
                        <a:pt x="169450" y="27170"/>
                        <a:pt x="138493" y="26980"/>
                        <a:pt x="107632" y="27075"/>
                      </a:cubicBezTo>
                      <a:cubicBezTo>
                        <a:pt x="107632" y="26980"/>
                        <a:pt x="107632" y="26980"/>
                        <a:pt x="107632" y="270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30" name="任意多边形: 形状 180"/>
                <p:cNvSpPr/>
                <p:nvPr/>
              </p:nvSpPr>
              <p:spPr>
                <a:xfrm>
                  <a:off x="4553374" y="-242128"/>
                  <a:ext cx="126306" cy="27069"/>
                </a:xfrm>
                <a:custGeom>
                  <a:avLst/>
                  <a:gdLst>
                    <a:gd name="connsiteX0" fmla="*/ 62965 w 126306"/>
                    <a:gd name="connsiteY0" fmla="*/ 27027 h 27069"/>
                    <a:gd name="connsiteX1" fmla="*/ 15721 w 126306"/>
                    <a:gd name="connsiteY1" fmla="*/ 27027 h 27069"/>
                    <a:gd name="connsiteX2" fmla="*/ 4 w 126306"/>
                    <a:gd name="connsiteY2" fmla="*/ 13311 h 27069"/>
                    <a:gd name="connsiteX3" fmla="*/ 15435 w 126306"/>
                    <a:gd name="connsiteY3" fmla="*/ 71 h 27069"/>
                    <a:gd name="connsiteX4" fmla="*/ 110685 w 126306"/>
                    <a:gd name="connsiteY4" fmla="*/ 71 h 27069"/>
                    <a:gd name="connsiteX5" fmla="*/ 126306 w 126306"/>
                    <a:gd name="connsiteY5" fmla="*/ 13883 h 27069"/>
                    <a:gd name="connsiteX6" fmla="*/ 110209 w 126306"/>
                    <a:gd name="connsiteY6" fmla="*/ 27027 h 27069"/>
                    <a:gd name="connsiteX7" fmla="*/ 62965 w 126306"/>
                    <a:gd name="connsiteY7" fmla="*/ 27027 h 2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06" h="27069">
                      <a:moveTo>
                        <a:pt x="62965" y="27027"/>
                      </a:moveTo>
                      <a:cubicBezTo>
                        <a:pt x="47248" y="27027"/>
                        <a:pt x="31437" y="27122"/>
                        <a:pt x="15721" y="27027"/>
                      </a:cubicBezTo>
                      <a:cubicBezTo>
                        <a:pt x="6005" y="26932"/>
                        <a:pt x="-186" y="21407"/>
                        <a:pt x="4" y="13311"/>
                      </a:cubicBezTo>
                      <a:cubicBezTo>
                        <a:pt x="195" y="5596"/>
                        <a:pt x="6291" y="167"/>
                        <a:pt x="15435" y="71"/>
                      </a:cubicBezTo>
                      <a:cubicBezTo>
                        <a:pt x="47153" y="-24"/>
                        <a:pt x="78967" y="-24"/>
                        <a:pt x="110685" y="71"/>
                      </a:cubicBezTo>
                      <a:cubicBezTo>
                        <a:pt x="120686" y="71"/>
                        <a:pt x="126401" y="5405"/>
                        <a:pt x="126306" y="13883"/>
                      </a:cubicBezTo>
                      <a:cubicBezTo>
                        <a:pt x="126115" y="22169"/>
                        <a:pt x="120400" y="27027"/>
                        <a:pt x="110209" y="27027"/>
                      </a:cubicBezTo>
                      <a:cubicBezTo>
                        <a:pt x="94397" y="27027"/>
                        <a:pt x="78681" y="27027"/>
                        <a:pt x="62965" y="270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31" name="任意多边形: 形状 181"/>
                <p:cNvSpPr/>
                <p:nvPr/>
              </p:nvSpPr>
              <p:spPr>
                <a:xfrm>
                  <a:off x="4478879" y="-242474"/>
                  <a:ext cx="37325" cy="27411"/>
                </a:xfrm>
                <a:custGeom>
                  <a:avLst/>
                  <a:gdLst>
                    <a:gd name="connsiteX0" fmla="*/ 18207 w 37325"/>
                    <a:gd name="connsiteY0" fmla="*/ 27277 h 27411"/>
                    <a:gd name="connsiteX1" fmla="*/ 1729 w 37325"/>
                    <a:gd name="connsiteY1" fmla="*/ 19943 h 27411"/>
                    <a:gd name="connsiteX2" fmla="*/ 5444 w 37325"/>
                    <a:gd name="connsiteY2" fmla="*/ 3370 h 27411"/>
                    <a:gd name="connsiteX3" fmla="*/ 31923 w 37325"/>
                    <a:gd name="connsiteY3" fmla="*/ 3274 h 27411"/>
                    <a:gd name="connsiteX4" fmla="*/ 35638 w 37325"/>
                    <a:gd name="connsiteY4" fmla="*/ 19848 h 27411"/>
                    <a:gd name="connsiteX5" fmla="*/ 18207 w 37325"/>
                    <a:gd name="connsiteY5" fmla="*/ 27277 h 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25" h="27411">
                      <a:moveTo>
                        <a:pt x="18207" y="27277"/>
                      </a:moveTo>
                      <a:cubicBezTo>
                        <a:pt x="11445" y="27849"/>
                        <a:pt x="5158" y="26801"/>
                        <a:pt x="1729" y="19943"/>
                      </a:cubicBezTo>
                      <a:cubicBezTo>
                        <a:pt x="-1605" y="13466"/>
                        <a:pt x="15" y="7846"/>
                        <a:pt x="5444" y="3370"/>
                      </a:cubicBezTo>
                      <a:cubicBezTo>
                        <a:pt x="10778" y="-1107"/>
                        <a:pt x="26399" y="-1107"/>
                        <a:pt x="31923" y="3274"/>
                      </a:cubicBezTo>
                      <a:cubicBezTo>
                        <a:pt x="37353" y="7751"/>
                        <a:pt x="38877" y="13466"/>
                        <a:pt x="35638" y="19848"/>
                      </a:cubicBezTo>
                      <a:cubicBezTo>
                        <a:pt x="32019" y="27182"/>
                        <a:pt x="25256" y="27754"/>
                        <a:pt x="18207" y="27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32" name="任意多边形: 形状 182"/>
                <p:cNvSpPr/>
                <p:nvPr/>
              </p:nvSpPr>
              <p:spPr>
                <a:xfrm>
                  <a:off x="4478817" y="-304541"/>
                  <a:ext cx="37307" cy="28730"/>
                </a:xfrm>
                <a:custGeom>
                  <a:avLst/>
                  <a:gdLst>
                    <a:gd name="connsiteX0" fmla="*/ 18936 w 37307"/>
                    <a:gd name="connsiteY0" fmla="*/ 0 h 28730"/>
                    <a:gd name="connsiteX1" fmla="*/ 32842 w 37307"/>
                    <a:gd name="connsiteY1" fmla="*/ 5334 h 28730"/>
                    <a:gd name="connsiteX2" fmla="*/ 33414 w 37307"/>
                    <a:gd name="connsiteY2" fmla="*/ 24003 h 28730"/>
                    <a:gd name="connsiteX3" fmla="*/ 3791 w 37307"/>
                    <a:gd name="connsiteY3" fmla="*/ 23813 h 28730"/>
                    <a:gd name="connsiteX4" fmla="*/ 4648 w 37307"/>
                    <a:gd name="connsiteY4" fmla="*/ 5143 h 28730"/>
                    <a:gd name="connsiteX5" fmla="*/ 18936 w 37307"/>
                    <a:gd name="connsiteY5" fmla="*/ 0 h 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7" h="28730">
                      <a:moveTo>
                        <a:pt x="18936" y="0"/>
                      </a:moveTo>
                      <a:cubicBezTo>
                        <a:pt x="23889" y="1810"/>
                        <a:pt x="29128" y="2572"/>
                        <a:pt x="32842" y="5334"/>
                      </a:cubicBezTo>
                      <a:cubicBezTo>
                        <a:pt x="38843" y="9715"/>
                        <a:pt x="38557" y="18669"/>
                        <a:pt x="33414" y="24003"/>
                      </a:cubicBezTo>
                      <a:cubicBezTo>
                        <a:pt x="27223" y="30385"/>
                        <a:pt x="9792" y="30289"/>
                        <a:pt x="3791" y="23813"/>
                      </a:cubicBezTo>
                      <a:cubicBezTo>
                        <a:pt x="-1352" y="18288"/>
                        <a:pt x="-1448" y="9430"/>
                        <a:pt x="4648" y="5143"/>
                      </a:cubicBezTo>
                      <a:cubicBezTo>
                        <a:pt x="8554" y="2476"/>
                        <a:pt x="13792" y="1810"/>
                        <a:pt x="18936"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33"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34"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nvGrpSpPr>
            <p:cNvPr id="435" name="组合 434"/>
            <p:cNvGrpSpPr/>
            <p:nvPr/>
          </p:nvGrpSpPr>
          <p:grpSpPr>
            <a:xfrm>
              <a:off x="3090" y="7242"/>
              <a:ext cx="2022" cy="618"/>
              <a:chOff x="7124013" y="1399076"/>
              <a:chExt cx="2073342" cy="632684"/>
            </a:xfrm>
          </p:grpSpPr>
          <p:sp>
            <p:nvSpPr>
              <p:cNvPr id="436" name="矩形: 圆角 205"/>
              <p:cNvSpPr/>
              <p:nvPr/>
            </p:nvSpPr>
            <p:spPr>
              <a:xfrm>
                <a:off x="7124013" y="1399076"/>
                <a:ext cx="1852883" cy="632684"/>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37" name="椭圆 436"/>
              <p:cNvSpPr/>
              <p:nvPr/>
            </p:nvSpPr>
            <p:spPr>
              <a:xfrm>
                <a:off x="7167720" y="1432502"/>
                <a:ext cx="565834" cy="565832"/>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38" name="文本框 437"/>
              <p:cNvSpPr txBox="1"/>
              <p:nvPr/>
            </p:nvSpPr>
            <p:spPr>
              <a:xfrm>
                <a:off x="7691054" y="1533269"/>
                <a:ext cx="1506301" cy="444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输出资料</a:t>
                </a:r>
              </a:p>
            </p:txBody>
          </p:sp>
          <p:grpSp>
            <p:nvGrpSpPr>
              <p:cNvPr id="439" name="组合 438"/>
              <p:cNvGrpSpPr/>
              <p:nvPr/>
            </p:nvGrpSpPr>
            <p:grpSpPr>
              <a:xfrm>
                <a:off x="7282335" y="1547163"/>
                <a:ext cx="336604" cy="336510"/>
                <a:chOff x="5395804" y="-774827"/>
                <a:chExt cx="709898" cy="709697"/>
              </a:xfrm>
              <a:solidFill>
                <a:srgbClr val="101A3A"/>
              </a:solidFill>
            </p:grpSpPr>
            <p:sp>
              <p:nvSpPr>
                <p:cNvPr id="440" name="任意多边形: 形状 142"/>
                <p:cNvSpPr/>
                <p:nvPr/>
              </p:nvSpPr>
              <p:spPr>
                <a:xfrm>
                  <a:off x="5395804" y="-774827"/>
                  <a:ext cx="709898" cy="709697"/>
                </a:xfrm>
                <a:custGeom>
                  <a:avLst/>
                  <a:gdLst>
                    <a:gd name="connsiteX0" fmla="*/ 472250 w 709898"/>
                    <a:gd name="connsiteY0" fmla="*/ 615029 h 709697"/>
                    <a:gd name="connsiteX1" fmla="*/ 472250 w 709898"/>
                    <a:gd name="connsiteY1" fmla="*/ 650367 h 709697"/>
                    <a:gd name="connsiteX2" fmla="*/ 504634 w 709898"/>
                    <a:gd name="connsiteY2" fmla="*/ 650558 h 709697"/>
                    <a:gd name="connsiteX3" fmla="*/ 529495 w 709898"/>
                    <a:gd name="connsiteY3" fmla="*/ 688562 h 709697"/>
                    <a:gd name="connsiteX4" fmla="*/ 501587 w 709898"/>
                    <a:gd name="connsiteY4" fmla="*/ 709517 h 709697"/>
                    <a:gd name="connsiteX5" fmla="*/ 207931 w 709898"/>
                    <a:gd name="connsiteY5" fmla="*/ 709517 h 709697"/>
                    <a:gd name="connsiteX6" fmla="*/ 178784 w 709898"/>
                    <a:gd name="connsiteY6" fmla="*/ 680276 h 709697"/>
                    <a:gd name="connsiteX7" fmla="*/ 207740 w 709898"/>
                    <a:gd name="connsiteY7" fmla="*/ 650176 h 709697"/>
                    <a:gd name="connsiteX8" fmla="*/ 237458 w 709898"/>
                    <a:gd name="connsiteY8" fmla="*/ 650081 h 709697"/>
                    <a:gd name="connsiteX9" fmla="*/ 237458 w 709898"/>
                    <a:gd name="connsiteY9" fmla="*/ 615029 h 709697"/>
                    <a:gd name="connsiteX10" fmla="*/ 228409 w 709898"/>
                    <a:gd name="connsiteY10" fmla="*/ 615029 h 709697"/>
                    <a:gd name="connsiteX11" fmla="*/ 31909 w 709898"/>
                    <a:gd name="connsiteY11" fmla="*/ 615029 h 709697"/>
                    <a:gd name="connsiteX12" fmla="*/ 0 w 709898"/>
                    <a:gd name="connsiteY12" fmla="*/ 583311 h 709697"/>
                    <a:gd name="connsiteX13" fmla="*/ 0 w 709898"/>
                    <a:gd name="connsiteY13" fmla="*/ 270605 h 709697"/>
                    <a:gd name="connsiteX14" fmla="*/ 31051 w 709898"/>
                    <a:gd name="connsiteY14" fmla="*/ 239459 h 709697"/>
                    <a:gd name="connsiteX15" fmla="*/ 50292 w 709898"/>
                    <a:gd name="connsiteY15" fmla="*/ 239459 h 709697"/>
                    <a:gd name="connsiteX16" fmla="*/ 50292 w 709898"/>
                    <a:gd name="connsiteY16" fmla="*/ 230791 h 709697"/>
                    <a:gd name="connsiteX17" fmla="*/ 50292 w 709898"/>
                    <a:gd name="connsiteY17" fmla="*/ 28670 h 709697"/>
                    <a:gd name="connsiteX18" fmla="*/ 78772 w 709898"/>
                    <a:gd name="connsiteY18" fmla="*/ 95 h 709697"/>
                    <a:gd name="connsiteX19" fmla="*/ 632270 w 709898"/>
                    <a:gd name="connsiteY19" fmla="*/ 0 h 709697"/>
                    <a:gd name="connsiteX20" fmla="*/ 654558 w 709898"/>
                    <a:gd name="connsiteY20" fmla="*/ 9239 h 709697"/>
                    <a:gd name="connsiteX21" fmla="*/ 659416 w 709898"/>
                    <a:gd name="connsiteY21" fmla="*/ 26956 h 709697"/>
                    <a:gd name="connsiteX22" fmla="*/ 659606 w 709898"/>
                    <a:gd name="connsiteY22" fmla="*/ 229838 h 709697"/>
                    <a:gd name="connsiteX23" fmla="*/ 659606 w 709898"/>
                    <a:gd name="connsiteY23" fmla="*/ 239363 h 709697"/>
                    <a:gd name="connsiteX24" fmla="*/ 680085 w 709898"/>
                    <a:gd name="connsiteY24" fmla="*/ 239363 h 709697"/>
                    <a:gd name="connsiteX25" fmla="*/ 709898 w 709898"/>
                    <a:gd name="connsiteY25" fmla="*/ 268891 h 709697"/>
                    <a:gd name="connsiteX26" fmla="*/ 709898 w 709898"/>
                    <a:gd name="connsiteY26" fmla="*/ 585121 h 709697"/>
                    <a:gd name="connsiteX27" fmla="*/ 680276 w 709898"/>
                    <a:gd name="connsiteY27" fmla="*/ 614839 h 709697"/>
                    <a:gd name="connsiteX28" fmla="*/ 481679 w 709898"/>
                    <a:gd name="connsiteY28" fmla="*/ 614839 h 709697"/>
                    <a:gd name="connsiteX29" fmla="*/ 472250 w 709898"/>
                    <a:gd name="connsiteY29" fmla="*/ 615029 h 709697"/>
                    <a:gd name="connsiteX30" fmla="*/ 647605 w 709898"/>
                    <a:gd name="connsiteY30" fmla="*/ 554831 h 709697"/>
                    <a:gd name="connsiteX31" fmla="*/ 647605 w 709898"/>
                    <a:gd name="connsiteY31" fmla="*/ 547116 h 709697"/>
                    <a:gd name="connsiteX32" fmla="*/ 647795 w 709898"/>
                    <a:gd name="connsiteY32" fmla="*/ 97060 h 709697"/>
                    <a:gd name="connsiteX33" fmla="*/ 639509 w 709898"/>
                    <a:gd name="connsiteY33" fmla="*/ 88964 h 709697"/>
                    <a:gd name="connsiteX34" fmla="*/ 70485 w 709898"/>
                    <a:gd name="connsiteY34" fmla="*/ 88964 h 709697"/>
                    <a:gd name="connsiteX35" fmla="*/ 62293 w 709898"/>
                    <a:gd name="connsiteY35" fmla="*/ 97155 h 709697"/>
                    <a:gd name="connsiteX36" fmla="*/ 62389 w 709898"/>
                    <a:gd name="connsiteY36" fmla="*/ 547211 h 709697"/>
                    <a:gd name="connsiteX37" fmla="*/ 62389 w 709898"/>
                    <a:gd name="connsiteY37" fmla="*/ 554831 h 709697"/>
                    <a:gd name="connsiteX38" fmla="*/ 647605 w 709898"/>
                    <a:gd name="connsiteY38" fmla="*/ 554831 h 709697"/>
                    <a:gd name="connsiteX39" fmla="*/ 62579 w 709898"/>
                    <a:gd name="connsiteY39" fmla="*/ 76391 h 709697"/>
                    <a:gd name="connsiteX40" fmla="*/ 647605 w 709898"/>
                    <a:gd name="connsiteY40" fmla="*/ 76391 h 709697"/>
                    <a:gd name="connsiteX41" fmla="*/ 647605 w 709898"/>
                    <a:gd name="connsiteY41" fmla="*/ 28861 h 709697"/>
                    <a:gd name="connsiteX42" fmla="*/ 631031 w 709898"/>
                    <a:gd name="connsiteY42" fmla="*/ 12478 h 709697"/>
                    <a:gd name="connsiteX43" fmla="*/ 79058 w 709898"/>
                    <a:gd name="connsiteY43" fmla="*/ 12478 h 709697"/>
                    <a:gd name="connsiteX44" fmla="*/ 73438 w 709898"/>
                    <a:gd name="connsiteY44" fmla="*/ 12478 h 709697"/>
                    <a:gd name="connsiteX45" fmla="*/ 62770 w 709898"/>
                    <a:gd name="connsiteY45" fmla="*/ 22479 h 709697"/>
                    <a:gd name="connsiteX46" fmla="*/ 62579 w 709898"/>
                    <a:gd name="connsiteY46" fmla="*/ 76391 h 709697"/>
                    <a:gd name="connsiteX47" fmla="*/ 12383 w 709898"/>
                    <a:gd name="connsiteY47" fmla="*/ 567881 h 709697"/>
                    <a:gd name="connsiteX48" fmla="*/ 12383 w 709898"/>
                    <a:gd name="connsiteY48" fmla="*/ 582740 h 709697"/>
                    <a:gd name="connsiteX49" fmla="*/ 32480 w 709898"/>
                    <a:gd name="connsiteY49" fmla="*/ 602742 h 709697"/>
                    <a:gd name="connsiteX50" fmla="*/ 677323 w 709898"/>
                    <a:gd name="connsiteY50" fmla="*/ 602742 h 709697"/>
                    <a:gd name="connsiteX51" fmla="*/ 684371 w 709898"/>
                    <a:gd name="connsiteY51" fmla="*/ 602647 h 709697"/>
                    <a:gd name="connsiteX52" fmla="*/ 696944 w 709898"/>
                    <a:gd name="connsiteY52" fmla="*/ 592169 h 709697"/>
                    <a:gd name="connsiteX53" fmla="*/ 697230 w 709898"/>
                    <a:gd name="connsiteY53" fmla="*/ 567976 h 709697"/>
                    <a:gd name="connsiteX54" fmla="*/ 12383 w 709898"/>
                    <a:gd name="connsiteY54" fmla="*/ 567881 h 709697"/>
                    <a:gd name="connsiteX55" fmla="*/ 49435 w 709898"/>
                    <a:gd name="connsiteY55" fmla="*/ 554736 h 709697"/>
                    <a:gd name="connsiteX56" fmla="*/ 49435 w 709898"/>
                    <a:gd name="connsiteY56" fmla="*/ 251936 h 709697"/>
                    <a:gd name="connsiteX57" fmla="*/ 31718 w 709898"/>
                    <a:gd name="connsiteY57" fmla="*/ 251936 h 709697"/>
                    <a:gd name="connsiteX58" fmla="*/ 12383 w 709898"/>
                    <a:gd name="connsiteY58" fmla="*/ 271082 h 709697"/>
                    <a:gd name="connsiteX59" fmla="*/ 12383 w 709898"/>
                    <a:gd name="connsiteY59" fmla="*/ 546926 h 709697"/>
                    <a:gd name="connsiteX60" fmla="*/ 12383 w 709898"/>
                    <a:gd name="connsiteY60" fmla="*/ 554736 h 709697"/>
                    <a:gd name="connsiteX61" fmla="*/ 49435 w 709898"/>
                    <a:gd name="connsiteY61" fmla="*/ 554736 h 709697"/>
                    <a:gd name="connsiteX62" fmla="*/ 660178 w 709898"/>
                    <a:gd name="connsiteY62" fmla="*/ 251936 h 709697"/>
                    <a:gd name="connsiteX63" fmla="*/ 660178 w 709898"/>
                    <a:gd name="connsiteY63" fmla="*/ 554450 h 709697"/>
                    <a:gd name="connsiteX64" fmla="*/ 697706 w 709898"/>
                    <a:gd name="connsiteY64" fmla="*/ 554450 h 709697"/>
                    <a:gd name="connsiteX65" fmla="*/ 697706 w 709898"/>
                    <a:gd name="connsiteY65" fmla="*/ 548259 h 709697"/>
                    <a:gd name="connsiteX66" fmla="*/ 697706 w 709898"/>
                    <a:gd name="connsiteY66" fmla="*/ 270320 h 709697"/>
                    <a:gd name="connsiteX67" fmla="*/ 697611 w 709898"/>
                    <a:gd name="connsiteY67" fmla="*/ 265367 h 709697"/>
                    <a:gd name="connsiteX68" fmla="*/ 683990 w 709898"/>
                    <a:gd name="connsiteY68" fmla="*/ 252032 h 709697"/>
                    <a:gd name="connsiteX69" fmla="*/ 660178 w 709898"/>
                    <a:gd name="connsiteY69" fmla="*/ 251936 h 709697"/>
                    <a:gd name="connsiteX70" fmla="*/ 354330 w 709898"/>
                    <a:gd name="connsiteY70" fmla="*/ 697135 h 709697"/>
                    <a:gd name="connsiteX71" fmla="*/ 495776 w 709898"/>
                    <a:gd name="connsiteY71" fmla="*/ 697135 h 709697"/>
                    <a:gd name="connsiteX72" fmla="*/ 502825 w 709898"/>
                    <a:gd name="connsiteY72" fmla="*/ 696944 h 709697"/>
                    <a:gd name="connsiteX73" fmla="*/ 518446 w 709898"/>
                    <a:gd name="connsiteY73" fmla="*/ 680657 h 709697"/>
                    <a:gd name="connsiteX74" fmla="*/ 504825 w 709898"/>
                    <a:gd name="connsiteY74" fmla="*/ 662750 h 709697"/>
                    <a:gd name="connsiteX75" fmla="*/ 496443 w 709898"/>
                    <a:gd name="connsiteY75" fmla="*/ 662083 h 709697"/>
                    <a:gd name="connsiteX76" fmla="*/ 213550 w 709898"/>
                    <a:gd name="connsiteY76" fmla="*/ 662083 h 709697"/>
                    <a:gd name="connsiteX77" fmla="*/ 205835 w 709898"/>
                    <a:gd name="connsiteY77" fmla="*/ 662464 h 709697"/>
                    <a:gd name="connsiteX78" fmla="*/ 191262 w 709898"/>
                    <a:gd name="connsiteY78" fmla="*/ 681038 h 709697"/>
                    <a:gd name="connsiteX79" fmla="*/ 210693 w 709898"/>
                    <a:gd name="connsiteY79" fmla="*/ 697040 h 709697"/>
                    <a:gd name="connsiteX80" fmla="*/ 354330 w 709898"/>
                    <a:gd name="connsiteY80" fmla="*/ 697135 h 709697"/>
                    <a:gd name="connsiteX81" fmla="*/ 250508 w 709898"/>
                    <a:gd name="connsiteY81" fmla="*/ 649319 h 709697"/>
                    <a:gd name="connsiteX82" fmla="*/ 459010 w 709898"/>
                    <a:gd name="connsiteY82" fmla="*/ 649319 h 709697"/>
                    <a:gd name="connsiteX83" fmla="*/ 459010 w 709898"/>
                    <a:gd name="connsiteY83" fmla="*/ 615315 h 709697"/>
                    <a:gd name="connsiteX84" fmla="*/ 250508 w 709898"/>
                    <a:gd name="connsiteY84" fmla="*/ 615315 h 709697"/>
                    <a:gd name="connsiteX85" fmla="*/ 250508 w 709898"/>
                    <a:gd name="connsiteY85" fmla="*/ 649319 h 7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09898" h="709697">
                      <a:moveTo>
                        <a:pt x="472250" y="615029"/>
                      </a:moveTo>
                      <a:cubicBezTo>
                        <a:pt x="472250" y="627126"/>
                        <a:pt x="472250" y="638080"/>
                        <a:pt x="472250" y="650367"/>
                      </a:cubicBezTo>
                      <a:cubicBezTo>
                        <a:pt x="483299" y="650367"/>
                        <a:pt x="494062" y="649605"/>
                        <a:pt x="504634" y="650558"/>
                      </a:cubicBezTo>
                      <a:cubicBezTo>
                        <a:pt x="523208" y="652272"/>
                        <a:pt x="535019" y="670751"/>
                        <a:pt x="529495" y="688562"/>
                      </a:cubicBezTo>
                      <a:cubicBezTo>
                        <a:pt x="525780" y="700659"/>
                        <a:pt x="515017" y="709517"/>
                        <a:pt x="501587" y="709517"/>
                      </a:cubicBezTo>
                      <a:cubicBezTo>
                        <a:pt x="403670" y="709708"/>
                        <a:pt x="305848" y="709803"/>
                        <a:pt x="207931" y="709517"/>
                      </a:cubicBezTo>
                      <a:cubicBezTo>
                        <a:pt x="191262" y="709517"/>
                        <a:pt x="178975" y="696182"/>
                        <a:pt x="178784" y="680276"/>
                      </a:cubicBezTo>
                      <a:cubicBezTo>
                        <a:pt x="178594" y="663702"/>
                        <a:pt x="190500" y="651129"/>
                        <a:pt x="207740" y="650176"/>
                      </a:cubicBezTo>
                      <a:cubicBezTo>
                        <a:pt x="217456" y="649700"/>
                        <a:pt x="227267" y="650081"/>
                        <a:pt x="237458" y="650081"/>
                      </a:cubicBezTo>
                      <a:cubicBezTo>
                        <a:pt x="237458" y="638080"/>
                        <a:pt x="237458" y="627126"/>
                        <a:pt x="237458" y="615029"/>
                      </a:cubicBezTo>
                      <a:cubicBezTo>
                        <a:pt x="234315" y="615029"/>
                        <a:pt x="231362" y="615029"/>
                        <a:pt x="228409" y="615029"/>
                      </a:cubicBezTo>
                      <a:cubicBezTo>
                        <a:pt x="162878" y="615029"/>
                        <a:pt x="97441" y="615029"/>
                        <a:pt x="31909" y="615029"/>
                      </a:cubicBezTo>
                      <a:cubicBezTo>
                        <a:pt x="10001" y="615029"/>
                        <a:pt x="0" y="605028"/>
                        <a:pt x="0" y="583311"/>
                      </a:cubicBezTo>
                      <a:cubicBezTo>
                        <a:pt x="0" y="479108"/>
                        <a:pt x="0" y="374809"/>
                        <a:pt x="0" y="270605"/>
                      </a:cubicBezTo>
                      <a:cubicBezTo>
                        <a:pt x="0" y="249746"/>
                        <a:pt x="10287" y="239459"/>
                        <a:pt x="31051" y="239459"/>
                      </a:cubicBezTo>
                      <a:cubicBezTo>
                        <a:pt x="37147" y="239459"/>
                        <a:pt x="43243" y="239459"/>
                        <a:pt x="50292" y="239459"/>
                      </a:cubicBezTo>
                      <a:cubicBezTo>
                        <a:pt x="50292" y="236315"/>
                        <a:pt x="50292" y="233553"/>
                        <a:pt x="50292" y="230791"/>
                      </a:cubicBezTo>
                      <a:cubicBezTo>
                        <a:pt x="50292" y="163449"/>
                        <a:pt x="50292" y="96012"/>
                        <a:pt x="50292" y="28670"/>
                      </a:cubicBezTo>
                      <a:cubicBezTo>
                        <a:pt x="50292" y="8096"/>
                        <a:pt x="58293" y="95"/>
                        <a:pt x="78772" y="95"/>
                      </a:cubicBezTo>
                      <a:cubicBezTo>
                        <a:pt x="263271" y="95"/>
                        <a:pt x="447770" y="95"/>
                        <a:pt x="632270" y="0"/>
                      </a:cubicBezTo>
                      <a:cubicBezTo>
                        <a:pt x="641128" y="0"/>
                        <a:pt x="649796" y="1238"/>
                        <a:pt x="654558" y="9239"/>
                      </a:cubicBezTo>
                      <a:cubicBezTo>
                        <a:pt x="657606" y="14383"/>
                        <a:pt x="659416" y="21050"/>
                        <a:pt x="659416" y="26956"/>
                      </a:cubicBezTo>
                      <a:cubicBezTo>
                        <a:pt x="659701" y="94583"/>
                        <a:pt x="659606" y="162211"/>
                        <a:pt x="659606" y="229838"/>
                      </a:cubicBezTo>
                      <a:cubicBezTo>
                        <a:pt x="659606" y="232601"/>
                        <a:pt x="659606" y="235458"/>
                        <a:pt x="659606" y="239363"/>
                      </a:cubicBezTo>
                      <a:cubicBezTo>
                        <a:pt x="666750" y="239363"/>
                        <a:pt x="673418" y="239363"/>
                        <a:pt x="680085" y="239363"/>
                      </a:cubicBezTo>
                      <a:cubicBezTo>
                        <a:pt x="699040" y="239459"/>
                        <a:pt x="709898" y="250127"/>
                        <a:pt x="709898" y="268891"/>
                      </a:cubicBezTo>
                      <a:cubicBezTo>
                        <a:pt x="709898" y="374333"/>
                        <a:pt x="709898" y="479679"/>
                        <a:pt x="709898" y="585121"/>
                      </a:cubicBezTo>
                      <a:cubicBezTo>
                        <a:pt x="709898" y="604076"/>
                        <a:pt x="699230" y="614839"/>
                        <a:pt x="680276" y="614839"/>
                      </a:cubicBezTo>
                      <a:cubicBezTo>
                        <a:pt x="614077" y="614934"/>
                        <a:pt x="547878" y="614839"/>
                        <a:pt x="481679" y="614839"/>
                      </a:cubicBezTo>
                      <a:cubicBezTo>
                        <a:pt x="478822" y="615029"/>
                        <a:pt x="475774" y="615029"/>
                        <a:pt x="472250" y="615029"/>
                      </a:cubicBezTo>
                      <a:close/>
                      <a:moveTo>
                        <a:pt x="647605" y="554831"/>
                      </a:moveTo>
                      <a:cubicBezTo>
                        <a:pt x="647605" y="551783"/>
                        <a:pt x="647605" y="549402"/>
                        <a:pt x="647605" y="547116"/>
                      </a:cubicBezTo>
                      <a:cubicBezTo>
                        <a:pt x="647605" y="397097"/>
                        <a:pt x="647605" y="247079"/>
                        <a:pt x="647795" y="97060"/>
                      </a:cubicBezTo>
                      <a:cubicBezTo>
                        <a:pt x="647795" y="90488"/>
                        <a:pt x="645890" y="88868"/>
                        <a:pt x="639509" y="88964"/>
                      </a:cubicBezTo>
                      <a:cubicBezTo>
                        <a:pt x="449866" y="89154"/>
                        <a:pt x="260128" y="89154"/>
                        <a:pt x="70485" y="88964"/>
                      </a:cubicBezTo>
                      <a:cubicBezTo>
                        <a:pt x="64008" y="88964"/>
                        <a:pt x="62293" y="90773"/>
                        <a:pt x="62293" y="97155"/>
                      </a:cubicBezTo>
                      <a:cubicBezTo>
                        <a:pt x="62484" y="247174"/>
                        <a:pt x="62389" y="397193"/>
                        <a:pt x="62389" y="547211"/>
                      </a:cubicBezTo>
                      <a:cubicBezTo>
                        <a:pt x="62389" y="549688"/>
                        <a:pt x="62389" y="552164"/>
                        <a:pt x="62389" y="554831"/>
                      </a:cubicBezTo>
                      <a:cubicBezTo>
                        <a:pt x="257937" y="554831"/>
                        <a:pt x="452247" y="554831"/>
                        <a:pt x="647605" y="554831"/>
                      </a:cubicBezTo>
                      <a:close/>
                      <a:moveTo>
                        <a:pt x="62579" y="76391"/>
                      </a:moveTo>
                      <a:cubicBezTo>
                        <a:pt x="258032" y="76391"/>
                        <a:pt x="452533" y="76391"/>
                        <a:pt x="647605" y="76391"/>
                      </a:cubicBezTo>
                      <a:cubicBezTo>
                        <a:pt x="647605" y="60198"/>
                        <a:pt x="647605" y="44482"/>
                        <a:pt x="647605" y="28861"/>
                      </a:cubicBezTo>
                      <a:cubicBezTo>
                        <a:pt x="647605" y="15240"/>
                        <a:pt x="644747" y="12478"/>
                        <a:pt x="631031" y="12478"/>
                      </a:cubicBezTo>
                      <a:cubicBezTo>
                        <a:pt x="447008" y="12478"/>
                        <a:pt x="263080" y="12478"/>
                        <a:pt x="79058" y="12478"/>
                      </a:cubicBezTo>
                      <a:cubicBezTo>
                        <a:pt x="77153" y="12478"/>
                        <a:pt x="75343" y="12383"/>
                        <a:pt x="73438" y="12478"/>
                      </a:cubicBezTo>
                      <a:cubicBezTo>
                        <a:pt x="67151" y="12859"/>
                        <a:pt x="62960" y="16383"/>
                        <a:pt x="62770" y="22479"/>
                      </a:cubicBezTo>
                      <a:cubicBezTo>
                        <a:pt x="62293" y="40291"/>
                        <a:pt x="62579" y="58103"/>
                        <a:pt x="62579" y="76391"/>
                      </a:cubicBezTo>
                      <a:close/>
                      <a:moveTo>
                        <a:pt x="12383" y="567881"/>
                      </a:moveTo>
                      <a:cubicBezTo>
                        <a:pt x="12383" y="573405"/>
                        <a:pt x="12383" y="578072"/>
                        <a:pt x="12383" y="582740"/>
                      </a:cubicBezTo>
                      <a:cubicBezTo>
                        <a:pt x="12383" y="598551"/>
                        <a:pt x="16574" y="602742"/>
                        <a:pt x="32480" y="602742"/>
                      </a:cubicBezTo>
                      <a:cubicBezTo>
                        <a:pt x="247459" y="602742"/>
                        <a:pt x="462343" y="602742"/>
                        <a:pt x="677323" y="602742"/>
                      </a:cubicBezTo>
                      <a:cubicBezTo>
                        <a:pt x="679704" y="602742"/>
                        <a:pt x="682085" y="602933"/>
                        <a:pt x="684371" y="602647"/>
                      </a:cubicBezTo>
                      <a:cubicBezTo>
                        <a:pt x="690753" y="601885"/>
                        <a:pt x="696087" y="598551"/>
                        <a:pt x="696944" y="592169"/>
                      </a:cubicBezTo>
                      <a:cubicBezTo>
                        <a:pt x="697992" y="584264"/>
                        <a:pt x="697230" y="576072"/>
                        <a:pt x="697230" y="567976"/>
                      </a:cubicBezTo>
                      <a:cubicBezTo>
                        <a:pt x="468725" y="567881"/>
                        <a:pt x="240983" y="567881"/>
                        <a:pt x="12383" y="567881"/>
                      </a:cubicBezTo>
                      <a:close/>
                      <a:moveTo>
                        <a:pt x="49435" y="554736"/>
                      </a:moveTo>
                      <a:cubicBezTo>
                        <a:pt x="49435" y="453676"/>
                        <a:pt x="49435" y="352901"/>
                        <a:pt x="49435" y="251936"/>
                      </a:cubicBezTo>
                      <a:cubicBezTo>
                        <a:pt x="42958" y="251936"/>
                        <a:pt x="37338" y="251936"/>
                        <a:pt x="31718" y="251936"/>
                      </a:cubicBezTo>
                      <a:cubicBezTo>
                        <a:pt x="16764" y="251936"/>
                        <a:pt x="12383" y="256223"/>
                        <a:pt x="12383" y="271082"/>
                      </a:cubicBezTo>
                      <a:cubicBezTo>
                        <a:pt x="12383" y="362998"/>
                        <a:pt x="12383" y="455009"/>
                        <a:pt x="12383" y="546926"/>
                      </a:cubicBezTo>
                      <a:cubicBezTo>
                        <a:pt x="12383" y="549402"/>
                        <a:pt x="12383" y="551974"/>
                        <a:pt x="12383" y="554736"/>
                      </a:cubicBezTo>
                      <a:cubicBezTo>
                        <a:pt x="25337" y="554736"/>
                        <a:pt x="37338" y="554736"/>
                        <a:pt x="49435" y="554736"/>
                      </a:cubicBezTo>
                      <a:close/>
                      <a:moveTo>
                        <a:pt x="660178" y="251936"/>
                      </a:moveTo>
                      <a:cubicBezTo>
                        <a:pt x="660178" y="353378"/>
                        <a:pt x="660178" y="453866"/>
                        <a:pt x="660178" y="554450"/>
                      </a:cubicBezTo>
                      <a:cubicBezTo>
                        <a:pt x="672846" y="554450"/>
                        <a:pt x="685133" y="554450"/>
                        <a:pt x="697706" y="554450"/>
                      </a:cubicBezTo>
                      <a:cubicBezTo>
                        <a:pt x="697706" y="551974"/>
                        <a:pt x="697706" y="550069"/>
                        <a:pt x="697706" y="548259"/>
                      </a:cubicBezTo>
                      <a:cubicBezTo>
                        <a:pt x="697706" y="455581"/>
                        <a:pt x="697706" y="362998"/>
                        <a:pt x="697706" y="270320"/>
                      </a:cubicBezTo>
                      <a:cubicBezTo>
                        <a:pt x="697706" y="268700"/>
                        <a:pt x="697706" y="266986"/>
                        <a:pt x="697611" y="265367"/>
                      </a:cubicBezTo>
                      <a:cubicBezTo>
                        <a:pt x="696944" y="257556"/>
                        <a:pt x="691801" y="252317"/>
                        <a:pt x="683990" y="252032"/>
                      </a:cubicBezTo>
                      <a:cubicBezTo>
                        <a:pt x="676180" y="251651"/>
                        <a:pt x="668465" y="251936"/>
                        <a:pt x="660178" y="251936"/>
                      </a:cubicBezTo>
                      <a:close/>
                      <a:moveTo>
                        <a:pt x="354330" y="697135"/>
                      </a:moveTo>
                      <a:cubicBezTo>
                        <a:pt x="401479" y="697135"/>
                        <a:pt x="448628" y="697135"/>
                        <a:pt x="495776" y="697135"/>
                      </a:cubicBezTo>
                      <a:cubicBezTo>
                        <a:pt x="498158" y="697135"/>
                        <a:pt x="500443" y="697230"/>
                        <a:pt x="502825" y="696944"/>
                      </a:cubicBezTo>
                      <a:cubicBezTo>
                        <a:pt x="511492" y="695992"/>
                        <a:pt x="518065" y="689134"/>
                        <a:pt x="518446" y="680657"/>
                      </a:cubicBezTo>
                      <a:cubicBezTo>
                        <a:pt x="518922" y="671894"/>
                        <a:pt x="513493" y="664655"/>
                        <a:pt x="504825" y="662750"/>
                      </a:cubicBezTo>
                      <a:cubicBezTo>
                        <a:pt x="502158" y="662178"/>
                        <a:pt x="499205" y="662083"/>
                        <a:pt x="496443" y="662083"/>
                      </a:cubicBezTo>
                      <a:cubicBezTo>
                        <a:pt x="402146" y="662083"/>
                        <a:pt x="307848" y="662083"/>
                        <a:pt x="213550" y="662083"/>
                      </a:cubicBezTo>
                      <a:cubicBezTo>
                        <a:pt x="210979" y="662083"/>
                        <a:pt x="208312" y="662083"/>
                        <a:pt x="205835" y="662464"/>
                      </a:cubicBezTo>
                      <a:cubicBezTo>
                        <a:pt x="196405" y="664178"/>
                        <a:pt x="190691" y="671608"/>
                        <a:pt x="191262" y="681038"/>
                      </a:cubicBezTo>
                      <a:cubicBezTo>
                        <a:pt x="191929" y="690848"/>
                        <a:pt x="199358" y="697040"/>
                        <a:pt x="210693" y="697040"/>
                      </a:cubicBezTo>
                      <a:cubicBezTo>
                        <a:pt x="258604" y="697230"/>
                        <a:pt x="306515" y="697135"/>
                        <a:pt x="354330" y="697135"/>
                      </a:cubicBezTo>
                      <a:close/>
                      <a:moveTo>
                        <a:pt x="250508" y="649319"/>
                      </a:moveTo>
                      <a:cubicBezTo>
                        <a:pt x="320326" y="649319"/>
                        <a:pt x="389572" y="649319"/>
                        <a:pt x="459010" y="649319"/>
                      </a:cubicBezTo>
                      <a:cubicBezTo>
                        <a:pt x="459010" y="637699"/>
                        <a:pt x="459010" y="626555"/>
                        <a:pt x="459010" y="615315"/>
                      </a:cubicBezTo>
                      <a:cubicBezTo>
                        <a:pt x="389287" y="615315"/>
                        <a:pt x="320135" y="615315"/>
                        <a:pt x="250508" y="615315"/>
                      </a:cubicBezTo>
                      <a:cubicBezTo>
                        <a:pt x="250508" y="626840"/>
                        <a:pt x="250508" y="637985"/>
                        <a:pt x="250508" y="64931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1" name="任意多边形: 形状 150"/>
                <p:cNvSpPr/>
                <p:nvPr/>
              </p:nvSpPr>
              <p:spPr>
                <a:xfrm>
                  <a:off x="5484718" y="-675063"/>
                  <a:ext cx="532476" cy="442144"/>
                </a:xfrm>
                <a:custGeom>
                  <a:avLst/>
                  <a:gdLst>
                    <a:gd name="connsiteX0" fmla="*/ 385336 w 532476"/>
                    <a:gd name="connsiteY0" fmla="*/ 345816 h 442144"/>
                    <a:gd name="connsiteX1" fmla="*/ 378287 w 532476"/>
                    <a:gd name="connsiteY1" fmla="*/ 354960 h 442144"/>
                    <a:gd name="connsiteX2" fmla="*/ 354475 w 532476"/>
                    <a:gd name="connsiteY2" fmla="*/ 354865 h 442144"/>
                    <a:gd name="connsiteX3" fmla="*/ 325900 w 532476"/>
                    <a:gd name="connsiteY3" fmla="*/ 350578 h 442144"/>
                    <a:gd name="connsiteX4" fmla="*/ 303230 w 532476"/>
                    <a:gd name="connsiteY4" fmla="*/ 359627 h 442144"/>
                    <a:gd name="connsiteX5" fmla="*/ 273703 w 532476"/>
                    <a:gd name="connsiteY5" fmla="*/ 394012 h 442144"/>
                    <a:gd name="connsiteX6" fmla="*/ 273703 w 532476"/>
                    <a:gd name="connsiteY6" fmla="*/ 411157 h 442144"/>
                    <a:gd name="connsiteX7" fmla="*/ 264845 w 532476"/>
                    <a:gd name="connsiteY7" fmla="*/ 420016 h 442144"/>
                    <a:gd name="connsiteX8" fmla="*/ 223316 w 532476"/>
                    <a:gd name="connsiteY8" fmla="*/ 419920 h 442144"/>
                    <a:gd name="connsiteX9" fmla="*/ 216077 w 532476"/>
                    <a:gd name="connsiteY9" fmla="*/ 424588 h 442144"/>
                    <a:gd name="connsiteX10" fmla="*/ 184073 w 532476"/>
                    <a:gd name="connsiteY10" fmla="*/ 441447 h 442144"/>
                    <a:gd name="connsiteX11" fmla="*/ 161784 w 532476"/>
                    <a:gd name="connsiteY11" fmla="*/ 414205 h 442144"/>
                    <a:gd name="connsiteX12" fmla="*/ 183311 w 532476"/>
                    <a:gd name="connsiteY12" fmla="*/ 386297 h 442144"/>
                    <a:gd name="connsiteX13" fmla="*/ 216267 w 532476"/>
                    <a:gd name="connsiteY13" fmla="*/ 402966 h 442144"/>
                    <a:gd name="connsiteX14" fmla="*/ 220649 w 532476"/>
                    <a:gd name="connsiteY14" fmla="*/ 407443 h 442144"/>
                    <a:gd name="connsiteX15" fmla="*/ 224078 w 532476"/>
                    <a:gd name="connsiteY15" fmla="*/ 407538 h 442144"/>
                    <a:gd name="connsiteX16" fmla="*/ 261035 w 532476"/>
                    <a:gd name="connsiteY16" fmla="*/ 407538 h 442144"/>
                    <a:gd name="connsiteX17" fmla="*/ 261035 w 532476"/>
                    <a:gd name="connsiteY17" fmla="*/ 394108 h 442144"/>
                    <a:gd name="connsiteX18" fmla="*/ 233984 w 532476"/>
                    <a:gd name="connsiteY18" fmla="*/ 388012 h 442144"/>
                    <a:gd name="connsiteX19" fmla="*/ 229221 w 532476"/>
                    <a:gd name="connsiteY19" fmla="*/ 361437 h 442144"/>
                    <a:gd name="connsiteX20" fmla="*/ 192359 w 532476"/>
                    <a:gd name="connsiteY20" fmla="*/ 344578 h 442144"/>
                    <a:gd name="connsiteX21" fmla="*/ 187025 w 532476"/>
                    <a:gd name="connsiteY21" fmla="*/ 345625 h 442144"/>
                    <a:gd name="connsiteX22" fmla="*/ 180072 w 532476"/>
                    <a:gd name="connsiteY22" fmla="*/ 352674 h 442144"/>
                    <a:gd name="connsiteX23" fmla="*/ 151878 w 532476"/>
                    <a:gd name="connsiteY23" fmla="*/ 353341 h 442144"/>
                    <a:gd name="connsiteX24" fmla="*/ 147306 w 532476"/>
                    <a:gd name="connsiteY24" fmla="*/ 349054 h 442144"/>
                    <a:gd name="connsiteX25" fmla="*/ 107111 w 532476"/>
                    <a:gd name="connsiteY25" fmla="*/ 389631 h 442144"/>
                    <a:gd name="connsiteX26" fmla="*/ 76535 w 532476"/>
                    <a:gd name="connsiteY26" fmla="*/ 401918 h 442144"/>
                    <a:gd name="connsiteX27" fmla="*/ 70916 w 532476"/>
                    <a:gd name="connsiteY27" fmla="*/ 401823 h 442144"/>
                    <a:gd name="connsiteX28" fmla="*/ 51104 w 532476"/>
                    <a:gd name="connsiteY28" fmla="*/ 411729 h 442144"/>
                    <a:gd name="connsiteX29" fmla="*/ 19195 w 532476"/>
                    <a:gd name="connsiteY29" fmla="*/ 422587 h 442144"/>
                    <a:gd name="connsiteX30" fmla="*/ 50 w 532476"/>
                    <a:gd name="connsiteY30" fmla="*/ 394298 h 442144"/>
                    <a:gd name="connsiteX31" fmla="*/ 22719 w 532476"/>
                    <a:gd name="connsiteY31" fmla="*/ 368009 h 442144"/>
                    <a:gd name="connsiteX32" fmla="*/ 53199 w 532476"/>
                    <a:gd name="connsiteY32" fmla="*/ 382963 h 442144"/>
                    <a:gd name="connsiteX33" fmla="*/ 64820 w 532476"/>
                    <a:gd name="connsiteY33" fmla="*/ 390012 h 442144"/>
                    <a:gd name="connsiteX34" fmla="*/ 106825 w 532476"/>
                    <a:gd name="connsiteY34" fmla="*/ 372676 h 442144"/>
                    <a:gd name="connsiteX35" fmla="*/ 140258 w 532476"/>
                    <a:gd name="connsiteY35" fmla="*/ 338767 h 442144"/>
                    <a:gd name="connsiteX36" fmla="*/ 129780 w 532476"/>
                    <a:gd name="connsiteY36" fmla="*/ 330862 h 442144"/>
                    <a:gd name="connsiteX37" fmla="*/ 129685 w 532476"/>
                    <a:gd name="connsiteY37" fmla="*/ 306573 h 442144"/>
                    <a:gd name="connsiteX38" fmla="*/ 133876 w 532476"/>
                    <a:gd name="connsiteY38" fmla="*/ 278760 h 442144"/>
                    <a:gd name="connsiteX39" fmla="*/ 126256 w 532476"/>
                    <a:gd name="connsiteY39" fmla="*/ 258472 h 442144"/>
                    <a:gd name="connsiteX40" fmla="*/ 117969 w 532476"/>
                    <a:gd name="connsiteY40" fmla="*/ 252471 h 442144"/>
                    <a:gd name="connsiteX41" fmla="*/ 107396 w 532476"/>
                    <a:gd name="connsiteY41" fmla="*/ 252566 h 442144"/>
                    <a:gd name="connsiteX42" fmla="*/ 88727 w 532476"/>
                    <a:gd name="connsiteY42" fmla="*/ 233611 h 442144"/>
                    <a:gd name="connsiteX43" fmla="*/ 88727 w 532476"/>
                    <a:gd name="connsiteY43" fmla="*/ 225515 h 442144"/>
                    <a:gd name="connsiteX44" fmla="*/ 58533 w 532476"/>
                    <a:gd name="connsiteY44" fmla="*/ 225706 h 442144"/>
                    <a:gd name="connsiteX45" fmla="*/ 54628 w 532476"/>
                    <a:gd name="connsiteY45" fmla="*/ 230563 h 442144"/>
                    <a:gd name="connsiteX46" fmla="*/ 26339 w 532476"/>
                    <a:gd name="connsiteY46" fmla="*/ 247708 h 442144"/>
                    <a:gd name="connsiteX47" fmla="*/ 1097 w 532476"/>
                    <a:gd name="connsiteY47" fmla="*/ 225610 h 442144"/>
                    <a:gd name="connsiteX48" fmla="*/ 18814 w 532476"/>
                    <a:gd name="connsiteY48" fmla="*/ 192844 h 442144"/>
                    <a:gd name="connsiteX49" fmla="*/ 53771 w 532476"/>
                    <a:gd name="connsiteY49" fmla="*/ 207132 h 442144"/>
                    <a:gd name="connsiteX50" fmla="*/ 63772 w 532476"/>
                    <a:gd name="connsiteY50" fmla="*/ 213228 h 442144"/>
                    <a:gd name="connsiteX51" fmla="*/ 88823 w 532476"/>
                    <a:gd name="connsiteY51" fmla="*/ 213133 h 442144"/>
                    <a:gd name="connsiteX52" fmla="*/ 88823 w 532476"/>
                    <a:gd name="connsiteY52" fmla="*/ 203322 h 442144"/>
                    <a:gd name="connsiteX53" fmla="*/ 105777 w 532476"/>
                    <a:gd name="connsiteY53" fmla="*/ 185891 h 442144"/>
                    <a:gd name="connsiteX54" fmla="*/ 129971 w 532476"/>
                    <a:gd name="connsiteY54" fmla="*/ 167413 h 442144"/>
                    <a:gd name="connsiteX55" fmla="*/ 139019 w 532476"/>
                    <a:gd name="connsiteY55" fmla="*/ 147696 h 442144"/>
                    <a:gd name="connsiteX56" fmla="*/ 137781 w 532476"/>
                    <a:gd name="connsiteY56" fmla="*/ 139981 h 442144"/>
                    <a:gd name="connsiteX57" fmla="*/ 130352 w 532476"/>
                    <a:gd name="connsiteY57" fmla="*/ 132551 h 442144"/>
                    <a:gd name="connsiteX58" fmla="*/ 130542 w 532476"/>
                    <a:gd name="connsiteY58" fmla="*/ 105881 h 442144"/>
                    <a:gd name="connsiteX59" fmla="*/ 137972 w 532476"/>
                    <a:gd name="connsiteY59" fmla="*/ 100547 h 442144"/>
                    <a:gd name="connsiteX60" fmla="*/ 88537 w 532476"/>
                    <a:gd name="connsiteY60" fmla="*/ 51589 h 442144"/>
                    <a:gd name="connsiteX61" fmla="*/ 83012 w 532476"/>
                    <a:gd name="connsiteY61" fmla="*/ 49303 h 442144"/>
                    <a:gd name="connsiteX62" fmla="*/ 71773 w 532476"/>
                    <a:gd name="connsiteY62" fmla="*/ 49207 h 442144"/>
                    <a:gd name="connsiteX63" fmla="*/ 51104 w 532476"/>
                    <a:gd name="connsiteY63" fmla="*/ 59113 h 442144"/>
                    <a:gd name="connsiteX64" fmla="*/ 19100 w 532476"/>
                    <a:gd name="connsiteY64" fmla="*/ 69496 h 442144"/>
                    <a:gd name="connsiteX65" fmla="*/ 335 w 532476"/>
                    <a:gd name="connsiteY65" fmla="*/ 41016 h 442144"/>
                    <a:gd name="connsiteX66" fmla="*/ 23481 w 532476"/>
                    <a:gd name="connsiteY66" fmla="*/ 15203 h 442144"/>
                    <a:gd name="connsiteX67" fmla="*/ 53675 w 532476"/>
                    <a:gd name="connsiteY67" fmla="*/ 30443 h 442144"/>
                    <a:gd name="connsiteX68" fmla="*/ 64058 w 532476"/>
                    <a:gd name="connsiteY68" fmla="*/ 36730 h 442144"/>
                    <a:gd name="connsiteX69" fmla="*/ 110825 w 532476"/>
                    <a:gd name="connsiteY69" fmla="*/ 55875 h 442144"/>
                    <a:gd name="connsiteX70" fmla="*/ 145020 w 532476"/>
                    <a:gd name="connsiteY70" fmla="*/ 90641 h 442144"/>
                    <a:gd name="connsiteX71" fmla="*/ 167594 w 532476"/>
                    <a:gd name="connsiteY71" fmla="*/ 78259 h 442144"/>
                    <a:gd name="connsiteX72" fmla="*/ 189883 w 532476"/>
                    <a:gd name="connsiteY72" fmla="*/ 92641 h 442144"/>
                    <a:gd name="connsiteX73" fmla="*/ 227792 w 532476"/>
                    <a:gd name="connsiteY73" fmla="*/ 76258 h 442144"/>
                    <a:gd name="connsiteX74" fmla="*/ 234174 w 532476"/>
                    <a:gd name="connsiteY74" fmla="*/ 50827 h 442144"/>
                    <a:gd name="connsiteX75" fmla="*/ 260082 w 532476"/>
                    <a:gd name="connsiteY75" fmla="*/ 44254 h 442144"/>
                    <a:gd name="connsiteX76" fmla="*/ 260082 w 532476"/>
                    <a:gd name="connsiteY76" fmla="*/ 31300 h 442144"/>
                    <a:gd name="connsiteX77" fmla="*/ 269417 w 532476"/>
                    <a:gd name="connsiteY77" fmla="*/ 22252 h 442144"/>
                    <a:gd name="connsiteX78" fmla="*/ 308183 w 532476"/>
                    <a:gd name="connsiteY78" fmla="*/ 22442 h 442144"/>
                    <a:gd name="connsiteX79" fmla="*/ 318661 w 532476"/>
                    <a:gd name="connsiteY79" fmla="*/ 16060 h 442144"/>
                    <a:gd name="connsiteX80" fmla="*/ 348855 w 532476"/>
                    <a:gd name="connsiteY80" fmla="*/ 535 h 442144"/>
                    <a:gd name="connsiteX81" fmla="*/ 372001 w 532476"/>
                    <a:gd name="connsiteY81" fmla="*/ 26347 h 442144"/>
                    <a:gd name="connsiteX82" fmla="*/ 352189 w 532476"/>
                    <a:gd name="connsiteY82" fmla="*/ 55399 h 442144"/>
                    <a:gd name="connsiteX83" fmla="*/ 318280 w 532476"/>
                    <a:gd name="connsiteY83" fmla="*/ 40063 h 442144"/>
                    <a:gd name="connsiteX84" fmla="*/ 309326 w 532476"/>
                    <a:gd name="connsiteY84" fmla="*/ 34539 h 442144"/>
                    <a:gd name="connsiteX85" fmla="*/ 274846 w 532476"/>
                    <a:gd name="connsiteY85" fmla="*/ 34825 h 442144"/>
                    <a:gd name="connsiteX86" fmla="*/ 272655 w 532476"/>
                    <a:gd name="connsiteY86" fmla="*/ 35682 h 442144"/>
                    <a:gd name="connsiteX87" fmla="*/ 272655 w 532476"/>
                    <a:gd name="connsiteY87" fmla="*/ 44826 h 442144"/>
                    <a:gd name="connsiteX88" fmla="*/ 286085 w 532476"/>
                    <a:gd name="connsiteY88" fmla="*/ 44826 h 442144"/>
                    <a:gd name="connsiteX89" fmla="*/ 302659 w 532476"/>
                    <a:gd name="connsiteY89" fmla="*/ 61876 h 442144"/>
                    <a:gd name="connsiteX90" fmla="*/ 318089 w 532476"/>
                    <a:gd name="connsiteY90" fmla="*/ 83021 h 442144"/>
                    <a:gd name="connsiteX91" fmla="*/ 341902 w 532476"/>
                    <a:gd name="connsiteY91" fmla="*/ 93118 h 442144"/>
                    <a:gd name="connsiteX92" fmla="*/ 362857 w 532476"/>
                    <a:gd name="connsiteY92" fmla="*/ 78735 h 442144"/>
                    <a:gd name="connsiteX93" fmla="*/ 384574 w 532476"/>
                    <a:gd name="connsiteY93" fmla="*/ 89403 h 442144"/>
                    <a:gd name="connsiteX94" fmla="*/ 389717 w 532476"/>
                    <a:gd name="connsiteY94" fmla="*/ 84736 h 442144"/>
                    <a:gd name="connsiteX95" fmla="*/ 432485 w 532476"/>
                    <a:gd name="connsiteY95" fmla="*/ 41873 h 442144"/>
                    <a:gd name="connsiteX96" fmla="*/ 444867 w 532476"/>
                    <a:gd name="connsiteY96" fmla="*/ 36634 h 442144"/>
                    <a:gd name="connsiteX97" fmla="*/ 470966 w 532476"/>
                    <a:gd name="connsiteY97" fmla="*/ 36825 h 442144"/>
                    <a:gd name="connsiteX98" fmla="*/ 477728 w 532476"/>
                    <a:gd name="connsiteY98" fmla="*/ 32539 h 442144"/>
                    <a:gd name="connsiteX99" fmla="*/ 509447 w 532476"/>
                    <a:gd name="connsiteY99" fmla="*/ 15203 h 442144"/>
                    <a:gd name="connsiteX100" fmla="*/ 532211 w 532476"/>
                    <a:gd name="connsiteY100" fmla="*/ 42730 h 442144"/>
                    <a:gd name="connsiteX101" fmla="*/ 510304 w 532476"/>
                    <a:gd name="connsiteY101" fmla="*/ 70353 h 442144"/>
                    <a:gd name="connsiteX102" fmla="*/ 477443 w 532476"/>
                    <a:gd name="connsiteY102" fmla="*/ 53398 h 442144"/>
                    <a:gd name="connsiteX103" fmla="*/ 471537 w 532476"/>
                    <a:gd name="connsiteY103" fmla="*/ 49112 h 442144"/>
                    <a:gd name="connsiteX104" fmla="*/ 470870 w 532476"/>
                    <a:gd name="connsiteY104" fmla="*/ 49112 h 442144"/>
                    <a:gd name="connsiteX105" fmla="*/ 423912 w 532476"/>
                    <a:gd name="connsiteY105" fmla="*/ 67591 h 442144"/>
                    <a:gd name="connsiteX106" fmla="*/ 394004 w 532476"/>
                    <a:gd name="connsiteY106" fmla="*/ 97975 h 442144"/>
                    <a:gd name="connsiteX107" fmla="*/ 391527 w 532476"/>
                    <a:gd name="connsiteY107" fmla="*/ 142648 h 442144"/>
                    <a:gd name="connsiteX108" fmla="*/ 406958 w 532476"/>
                    <a:gd name="connsiteY108" fmla="*/ 182843 h 442144"/>
                    <a:gd name="connsiteX109" fmla="*/ 411815 w 532476"/>
                    <a:gd name="connsiteY109" fmla="*/ 185320 h 442144"/>
                    <a:gd name="connsiteX110" fmla="*/ 425912 w 532476"/>
                    <a:gd name="connsiteY110" fmla="*/ 185510 h 442144"/>
                    <a:gd name="connsiteX111" fmla="*/ 443819 w 532476"/>
                    <a:gd name="connsiteY111" fmla="*/ 203893 h 442144"/>
                    <a:gd name="connsiteX112" fmla="*/ 443819 w 532476"/>
                    <a:gd name="connsiteY112" fmla="*/ 213037 h 442144"/>
                    <a:gd name="connsiteX113" fmla="*/ 473728 w 532476"/>
                    <a:gd name="connsiteY113" fmla="*/ 212847 h 442144"/>
                    <a:gd name="connsiteX114" fmla="*/ 477919 w 532476"/>
                    <a:gd name="connsiteY114" fmla="*/ 208275 h 442144"/>
                    <a:gd name="connsiteX115" fmla="*/ 511066 w 532476"/>
                    <a:gd name="connsiteY115" fmla="*/ 191892 h 442144"/>
                    <a:gd name="connsiteX116" fmla="*/ 532402 w 532476"/>
                    <a:gd name="connsiteY116" fmla="*/ 220657 h 442144"/>
                    <a:gd name="connsiteX117" fmla="*/ 507065 w 532476"/>
                    <a:gd name="connsiteY117" fmla="*/ 247518 h 442144"/>
                    <a:gd name="connsiteX118" fmla="*/ 478300 w 532476"/>
                    <a:gd name="connsiteY118" fmla="*/ 230468 h 442144"/>
                    <a:gd name="connsiteX119" fmla="*/ 470585 w 532476"/>
                    <a:gd name="connsiteY119" fmla="*/ 225420 h 442144"/>
                    <a:gd name="connsiteX120" fmla="*/ 443819 w 532476"/>
                    <a:gd name="connsiteY120" fmla="*/ 225515 h 442144"/>
                    <a:gd name="connsiteX121" fmla="*/ 443819 w 532476"/>
                    <a:gd name="connsiteY121" fmla="*/ 236374 h 442144"/>
                    <a:gd name="connsiteX122" fmla="*/ 427436 w 532476"/>
                    <a:gd name="connsiteY122" fmla="*/ 252471 h 442144"/>
                    <a:gd name="connsiteX123" fmla="*/ 411244 w 532476"/>
                    <a:gd name="connsiteY123" fmla="*/ 252757 h 442144"/>
                    <a:gd name="connsiteX124" fmla="*/ 406386 w 532476"/>
                    <a:gd name="connsiteY124" fmla="*/ 256281 h 442144"/>
                    <a:gd name="connsiteX125" fmla="*/ 391908 w 532476"/>
                    <a:gd name="connsiteY125" fmla="*/ 293905 h 442144"/>
                    <a:gd name="connsiteX126" fmla="*/ 406862 w 532476"/>
                    <a:gd name="connsiteY126" fmla="*/ 315336 h 442144"/>
                    <a:gd name="connsiteX127" fmla="*/ 394575 w 532476"/>
                    <a:gd name="connsiteY127" fmla="*/ 338958 h 442144"/>
                    <a:gd name="connsiteX128" fmla="*/ 416864 w 532476"/>
                    <a:gd name="connsiteY128" fmla="*/ 359913 h 442144"/>
                    <a:gd name="connsiteX129" fmla="*/ 442867 w 532476"/>
                    <a:gd name="connsiteY129" fmla="*/ 385630 h 442144"/>
                    <a:gd name="connsiteX130" fmla="*/ 452582 w 532476"/>
                    <a:gd name="connsiteY130" fmla="*/ 389631 h 442144"/>
                    <a:gd name="connsiteX131" fmla="*/ 462393 w 532476"/>
                    <a:gd name="connsiteY131" fmla="*/ 389821 h 442144"/>
                    <a:gd name="connsiteX132" fmla="*/ 481062 w 532476"/>
                    <a:gd name="connsiteY132" fmla="*/ 380296 h 442144"/>
                    <a:gd name="connsiteX133" fmla="*/ 512780 w 532476"/>
                    <a:gd name="connsiteY133" fmla="*/ 368962 h 442144"/>
                    <a:gd name="connsiteX134" fmla="*/ 532402 w 532476"/>
                    <a:gd name="connsiteY134" fmla="*/ 397537 h 442144"/>
                    <a:gd name="connsiteX135" fmla="*/ 509447 w 532476"/>
                    <a:gd name="connsiteY135" fmla="*/ 423635 h 442144"/>
                    <a:gd name="connsiteX136" fmla="*/ 479157 w 532476"/>
                    <a:gd name="connsiteY136" fmla="*/ 408395 h 442144"/>
                    <a:gd name="connsiteX137" fmla="*/ 468108 w 532476"/>
                    <a:gd name="connsiteY137" fmla="*/ 401823 h 442144"/>
                    <a:gd name="connsiteX138" fmla="*/ 421912 w 532476"/>
                    <a:gd name="connsiteY138" fmla="*/ 382868 h 442144"/>
                    <a:gd name="connsiteX139" fmla="*/ 385336 w 532476"/>
                    <a:gd name="connsiteY139" fmla="*/ 345816 h 442144"/>
                    <a:gd name="connsiteX140" fmla="*/ 395432 w 532476"/>
                    <a:gd name="connsiteY140" fmla="*/ 318955 h 442144"/>
                    <a:gd name="connsiteX141" fmla="*/ 392480 w 532476"/>
                    <a:gd name="connsiteY141" fmla="*/ 314098 h 442144"/>
                    <a:gd name="connsiteX142" fmla="*/ 379145 w 532476"/>
                    <a:gd name="connsiteY142" fmla="*/ 300572 h 442144"/>
                    <a:gd name="connsiteX143" fmla="*/ 377811 w 532476"/>
                    <a:gd name="connsiteY143" fmla="*/ 289904 h 442144"/>
                    <a:gd name="connsiteX144" fmla="*/ 395528 w 532476"/>
                    <a:gd name="connsiteY144" fmla="*/ 247327 h 442144"/>
                    <a:gd name="connsiteX145" fmla="*/ 404386 w 532476"/>
                    <a:gd name="connsiteY145" fmla="*/ 240469 h 442144"/>
                    <a:gd name="connsiteX146" fmla="*/ 424103 w 532476"/>
                    <a:gd name="connsiteY146" fmla="*/ 240469 h 442144"/>
                    <a:gd name="connsiteX147" fmla="*/ 431246 w 532476"/>
                    <a:gd name="connsiteY147" fmla="*/ 233230 h 442144"/>
                    <a:gd name="connsiteX148" fmla="*/ 431246 w 532476"/>
                    <a:gd name="connsiteY148" fmla="*/ 205036 h 442144"/>
                    <a:gd name="connsiteX149" fmla="*/ 423531 w 532476"/>
                    <a:gd name="connsiteY149" fmla="*/ 197512 h 442144"/>
                    <a:gd name="connsiteX150" fmla="*/ 403814 w 532476"/>
                    <a:gd name="connsiteY150" fmla="*/ 197512 h 442144"/>
                    <a:gd name="connsiteX151" fmla="*/ 395813 w 532476"/>
                    <a:gd name="connsiteY151" fmla="*/ 191320 h 442144"/>
                    <a:gd name="connsiteX152" fmla="*/ 377906 w 532476"/>
                    <a:gd name="connsiteY152" fmla="*/ 147315 h 442144"/>
                    <a:gd name="connsiteX153" fmla="*/ 379430 w 532476"/>
                    <a:gd name="connsiteY153" fmla="*/ 136742 h 442144"/>
                    <a:gd name="connsiteX154" fmla="*/ 391813 w 532476"/>
                    <a:gd name="connsiteY154" fmla="*/ 124264 h 442144"/>
                    <a:gd name="connsiteX155" fmla="*/ 391908 w 532476"/>
                    <a:gd name="connsiteY155" fmla="*/ 114549 h 442144"/>
                    <a:gd name="connsiteX156" fmla="*/ 370572 w 532476"/>
                    <a:gd name="connsiteY156" fmla="*/ 93118 h 442144"/>
                    <a:gd name="connsiteX157" fmla="*/ 360476 w 532476"/>
                    <a:gd name="connsiteY157" fmla="*/ 93403 h 442144"/>
                    <a:gd name="connsiteX158" fmla="*/ 349331 w 532476"/>
                    <a:gd name="connsiteY158" fmla="*/ 105214 h 442144"/>
                    <a:gd name="connsiteX159" fmla="*/ 339330 w 532476"/>
                    <a:gd name="connsiteY159" fmla="*/ 106834 h 442144"/>
                    <a:gd name="connsiteX160" fmla="*/ 297515 w 532476"/>
                    <a:gd name="connsiteY160" fmla="*/ 88831 h 442144"/>
                    <a:gd name="connsiteX161" fmla="*/ 290276 w 532476"/>
                    <a:gd name="connsiteY161" fmla="*/ 79116 h 442144"/>
                    <a:gd name="connsiteX162" fmla="*/ 290276 w 532476"/>
                    <a:gd name="connsiteY162" fmla="*/ 63590 h 442144"/>
                    <a:gd name="connsiteX163" fmla="*/ 283990 w 532476"/>
                    <a:gd name="connsiteY163" fmla="*/ 56923 h 442144"/>
                    <a:gd name="connsiteX164" fmla="*/ 248081 w 532476"/>
                    <a:gd name="connsiteY164" fmla="*/ 56923 h 442144"/>
                    <a:gd name="connsiteX165" fmla="*/ 241604 w 532476"/>
                    <a:gd name="connsiteY165" fmla="*/ 64066 h 442144"/>
                    <a:gd name="connsiteX166" fmla="*/ 241604 w 532476"/>
                    <a:gd name="connsiteY166" fmla="*/ 80259 h 442144"/>
                    <a:gd name="connsiteX167" fmla="*/ 235222 w 532476"/>
                    <a:gd name="connsiteY167" fmla="*/ 88260 h 442144"/>
                    <a:gd name="connsiteX168" fmla="*/ 192740 w 532476"/>
                    <a:gd name="connsiteY168" fmla="*/ 106262 h 442144"/>
                    <a:gd name="connsiteX169" fmla="*/ 181596 w 532476"/>
                    <a:gd name="connsiteY169" fmla="*/ 104738 h 442144"/>
                    <a:gd name="connsiteX170" fmla="*/ 170833 w 532476"/>
                    <a:gd name="connsiteY170" fmla="*/ 93594 h 442144"/>
                    <a:gd name="connsiteX171" fmla="*/ 159689 w 532476"/>
                    <a:gd name="connsiteY171" fmla="*/ 93403 h 442144"/>
                    <a:gd name="connsiteX172" fmla="*/ 139305 w 532476"/>
                    <a:gd name="connsiteY172" fmla="*/ 113882 h 442144"/>
                    <a:gd name="connsiteX173" fmla="*/ 139496 w 532476"/>
                    <a:gd name="connsiteY173" fmla="*/ 124550 h 442144"/>
                    <a:gd name="connsiteX174" fmla="*/ 151878 w 532476"/>
                    <a:gd name="connsiteY174" fmla="*/ 137028 h 442144"/>
                    <a:gd name="connsiteX175" fmla="*/ 153212 w 532476"/>
                    <a:gd name="connsiteY175" fmla="*/ 147124 h 442144"/>
                    <a:gd name="connsiteX176" fmla="*/ 135305 w 532476"/>
                    <a:gd name="connsiteY176" fmla="*/ 191130 h 442144"/>
                    <a:gd name="connsiteX177" fmla="*/ 126827 w 532476"/>
                    <a:gd name="connsiteY177" fmla="*/ 197512 h 442144"/>
                    <a:gd name="connsiteX178" fmla="*/ 108539 w 532476"/>
                    <a:gd name="connsiteY178" fmla="*/ 197416 h 442144"/>
                    <a:gd name="connsiteX179" fmla="*/ 100824 w 532476"/>
                    <a:gd name="connsiteY179" fmla="*/ 204941 h 442144"/>
                    <a:gd name="connsiteX180" fmla="*/ 100824 w 532476"/>
                    <a:gd name="connsiteY180" fmla="*/ 233135 h 442144"/>
                    <a:gd name="connsiteX181" fmla="*/ 107968 w 532476"/>
                    <a:gd name="connsiteY181" fmla="*/ 240469 h 442144"/>
                    <a:gd name="connsiteX182" fmla="*/ 127018 w 532476"/>
                    <a:gd name="connsiteY182" fmla="*/ 240469 h 442144"/>
                    <a:gd name="connsiteX183" fmla="*/ 135876 w 532476"/>
                    <a:gd name="connsiteY183" fmla="*/ 247423 h 442144"/>
                    <a:gd name="connsiteX184" fmla="*/ 153307 w 532476"/>
                    <a:gd name="connsiteY184" fmla="*/ 289333 h 442144"/>
                    <a:gd name="connsiteX185" fmla="*/ 151783 w 532476"/>
                    <a:gd name="connsiteY185" fmla="*/ 301144 h 442144"/>
                    <a:gd name="connsiteX186" fmla="*/ 139305 w 532476"/>
                    <a:gd name="connsiteY186" fmla="*/ 313526 h 442144"/>
                    <a:gd name="connsiteX187" fmla="*/ 139115 w 532476"/>
                    <a:gd name="connsiteY187" fmla="*/ 323146 h 442144"/>
                    <a:gd name="connsiteX188" fmla="*/ 161022 w 532476"/>
                    <a:gd name="connsiteY188" fmla="*/ 345054 h 442144"/>
                    <a:gd name="connsiteX189" fmla="*/ 170166 w 532476"/>
                    <a:gd name="connsiteY189" fmla="*/ 344959 h 442144"/>
                    <a:gd name="connsiteX190" fmla="*/ 181310 w 532476"/>
                    <a:gd name="connsiteY190" fmla="*/ 333243 h 442144"/>
                    <a:gd name="connsiteX191" fmla="*/ 194741 w 532476"/>
                    <a:gd name="connsiteY191" fmla="*/ 331147 h 442144"/>
                    <a:gd name="connsiteX192" fmla="*/ 234650 w 532476"/>
                    <a:gd name="connsiteY192" fmla="*/ 348007 h 442144"/>
                    <a:gd name="connsiteX193" fmla="*/ 241604 w 532476"/>
                    <a:gd name="connsiteY193" fmla="*/ 357055 h 442144"/>
                    <a:gd name="connsiteX194" fmla="*/ 241604 w 532476"/>
                    <a:gd name="connsiteY194" fmla="*/ 373915 h 442144"/>
                    <a:gd name="connsiteX195" fmla="*/ 248843 w 532476"/>
                    <a:gd name="connsiteY195" fmla="*/ 381154 h 442144"/>
                    <a:gd name="connsiteX196" fmla="*/ 283323 w 532476"/>
                    <a:gd name="connsiteY196" fmla="*/ 381154 h 442144"/>
                    <a:gd name="connsiteX197" fmla="*/ 290276 w 532476"/>
                    <a:gd name="connsiteY197" fmla="*/ 373724 h 442144"/>
                    <a:gd name="connsiteX198" fmla="*/ 290181 w 532476"/>
                    <a:gd name="connsiteY198" fmla="*/ 358198 h 442144"/>
                    <a:gd name="connsiteX199" fmla="*/ 297992 w 532476"/>
                    <a:gd name="connsiteY199" fmla="*/ 347530 h 442144"/>
                    <a:gd name="connsiteX200" fmla="*/ 337997 w 532476"/>
                    <a:gd name="connsiteY200" fmla="*/ 330481 h 442144"/>
                    <a:gd name="connsiteX201" fmla="*/ 348665 w 532476"/>
                    <a:gd name="connsiteY201" fmla="*/ 331814 h 442144"/>
                    <a:gd name="connsiteX202" fmla="*/ 360857 w 532476"/>
                    <a:gd name="connsiteY202" fmla="*/ 344482 h 442144"/>
                    <a:gd name="connsiteX203" fmla="*/ 371048 w 532476"/>
                    <a:gd name="connsiteY203" fmla="*/ 344673 h 442144"/>
                    <a:gd name="connsiteX204" fmla="*/ 391813 w 532476"/>
                    <a:gd name="connsiteY204" fmla="*/ 323623 h 442144"/>
                    <a:gd name="connsiteX205" fmla="*/ 395432 w 532476"/>
                    <a:gd name="connsiteY205" fmla="*/ 318955 h 442144"/>
                    <a:gd name="connsiteX206" fmla="*/ 519638 w 532476"/>
                    <a:gd name="connsiteY206" fmla="*/ 219133 h 442144"/>
                    <a:gd name="connsiteX207" fmla="*/ 503446 w 532476"/>
                    <a:gd name="connsiteY207" fmla="*/ 203227 h 442144"/>
                    <a:gd name="connsiteX208" fmla="*/ 487730 w 532476"/>
                    <a:gd name="connsiteY208" fmla="*/ 219038 h 442144"/>
                    <a:gd name="connsiteX209" fmla="*/ 503732 w 532476"/>
                    <a:gd name="connsiteY209" fmla="*/ 235231 h 442144"/>
                    <a:gd name="connsiteX210" fmla="*/ 519638 w 532476"/>
                    <a:gd name="connsiteY210" fmla="*/ 219133 h 442144"/>
                    <a:gd name="connsiteX211" fmla="*/ 28244 w 532476"/>
                    <a:gd name="connsiteY211" fmla="*/ 411729 h 442144"/>
                    <a:gd name="connsiteX212" fmla="*/ 44531 w 532476"/>
                    <a:gd name="connsiteY212" fmla="*/ 396013 h 442144"/>
                    <a:gd name="connsiteX213" fmla="*/ 29101 w 532476"/>
                    <a:gd name="connsiteY213" fmla="*/ 380106 h 442144"/>
                    <a:gd name="connsiteX214" fmla="*/ 12527 w 532476"/>
                    <a:gd name="connsiteY214" fmla="*/ 395441 h 442144"/>
                    <a:gd name="connsiteX215" fmla="*/ 28244 w 532476"/>
                    <a:gd name="connsiteY215" fmla="*/ 411729 h 442144"/>
                    <a:gd name="connsiteX216" fmla="*/ 205885 w 532476"/>
                    <a:gd name="connsiteY216" fmla="*/ 413539 h 442144"/>
                    <a:gd name="connsiteX217" fmla="*/ 189692 w 532476"/>
                    <a:gd name="connsiteY217" fmla="*/ 397727 h 442144"/>
                    <a:gd name="connsiteX218" fmla="*/ 174262 w 532476"/>
                    <a:gd name="connsiteY218" fmla="*/ 413634 h 442144"/>
                    <a:gd name="connsiteX219" fmla="*/ 190073 w 532476"/>
                    <a:gd name="connsiteY219" fmla="*/ 429826 h 442144"/>
                    <a:gd name="connsiteX220" fmla="*/ 205885 w 532476"/>
                    <a:gd name="connsiteY220" fmla="*/ 413539 h 442144"/>
                    <a:gd name="connsiteX221" fmla="*/ 12527 w 532476"/>
                    <a:gd name="connsiteY221" fmla="*/ 42826 h 442144"/>
                    <a:gd name="connsiteX222" fmla="*/ 28625 w 532476"/>
                    <a:gd name="connsiteY222" fmla="*/ 58923 h 442144"/>
                    <a:gd name="connsiteX223" fmla="*/ 44531 w 532476"/>
                    <a:gd name="connsiteY223" fmla="*/ 43207 h 442144"/>
                    <a:gd name="connsiteX224" fmla="*/ 28720 w 532476"/>
                    <a:gd name="connsiteY224" fmla="*/ 26824 h 442144"/>
                    <a:gd name="connsiteX225" fmla="*/ 12527 w 532476"/>
                    <a:gd name="connsiteY225" fmla="*/ 42826 h 442144"/>
                    <a:gd name="connsiteX226" fmla="*/ 519638 w 532476"/>
                    <a:gd name="connsiteY226" fmla="*/ 42730 h 442144"/>
                    <a:gd name="connsiteX227" fmla="*/ 503446 w 532476"/>
                    <a:gd name="connsiteY227" fmla="*/ 26919 h 442144"/>
                    <a:gd name="connsiteX228" fmla="*/ 487730 w 532476"/>
                    <a:gd name="connsiteY228" fmla="*/ 42730 h 442144"/>
                    <a:gd name="connsiteX229" fmla="*/ 503732 w 532476"/>
                    <a:gd name="connsiteY229" fmla="*/ 59018 h 442144"/>
                    <a:gd name="connsiteX230" fmla="*/ 519638 w 532476"/>
                    <a:gd name="connsiteY230" fmla="*/ 42730 h 442144"/>
                    <a:gd name="connsiteX231" fmla="*/ 28529 w 532476"/>
                    <a:gd name="connsiteY231" fmla="*/ 235326 h 442144"/>
                    <a:gd name="connsiteX232" fmla="*/ 44436 w 532476"/>
                    <a:gd name="connsiteY232" fmla="*/ 219133 h 442144"/>
                    <a:gd name="connsiteX233" fmla="*/ 28625 w 532476"/>
                    <a:gd name="connsiteY233" fmla="*/ 203322 h 442144"/>
                    <a:gd name="connsiteX234" fmla="*/ 12432 w 532476"/>
                    <a:gd name="connsiteY234" fmla="*/ 219229 h 442144"/>
                    <a:gd name="connsiteX235" fmla="*/ 28529 w 532476"/>
                    <a:gd name="connsiteY235" fmla="*/ 235326 h 442144"/>
                    <a:gd name="connsiteX236" fmla="*/ 519638 w 532476"/>
                    <a:gd name="connsiteY236" fmla="*/ 396108 h 442144"/>
                    <a:gd name="connsiteX237" fmla="*/ 503827 w 532476"/>
                    <a:gd name="connsiteY237" fmla="*/ 380011 h 442144"/>
                    <a:gd name="connsiteX238" fmla="*/ 487730 w 532476"/>
                    <a:gd name="connsiteY238" fmla="*/ 395917 h 442144"/>
                    <a:gd name="connsiteX239" fmla="*/ 503351 w 532476"/>
                    <a:gd name="connsiteY239" fmla="*/ 411634 h 442144"/>
                    <a:gd name="connsiteX240" fmla="*/ 519638 w 532476"/>
                    <a:gd name="connsiteY240" fmla="*/ 396108 h 442144"/>
                    <a:gd name="connsiteX241" fmla="*/ 343616 w 532476"/>
                    <a:gd name="connsiteY241" fmla="*/ 12631 h 442144"/>
                    <a:gd name="connsiteX242" fmla="*/ 327805 w 532476"/>
                    <a:gd name="connsiteY242" fmla="*/ 28633 h 442144"/>
                    <a:gd name="connsiteX243" fmla="*/ 343902 w 532476"/>
                    <a:gd name="connsiteY243" fmla="*/ 44445 h 442144"/>
                    <a:gd name="connsiteX244" fmla="*/ 359428 w 532476"/>
                    <a:gd name="connsiteY244" fmla="*/ 28729 h 442144"/>
                    <a:gd name="connsiteX245" fmla="*/ 343616 w 532476"/>
                    <a:gd name="connsiteY245" fmla="*/ 12631 h 44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32476" h="442144">
                      <a:moveTo>
                        <a:pt x="385336" y="345816"/>
                      </a:moveTo>
                      <a:cubicBezTo>
                        <a:pt x="382574" y="349435"/>
                        <a:pt x="380859" y="352579"/>
                        <a:pt x="378287" y="354960"/>
                      </a:cubicBezTo>
                      <a:cubicBezTo>
                        <a:pt x="371048" y="361723"/>
                        <a:pt x="360285" y="362580"/>
                        <a:pt x="354475" y="354865"/>
                      </a:cubicBezTo>
                      <a:cubicBezTo>
                        <a:pt x="345712" y="343054"/>
                        <a:pt x="337235" y="343625"/>
                        <a:pt x="325900" y="350578"/>
                      </a:cubicBezTo>
                      <a:cubicBezTo>
                        <a:pt x="319042" y="354769"/>
                        <a:pt x="310755" y="356674"/>
                        <a:pt x="303230" y="359627"/>
                      </a:cubicBezTo>
                      <a:cubicBezTo>
                        <a:pt x="300468" y="391345"/>
                        <a:pt x="300468" y="391345"/>
                        <a:pt x="273703" y="394012"/>
                      </a:cubicBezTo>
                      <a:cubicBezTo>
                        <a:pt x="273703" y="399632"/>
                        <a:pt x="273608" y="405443"/>
                        <a:pt x="273703" y="411157"/>
                      </a:cubicBezTo>
                      <a:cubicBezTo>
                        <a:pt x="273893" y="417349"/>
                        <a:pt x="271131" y="420111"/>
                        <a:pt x="264845" y="420016"/>
                      </a:cubicBezTo>
                      <a:cubicBezTo>
                        <a:pt x="251033" y="419825"/>
                        <a:pt x="237127" y="420111"/>
                        <a:pt x="223316" y="419920"/>
                      </a:cubicBezTo>
                      <a:cubicBezTo>
                        <a:pt x="219601" y="419825"/>
                        <a:pt x="217696" y="420682"/>
                        <a:pt x="216077" y="424588"/>
                      </a:cubicBezTo>
                      <a:cubicBezTo>
                        <a:pt x="210457" y="437827"/>
                        <a:pt x="197503" y="444400"/>
                        <a:pt x="184073" y="441447"/>
                      </a:cubicBezTo>
                      <a:cubicBezTo>
                        <a:pt x="171119" y="438589"/>
                        <a:pt x="161975" y="427350"/>
                        <a:pt x="161784" y="414205"/>
                      </a:cubicBezTo>
                      <a:cubicBezTo>
                        <a:pt x="161689" y="400966"/>
                        <a:pt x="170738" y="389155"/>
                        <a:pt x="183311" y="386297"/>
                      </a:cubicBezTo>
                      <a:cubicBezTo>
                        <a:pt x="197122" y="383154"/>
                        <a:pt x="209981" y="389726"/>
                        <a:pt x="216267" y="402966"/>
                      </a:cubicBezTo>
                      <a:cubicBezTo>
                        <a:pt x="217124" y="404776"/>
                        <a:pt x="218934" y="406204"/>
                        <a:pt x="220649" y="407443"/>
                      </a:cubicBezTo>
                      <a:cubicBezTo>
                        <a:pt x="221411" y="408014"/>
                        <a:pt x="222935" y="407538"/>
                        <a:pt x="224078" y="407538"/>
                      </a:cubicBezTo>
                      <a:cubicBezTo>
                        <a:pt x="236270" y="407538"/>
                        <a:pt x="248462" y="407538"/>
                        <a:pt x="261035" y="407538"/>
                      </a:cubicBezTo>
                      <a:cubicBezTo>
                        <a:pt x="261035" y="402775"/>
                        <a:pt x="261035" y="398680"/>
                        <a:pt x="261035" y="394108"/>
                      </a:cubicBezTo>
                      <a:cubicBezTo>
                        <a:pt x="252081" y="391917"/>
                        <a:pt x="241604" y="396394"/>
                        <a:pt x="233984" y="388012"/>
                      </a:cubicBezTo>
                      <a:cubicBezTo>
                        <a:pt x="226554" y="379820"/>
                        <a:pt x="230650" y="369533"/>
                        <a:pt x="229221" y="361437"/>
                      </a:cubicBezTo>
                      <a:cubicBezTo>
                        <a:pt x="216553" y="355627"/>
                        <a:pt x="204551" y="349912"/>
                        <a:pt x="192359" y="344578"/>
                      </a:cubicBezTo>
                      <a:cubicBezTo>
                        <a:pt x="190931" y="344006"/>
                        <a:pt x="188359" y="344673"/>
                        <a:pt x="187025" y="345625"/>
                      </a:cubicBezTo>
                      <a:cubicBezTo>
                        <a:pt x="184454" y="347626"/>
                        <a:pt x="182453" y="350293"/>
                        <a:pt x="180072" y="352674"/>
                      </a:cubicBezTo>
                      <a:cubicBezTo>
                        <a:pt x="170642" y="362199"/>
                        <a:pt x="161498" y="362389"/>
                        <a:pt x="151878" y="353341"/>
                      </a:cubicBezTo>
                      <a:cubicBezTo>
                        <a:pt x="150545" y="352102"/>
                        <a:pt x="149211" y="350864"/>
                        <a:pt x="147306" y="349054"/>
                      </a:cubicBezTo>
                      <a:cubicBezTo>
                        <a:pt x="133685" y="362675"/>
                        <a:pt x="119779" y="375534"/>
                        <a:pt x="107111" y="389631"/>
                      </a:cubicBezTo>
                      <a:cubicBezTo>
                        <a:pt x="98538" y="399251"/>
                        <a:pt x="89299" y="404204"/>
                        <a:pt x="76535" y="401918"/>
                      </a:cubicBezTo>
                      <a:cubicBezTo>
                        <a:pt x="74726" y="401632"/>
                        <a:pt x="72725" y="402013"/>
                        <a:pt x="70916" y="401823"/>
                      </a:cubicBezTo>
                      <a:cubicBezTo>
                        <a:pt x="62248" y="400966"/>
                        <a:pt x="55771" y="401823"/>
                        <a:pt x="51104" y="411729"/>
                      </a:cubicBezTo>
                      <a:cubicBezTo>
                        <a:pt x="45770" y="423064"/>
                        <a:pt x="31101" y="426683"/>
                        <a:pt x="19195" y="422587"/>
                      </a:cubicBezTo>
                      <a:cubicBezTo>
                        <a:pt x="7384" y="418492"/>
                        <a:pt x="-712" y="406585"/>
                        <a:pt x="50" y="394298"/>
                      </a:cubicBezTo>
                      <a:cubicBezTo>
                        <a:pt x="907" y="381439"/>
                        <a:pt x="10337" y="370486"/>
                        <a:pt x="22719" y="368009"/>
                      </a:cubicBezTo>
                      <a:cubicBezTo>
                        <a:pt x="35006" y="365533"/>
                        <a:pt x="48151" y="371438"/>
                        <a:pt x="53199" y="382963"/>
                      </a:cubicBezTo>
                      <a:cubicBezTo>
                        <a:pt x="55771" y="388869"/>
                        <a:pt x="59295" y="389250"/>
                        <a:pt x="64820" y="390012"/>
                      </a:cubicBezTo>
                      <a:cubicBezTo>
                        <a:pt x="82536" y="392488"/>
                        <a:pt x="95585" y="386488"/>
                        <a:pt x="106825" y="372676"/>
                      </a:cubicBezTo>
                      <a:cubicBezTo>
                        <a:pt x="116255" y="361056"/>
                        <a:pt x="127780" y="351245"/>
                        <a:pt x="140258" y="338767"/>
                      </a:cubicBezTo>
                      <a:cubicBezTo>
                        <a:pt x="136448" y="335910"/>
                        <a:pt x="132733" y="333814"/>
                        <a:pt x="129780" y="330862"/>
                      </a:cubicBezTo>
                      <a:cubicBezTo>
                        <a:pt x="122541" y="323337"/>
                        <a:pt x="121684" y="312859"/>
                        <a:pt x="129685" y="306573"/>
                      </a:cubicBezTo>
                      <a:cubicBezTo>
                        <a:pt x="140543" y="297905"/>
                        <a:pt x="141686" y="289999"/>
                        <a:pt x="133876" y="278760"/>
                      </a:cubicBezTo>
                      <a:cubicBezTo>
                        <a:pt x="129875" y="272950"/>
                        <a:pt x="128066" y="265425"/>
                        <a:pt x="126256" y="258472"/>
                      </a:cubicBezTo>
                      <a:cubicBezTo>
                        <a:pt x="124922" y="253614"/>
                        <a:pt x="122732" y="251995"/>
                        <a:pt x="117969" y="252471"/>
                      </a:cubicBezTo>
                      <a:cubicBezTo>
                        <a:pt x="114445" y="252852"/>
                        <a:pt x="110921" y="252566"/>
                        <a:pt x="107396" y="252566"/>
                      </a:cubicBezTo>
                      <a:cubicBezTo>
                        <a:pt x="95395" y="252280"/>
                        <a:pt x="88918" y="245708"/>
                        <a:pt x="88727" y="233611"/>
                      </a:cubicBezTo>
                      <a:cubicBezTo>
                        <a:pt x="88727" y="231230"/>
                        <a:pt x="88727" y="228944"/>
                        <a:pt x="88727" y="225515"/>
                      </a:cubicBezTo>
                      <a:cubicBezTo>
                        <a:pt x="78536" y="225515"/>
                        <a:pt x="68534" y="225325"/>
                        <a:pt x="58533" y="225706"/>
                      </a:cubicBezTo>
                      <a:cubicBezTo>
                        <a:pt x="57104" y="225801"/>
                        <a:pt x="55485" y="228658"/>
                        <a:pt x="54628" y="230563"/>
                      </a:cubicBezTo>
                      <a:cubicBezTo>
                        <a:pt x="49389" y="241708"/>
                        <a:pt x="37864" y="248756"/>
                        <a:pt x="26339" y="247708"/>
                      </a:cubicBezTo>
                      <a:cubicBezTo>
                        <a:pt x="13861" y="246470"/>
                        <a:pt x="3955" y="237898"/>
                        <a:pt x="1097" y="225610"/>
                      </a:cubicBezTo>
                      <a:cubicBezTo>
                        <a:pt x="-2141" y="211799"/>
                        <a:pt x="5384" y="197893"/>
                        <a:pt x="18814" y="192844"/>
                      </a:cubicBezTo>
                      <a:cubicBezTo>
                        <a:pt x="32435" y="187796"/>
                        <a:pt x="47770" y="193702"/>
                        <a:pt x="53771" y="207132"/>
                      </a:cubicBezTo>
                      <a:cubicBezTo>
                        <a:pt x="56057" y="212180"/>
                        <a:pt x="58724" y="213514"/>
                        <a:pt x="63772" y="213228"/>
                      </a:cubicBezTo>
                      <a:cubicBezTo>
                        <a:pt x="71678" y="212847"/>
                        <a:pt x="79679" y="213133"/>
                        <a:pt x="88823" y="213133"/>
                      </a:cubicBezTo>
                      <a:cubicBezTo>
                        <a:pt x="88823" y="209608"/>
                        <a:pt x="88727" y="206465"/>
                        <a:pt x="88823" y="203322"/>
                      </a:cubicBezTo>
                      <a:cubicBezTo>
                        <a:pt x="89204" y="192844"/>
                        <a:pt x="95681" y="184748"/>
                        <a:pt x="105777" y="185891"/>
                      </a:cubicBezTo>
                      <a:cubicBezTo>
                        <a:pt x="121017" y="187701"/>
                        <a:pt x="127399" y="181700"/>
                        <a:pt x="129971" y="167413"/>
                      </a:cubicBezTo>
                      <a:cubicBezTo>
                        <a:pt x="131209" y="160459"/>
                        <a:pt x="135495" y="154078"/>
                        <a:pt x="139019" y="147696"/>
                      </a:cubicBezTo>
                      <a:cubicBezTo>
                        <a:pt x="140829" y="144362"/>
                        <a:pt x="140543" y="142362"/>
                        <a:pt x="137781" y="139981"/>
                      </a:cubicBezTo>
                      <a:cubicBezTo>
                        <a:pt x="135114" y="137695"/>
                        <a:pt x="132733" y="135028"/>
                        <a:pt x="130352" y="132551"/>
                      </a:cubicBezTo>
                      <a:cubicBezTo>
                        <a:pt x="122065" y="123788"/>
                        <a:pt x="122065" y="114549"/>
                        <a:pt x="130542" y="105881"/>
                      </a:cubicBezTo>
                      <a:cubicBezTo>
                        <a:pt x="132447" y="103881"/>
                        <a:pt x="135114" y="102547"/>
                        <a:pt x="137972" y="100547"/>
                      </a:cubicBezTo>
                      <a:cubicBezTo>
                        <a:pt x="120541" y="83212"/>
                        <a:pt x="104634" y="67305"/>
                        <a:pt x="88537" y="51589"/>
                      </a:cubicBezTo>
                      <a:cubicBezTo>
                        <a:pt x="87203" y="50255"/>
                        <a:pt x="84917" y="49493"/>
                        <a:pt x="83012" y="49303"/>
                      </a:cubicBezTo>
                      <a:cubicBezTo>
                        <a:pt x="79298" y="48922"/>
                        <a:pt x="75488" y="49303"/>
                        <a:pt x="71773" y="49207"/>
                      </a:cubicBezTo>
                      <a:cubicBezTo>
                        <a:pt x="63200" y="48922"/>
                        <a:pt x="55961" y="48350"/>
                        <a:pt x="51104" y="59113"/>
                      </a:cubicBezTo>
                      <a:cubicBezTo>
                        <a:pt x="46055" y="70448"/>
                        <a:pt x="30911" y="73782"/>
                        <a:pt x="19100" y="69496"/>
                      </a:cubicBezTo>
                      <a:cubicBezTo>
                        <a:pt x="7193" y="65114"/>
                        <a:pt x="-617" y="53303"/>
                        <a:pt x="335" y="41016"/>
                      </a:cubicBezTo>
                      <a:cubicBezTo>
                        <a:pt x="1383" y="28062"/>
                        <a:pt x="10622" y="17775"/>
                        <a:pt x="23481" y="15203"/>
                      </a:cubicBezTo>
                      <a:cubicBezTo>
                        <a:pt x="35768" y="12727"/>
                        <a:pt x="48532" y="18727"/>
                        <a:pt x="53675" y="30443"/>
                      </a:cubicBezTo>
                      <a:cubicBezTo>
                        <a:pt x="55961" y="35682"/>
                        <a:pt x="58724" y="37682"/>
                        <a:pt x="64058" y="36730"/>
                      </a:cubicBezTo>
                      <a:cubicBezTo>
                        <a:pt x="83679" y="33205"/>
                        <a:pt x="98348" y="40444"/>
                        <a:pt x="110825" y="55875"/>
                      </a:cubicBezTo>
                      <a:cubicBezTo>
                        <a:pt x="120922" y="68353"/>
                        <a:pt x="133400" y="78925"/>
                        <a:pt x="145020" y="90641"/>
                      </a:cubicBezTo>
                      <a:cubicBezTo>
                        <a:pt x="152069" y="84736"/>
                        <a:pt x="157688" y="74925"/>
                        <a:pt x="167594" y="78259"/>
                      </a:cubicBezTo>
                      <a:cubicBezTo>
                        <a:pt x="175595" y="80926"/>
                        <a:pt x="182263" y="87498"/>
                        <a:pt x="189883" y="92641"/>
                      </a:cubicBezTo>
                      <a:cubicBezTo>
                        <a:pt x="201884" y="87498"/>
                        <a:pt x="215124" y="81783"/>
                        <a:pt x="227792" y="76258"/>
                      </a:cubicBezTo>
                      <a:cubicBezTo>
                        <a:pt x="229697" y="67972"/>
                        <a:pt x="230078" y="58447"/>
                        <a:pt x="234174" y="50827"/>
                      </a:cubicBezTo>
                      <a:cubicBezTo>
                        <a:pt x="239222" y="41587"/>
                        <a:pt x="250176" y="45588"/>
                        <a:pt x="260082" y="44254"/>
                      </a:cubicBezTo>
                      <a:cubicBezTo>
                        <a:pt x="260082" y="39968"/>
                        <a:pt x="260273" y="35682"/>
                        <a:pt x="260082" y="31300"/>
                      </a:cubicBezTo>
                      <a:cubicBezTo>
                        <a:pt x="259701" y="24633"/>
                        <a:pt x="262749" y="22061"/>
                        <a:pt x="269417" y="22252"/>
                      </a:cubicBezTo>
                      <a:cubicBezTo>
                        <a:pt x="282275" y="22537"/>
                        <a:pt x="295229" y="22061"/>
                        <a:pt x="308183" y="22442"/>
                      </a:cubicBezTo>
                      <a:cubicBezTo>
                        <a:pt x="313422" y="22537"/>
                        <a:pt x="316375" y="21394"/>
                        <a:pt x="318661" y="16060"/>
                      </a:cubicBezTo>
                      <a:cubicBezTo>
                        <a:pt x="323709" y="4345"/>
                        <a:pt x="336854" y="-1942"/>
                        <a:pt x="348855" y="535"/>
                      </a:cubicBezTo>
                      <a:cubicBezTo>
                        <a:pt x="361809" y="3106"/>
                        <a:pt x="371239" y="13679"/>
                        <a:pt x="372001" y="26347"/>
                      </a:cubicBezTo>
                      <a:cubicBezTo>
                        <a:pt x="372763" y="39778"/>
                        <a:pt x="364857" y="51398"/>
                        <a:pt x="352189" y="55399"/>
                      </a:cubicBezTo>
                      <a:cubicBezTo>
                        <a:pt x="338663" y="59685"/>
                        <a:pt x="324185" y="53398"/>
                        <a:pt x="318280" y="40063"/>
                      </a:cubicBezTo>
                      <a:cubicBezTo>
                        <a:pt x="316280" y="35491"/>
                        <a:pt x="313898" y="34444"/>
                        <a:pt x="309326" y="34539"/>
                      </a:cubicBezTo>
                      <a:cubicBezTo>
                        <a:pt x="297801" y="34825"/>
                        <a:pt x="286371" y="34729"/>
                        <a:pt x="274846" y="34825"/>
                      </a:cubicBezTo>
                      <a:cubicBezTo>
                        <a:pt x="274179" y="34825"/>
                        <a:pt x="273608" y="35301"/>
                        <a:pt x="272655" y="35682"/>
                      </a:cubicBezTo>
                      <a:cubicBezTo>
                        <a:pt x="272655" y="38349"/>
                        <a:pt x="272655" y="41111"/>
                        <a:pt x="272655" y="44826"/>
                      </a:cubicBezTo>
                      <a:cubicBezTo>
                        <a:pt x="277322" y="44826"/>
                        <a:pt x="281704" y="44635"/>
                        <a:pt x="286085" y="44826"/>
                      </a:cubicBezTo>
                      <a:cubicBezTo>
                        <a:pt x="295991" y="45302"/>
                        <a:pt x="303802" y="52065"/>
                        <a:pt x="302659" y="61876"/>
                      </a:cubicBezTo>
                      <a:cubicBezTo>
                        <a:pt x="301230" y="74639"/>
                        <a:pt x="306374" y="80068"/>
                        <a:pt x="318089" y="83021"/>
                      </a:cubicBezTo>
                      <a:cubicBezTo>
                        <a:pt x="326567" y="85212"/>
                        <a:pt x="334472" y="89879"/>
                        <a:pt x="341902" y="93118"/>
                      </a:cubicBezTo>
                      <a:cubicBezTo>
                        <a:pt x="348950" y="88165"/>
                        <a:pt x="355237" y="81783"/>
                        <a:pt x="362857" y="78735"/>
                      </a:cubicBezTo>
                      <a:cubicBezTo>
                        <a:pt x="372096" y="75020"/>
                        <a:pt x="378192" y="83212"/>
                        <a:pt x="384574" y="89403"/>
                      </a:cubicBezTo>
                      <a:cubicBezTo>
                        <a:pt x="386384" y="87784"/>
                        <a:pt x="388193" y="86260"/>
                        <a:pt x="389717" y="84736"/>
                      </a:cubicBezTo>
                      <a:cubicBezTo>
                        <a:pt x="404005" y="70448"/>
                        <a:pt x="418388" y="56256"/>
                        <a:pt x="432485" y="41873"/>
                      </a:cubicBezTo>
                      <a:cubicBezTo>
                        <a:pt x="436009" y="38254"/>
                        <a:pt x="439628" y="36444"/>
                        <a:pt x="444867" y="36634"/>
                      </a:cubicBezTo>
                      <a:cubicBezTo>
                        <a:pt x="453535" y="37015"/>
                        <a:pt x="462203" y="36634"/>
                        <a:pt x="470966" y="36825"/>
                      </a:cubicBezTo>
                      <a:cubicBezTo>
                        <a:pt x="474395" y="36920"/>
                        <a:pt x="476204" y="36158"/>
                        <a:pt x="477728" y="32539"/>
                      </a:cubicBezTo>
                      <a:cubicBezTo>
                        <a:pt x="483443" y="19108"/>
                        <a:pt x="496112" y="12441"/>
                        <a:pt x="509447" y="15203"/>
                      </a:cubicBezTo>
                      <a:cubicBezTo>
                        <a:pt x="522782" y="18061"/>
                        <a:pt x="532211" y="29491"/>
                        <a:pt x="532211" y="42730"/>
                      </a:cubicBezTo>
                      <a:cubicBezTo>
                        <a:pt x="532211" y="55684"/>
                        <a:pt x="522782" y="67686"/>
                        <a:pt x="510304" y="70353"/>
                      </a:cubicBezTo>
                      <a:cubicBezTo>
                        <a:pt x="496493" y="73401"/>
                        <a:pt x="484015" y="66733"/>
                        <a:pt x="477443" y="53398"/>
                      </a:cubicBezTo>
                      <a:cubicBezTo>
                        <a:pt x="476490" y="51493"/>
                        <a:pt x="473633" y="50446"/>
                        <a:pt x="471537" y="49112"/>
                      </a:cubicBezTo>
                      <a:cubicBezTo>
                        <a:pt x="471347" y="49017"/>
                        <a:pt x="471061" y="49112"/>
                        <a:pt x="470870" y="49112"/>
                      </a:cubicBezTo>
                      <a:cubicBezTo>
                        <a:pt x="451630" y="46159"/>
                        <a:pt x="436295" y="51398"/>
                        <a:pt x="423912" y="67591"/>
                      </a:cubicBezTo>
                      <a:cubicBezTo>
                        <a:pt x="415340" y="78830"/>
                        <a:pt x="404005" y="87974"/>
                        <a:pt x="394004" y="97975"/>
                      </a:cubicBezTo>
                      <a:cubicBezTo>
                        <a:pt x="410768" y="120550"/>
                        <a:pt x="410768" y="120550"/>
                        <a:pt x="391527" y="142648"/>
                      </a:cubicBezTo>
                      <a:cubicBezTo>
                        <a:pt x="396671" y="156364"/>
                        <a:pt x="401624" y="169699"/>
                        <a:pt x="406958" y="182843"/>
                      </a:cubicBezTo>
                      <a:cubicBezTo>
                        <a:pt x="407434" y="184177"/>
                        <a:pt x="410101" y="185224"/>
                        <a:pt x="411815" y="185320"/>
                      </a:cubicBezTo>
                      <a:cubicBezTo>
                        <a:pt x="416483" y="185701"/>
                        <a:pt x="421245" y="185320"/>
                        <a:pt x="425912" y="185510"/>
                      </a:cubicBezTo>
                      <a:cubicBezTo>
                        <a:pt x="437152" y="186082"/>
                        <a:pt x="443438" y="192654"/>
                        <a:pt x="443819" y="203893"/>
                      </a:cubicBezTo>
                      <a:cubicBezTo>
                        <a:pt x="443915" y="206656"/>
                        <a:pt x="443819" y="209418"/>
                        <a:pt x="443819" y="213037"/>
                      </a:cubicBezTo>
                      <a:cubicBezTo>
                        <a:pt x="454202" y="213037"/>
                        <a:pt x="463917" y="213228"/>
                        <a:pt x="473728" y="212847"/>
                      </a:cubicBezTo>
                      <a:cubicBezTo>
                        <a:pt x="475157" y="212752"/>
                        <a:pt x="477062" y="210085"/>
                        <a:pt x="477919" y="208275"/>
                      </a:cubicBezTo>
                      <a:cubicBezTo>
                        <a:pt x="484110" y="195226"/>
                        <a:pt x="497350" y="188558"/>
                        <a:pt x="511066" y="191892"/>
                      </a:cubicBezTo>
                      <a:cubicBezTo>
                        <a:pt x="523734" y="194940"/>
                        <a:pt x="533164" y="207703"/>
                        <a:pt x="532402" y="220657"/>
                      </a:cubicBezTo>
                      <a:cubicBezTo>
                        <a:pt x="531640" y="234564"/>
                        <a:pt x="521162" y="245613"/>
                        <a:pt x="507065" y="247518"/>
                      </a:cubicBezTo>
                      <a:cubicBezTo>
                        <a:pt x="495445" y="249137"/>
                        <a:pt x="483158" y="242184"/>
                        <a:pt x="478300" y="230468"/>
                      </a:cubicBezTo>
                      <a:cubicBezTo>
                        <a:pt x="476585" y="226468"/>
                        <a:pt x="474680" y="225325"/>
                        <a:pt x="470585" y="225420"/>
                      </a:cubicBezTo>
                      <a:cubicBezTo>
                        <a:pt x="461917" y="225706"/>
                        <a:pt x="453344" y="225515"/>
                        <a:pt x="443819" y="225515"/>
                      </a:cubicBezTo>
                      <a:cubicBezTo>
                        <a:pt x="443819" y="229516"/>
                        <a:pt x="444010" y="232945"/>
                        <a:pt x="443819" y="236374"/>
                      </a:cubicBezTo>
                      <a:cubicBezTo>
                        <a:pt x="443153" y="245613"/>
                        <a:pt x="436676" y="251995"/>
                        <a:pt x="427436" y="252471"/>
                      </a:cubicBezTo>
                      <a:cubicBezTo>
                        <a:pt x="422007" y="252757"/>
                        <a:pt x="416578" y="252280"/>
                        <a:pt x="411244" y="252757"/>
                      </a:cubicBezTo>
                      <a:cubicBezTo>
                        <a:pt x="409529" y="252947"/>
                        <a:pt x="407053" y="254662"/>
                        <a:pt x="406386" y="256281"/>
                      </a:cubicBezTo>
                      <a:cubicBezTo>
                        <a:pt x="401338" y="268854"/>
                        <a:pt x="396575" y="281522"/>
                        <a:pt x="391908" y="293905"/>
                      </a:cubicBezTo>
                      <a:cubicBezTo>
                        <a:pt x="396671" y="300572"/>
                        <a:pt x="403624" y="307240"/>
                        <a:pt x="406862" y="315336"/>
                      </a:cubicBezTo>
                      <a:cubicBezTo>
                        <a:pt x="410768" y="325051"/>
                        <a:pt x="402290" y="331624"/>
                        <a:pt x="394575" y="338958"/>
                      </a:cubicBezTo>
                      <a:cubicBezTo>
                        <a:pt x="402290" y="346197"/>
                        <a:pt x="409720" y="352960"/>
                        <a:pt x="416864" y="359913"/>
                      </a:cubicBezTo>
                      <a:cubicBezTo>
                        <a:pt x="425627" y="368390"/>
                        <a:pt x="433913" y="377344"/>
                        <a:pt x="442867" y="385630"/>
                      </a:cubicBezTo>
                      <a:cubicBezTo>
                        <a:pt x="445343" y="387916"/>
                        <a:pt x="449153" y="388964"/>
                        <a:pt x="452582" y="389631"/>
                      </a:cubicBezTo>
                      <a:cubicBezTo>
                        <a:pt x="455726" y="390298"/>
                        <a:pt x="459155" y="389536"/>
                        <a:pt x="462393" y="389821"/>
                      </a:cubicBezTo>
                      <a:cubicBezTo>
                        <a:pt x="470585" y="390393"/>
                        <a:pt x="476681" y="390012"/>
                        <a:pt x="481062" y="380296"/>
                      </a:cubicBezTo>
                      <a:cubicBezTo>
                        <a:pt x="486206" y="368866"/>
                        <a:pt x="500874" y="365056"/>
                        <a:pt x="512780" y="368962"/>
                      </a:cubicBezTo>
                      <a:cubicBezTo>
                        <a:pt x="525068" y="372962"/>
                        <a:pt x="533354" y="385059"/>
                        <a:pt x="532402" y="397537"/>
                      </a:cubicBezTo>
                      <a:cubicBezTo>
                        <a:pt x="531449" y="410395"/>
                        <a:pt x="522115" y="421063"/>
                        <a:pt x="509447" y="423635"/>
                      </a:cubicBezTo>
                      <a:cubicBezTo>
                        <a:pt x="497350" y="426112"/>
                        <a:pt x="484110" y="420111"/>
                        <a:pt x="479157" y="408395"/>
                      </a:cubicBezTo>
                      <a:cubicBezTo>
                        <a:pt x="476681" y="402680"/>
                        <a:pt x="473537" y="400870"/>
                        <a:pt x="468108" y="401823"/>
                      </a:cubicBezTo>
                      <a:cubicBezTo>
                        <a:pt x="448582" y="405443"/>
                        <a:pt x="434294" y="397918"/>
                        <a:pt x="421912" y="382868"/>
                      </a:cubicBezTo>
                      <a:cubicBezTo>
                        <a:pt x="411244" y="370295"/>
                        <a:pt x="398766" y="359437"/>
                        <a:pt x="385336" y="345816"/>
                      </a:cubicBezTo>
                      <a:close/>
                      <a:moveTo>
                        <a:pt x="395432" y="318955"/>
                      </a:moveTo>
                      <a:cubicBezTo>
                        <a:pt x="394385" y="317146"/>
                        <a:pt x="393718" y="315431"/>
                        <a:pt x="392480" y="314098"/>
                      </a:cubicBezTo>
                      <a:cubicBezTo>
                        <a:pt x="388098" y="309526"/>
                        <a:pt x="383717" y="304954"/>
                        <a:pt x="379145" y="300572"/>
                      </a:cubicBezTo>
                      <a:cubicBezTo>
                        <a:pt x="375716" y="297334"/>
                        <a:pt x="375144" y="293905"/>
                        <a:pt x="377811" y="289904"/>
                      </a:cubicBezTo>
                      <a:cubicBezTo>
                        <a:pt x="386384" y="276855"/>
                        <a:pt x="392289" y="262567"/>
                        <a:pt x="395528" y="247327"/>
                      </a:cubicBezTo>
                      <a:cubicBezTo>
                        <a:pt x="396575" y="242184"/>
                        <a:pt x="399433" y="240374"/>
                        <a:pt x="404386" y="240469"/>
                      </a:cubicBezTo>
                      <a:cubicBezTo>
                        <a:pt x="410958" y="240565"/>
                        <a:pt x="417530" y="240469"/>
                        <a:pt x="424103" y="240469"/>
                      </a:cubicBezTo>
                      <a:cubicBezTo>
                        <a:pt x="429056" y="240469"/>
                        <a:pt x="431342" y="238279"/>
                        <a:pt x="431246" y="233230"/>
                      </a:cubicBezTo>
                      <a:cubicBezTo>
                        <a:pt x="431056" y="223801"/>
                        <a:pt x="431056" y="214466"/>
                        <a:pt x="431246" y="205036"/>
                      </a:cubicBezTo>
                      <a:cubicBezTo>
                        <a:pt x="431342" y="199512"/>
                        <a:pt x="428770" y="197416"/>
                        <a:pt x="423531" y="197512"/>
                      </a:cubicBezTo>
                      <a:cubicBezTo>
                        <a:pt x="416959" y="197607"/>
                        <a:pt x="410387" y="197416"/>
                        <a:pt x="403814" y="197512"/>
                      </a:cubicBezTo>
                      <a:cubicBezTo>
                        <a:pt x="399338" y="197607"/>
                        <a:pt x="396671" y="195607"/>
                        <a:pt x="395813" y="191320"/>
                      </a:cubicBezTo>
                      <a:cubicBezTo>
                        <a:pt x="392670" y="175509"/>
                        <a:pt x="386669" y="160840"/>
                        <a:pt x="377906" y="147315"/>
                      </a:cubicBezTo>
                      <a:cubicBezTo>
                        <a:pt x="375239" y="143219"/>
                        <a:pt x="376097" y="139981"/>
                        <a:pt x="379430" y="136742"/>
                      </a:cubicBezTo>
                      <a:cubicBezTo>
                        <a:pt x="383621" y="132646"/>
                        <a:pt x="387622" y="128360"/>
                        <a:pt x="391813" y="124264"/>
                      </a:cubicBezTo>
                      <a:cubicBezTo>
                        <a:pt x="395147" y="121026"/>
                        <a:pt x="395242" y="117787"/>
                        <a:pt x="391908" y="114549"/>
                      </a:cubicBezTo>
                      <a:cubicBezTo>
                        <a:pt x="384764" y="107405"/>
                        <a:pt x="377621" y="100357"/>
                        <a:pt x="370572" y="93118"/>
                      </a:cubicBezTo>
                      <a:cubicBezTo>
                        <a:pt x="366953" y="89403"/>
                        <a:pt x="363809" y="89689"/>
                        <a:pt x="360476" y="93403"/>
                      </a:cubicBezTo>
                      <a:cubicBezTo>
                        <a:pt x="356856" y="97404"/>
                        <a:pt x="353046" y="101214"/>
                        <a:pt x="349331" y="105214"/>
                      </a:cubicBezTo>
                      <a:cubicBezTo>
                        <a:pt x="346379" y="108453"/>
                        <a:pt x="343331" y="108643"/>
                        <a:pt x="339330" y="106834"/>
                      </a:cubicBezTo>
                      <a:cubicBezTo>
                        <a:pt x="325519" y="100547"/>
                        <a:pt x="311612" y="94451"/>
                        <a:pt x="297515" y="88831"/>
                      </a:cubicBezTo>
                      <a:cubicBezTo>
                        <a:pt x="292658" y="86926"/>
                        <a:pt x="290086" y="84450"/>
                        <a:pt x="290276" y="79116"/>
                      </a:cubicBezTo>
                      <a:cubicBezTo>
                        <a:pt x="290467" y="73972"/>
                        <a:pt x="290181" y="68829"/>
                        <a:pt x="290276" y="63590"/>
                      </a:cubicBezTo>
                      <a:cubicBezTo>
                        <a:pt x="290372" y="59209"/>
                        <a:pt x="288371" y="56923"/>
                        <a:pt x="283990" y="56923"/>
                      </a:cubicBezTo>
                      <a:cubicBezTo>
                        <a:pt x="271988" y="56827"/>
                        <a:pt x="260082" y="56923"/>
                        <a:pt x="248081" y="56923"/>
                      </a:cubicBezTo>
                      <a:cubicBezTo>
                        <a:pt x="243318" y="56923"/>
                        <a:pt x="241413" y="59494"/>
                        <a:pt x="241604" y="64066"/>
                      </a:cubicBezTo>
                      <a:cubicBezTo>
                        <a:pt x="241699" y="69496"/>
                        <a:pt x="241604" y="74830"/>
                        <a:pt x="241604" y="80259"/>
                      </a:cubicBezTo>
                      <a:cubicBezTo>
                        <a:pt x="241604" y="84640"/>
                        <a:pt x="239603" y="87403"/>
                        <a:pt x="235222" y="88260"/>
                      </a:cubicBezTo>
                      <a:cubicBezTo>
                        <a:pt x="219791" y="91308"/>
                        <a:pt x="205790" y="97690"/>
                        <a:pt x="192740" y="106262"/>
                      </a:cubicBezTo>
                      <a:cubicBezTo>
                        <a:pt x="188359" y="109120"/>
                        <a:pt x="184930" y="108358"/>
                        <a:pt x="181596" y="104738"/>
                      </a:cubicBezTo>
                      <a:cubicBezTo>
                        <a:pt x="178072" y="100928"/>
                        <a:pt x="174262" y="97404"/>
                        <a:pt x="170833" y="93594"/>
                      </a:cubicBezTo>
                      <a:cubicBezTo>
                        <a:pt x="167023" y="89403"/>
                        <a:pt x="163689" y="89117"/>
                        <a:pt x="159689" y="93403"/>
                      </a:cubicBezTo>
                      <a:cubicBezTo>
                        <a:pt x="153021" y="100357"/>
                        <a:pt x="146258" y="107215"/>
                        <a:pt x="139305" y="113882"/>
                      </a:cubicBezTo>
                      <a:cubicBezTo>
                        <a:pt x="135400" y="117692"/>
                        <a:pt x="135590" y="120931"/>
                        <a:pt x="139496" y="124550"/>
                      </a:cubicBezTo>
                      <a:cubicBezTo>
                        <a:pt x="143782" y="128551"/>
                        <a:pt x="147687" y="132932"/>
                        <a:pt x="151878" y="137028"/>
                      </a:cubicBezTo>
                      <a:cubicBezTo>
                        <a:pt x="155021" y="140076"/>
                        <a:pt x="155688" y="143314"/>
                        <a:pt x="153212" y="147124"/>
                      </a:cubicBezTo>
                      <a:cubicBezTo>
                        <a:pt x="144449" y="160650"/>
                        <a:pt x="138638" y="175414"/>
                        <a:pt x="135305" y="191130"/>
                      </a:cubicBezTo>
                      <a:cubicBezTo>
                        <a:pt x="134257" y="195988"/>
                        <a:pt x="131399" y="197607"/>
                        <a:pt x="126827" y="197512"/>
                      </a:cubicBezTo>
                      <a:cubicBezTo>
                        <a:pt x="120731" y="197416"/>
                        <a:pt x="114635" y="197607"/>
                        <a:pt x="108539" y="197416"/>
                      </a:cubicBezTo>
                      <a:cubicBezTo>
                        <a:pt x="103301" y="197321"/>
                        <a:pt x="100729" y="199417"/>
                        <a:pt x="100824" y="204941"/>
                      </a:cubicBezTo>
                      <a:cubicBezTo>
                        <a:pt x="101015" y="214371"/>
                        <a:pt x="101015" y="223705"/>
                        <a:pt x="100824" y="233135"/>
                      </a:cubicBezTo>
                      <a:cubicBezTo>
                        <a:pt x="100729" y="238279"/>
                        <a:pt x="103015" y="240469"/>
                        <a:pt x="107968" y="240469"/>
                      </a:cubicBezTo>
                      <a:cubicBezTo>
                        <a:pt x="114350" y="240469"/>
                        <a:pt x="120636" y="240660"/>
                        <a:pt x="127018" y="240469"/>
                      </a:cubicBezTo>
                      <a:cubicBezTo>
                        <a:pt x="132066" y="240279"/>
                        <a:pt x="134924" y="242565"/>
                        <a:pt x="135876" y="247423"/>
                      </a:cubicBezTo>
                      <a:cubicBezTo>
                        <a:pt x="138924" y="262567"/>
                        <a:pt x="144925" y="276474"/>
                        <a:pt x="153307" y="289333"/>
                      </a:cubicBezTo>
                      <a:cubicBezTo>
                        <a:pt x="156260" y="293905"/>
                        <a:pt x="155688" y="297524"/>
                        <a:pt x="151783" y="301144"/>
                      </a:cubicBezTo>
                      <a:cubicBezTo>
                        <a:pt x="147497" y="305144"/>
                        <a:pt x="143496" y="309430"/>
                        <a:pt x="139305" y="313526"/>
                      </a:cubicBezTo>
                      <a:cubicBezTo>
                        <a:pt x="135971" y="316765"/>
                        <a:pt x="135781" y="319813"/>
                        <a:pt x="139115" y="323146"/>
                      </a:cubicBezTo>
                      <a:cubicBezTo>
                        <a:pt x="146449" y="330385"/>
                        <a:pt x="153688" y="337720"/>
                        <a:pt x="161022" y="345054"/>
                      </a:cubicBezTo>
                      <a:cubicBezTo>
                        <a:pt x="164165" y="348197"/>
                        <a:pt x="167118" y="348102"/>
                        <a:pt x="170166" y="344959"/>
                      </a:cubicBezTo>
                      <a:cubicBezTo>
                        <a:pt x="173881" y="341053"/>
                        <a:pt x="177881" y="337339"/>
                        <a:pt x="181310" y="333243"/>
                      </a:cubicBezTo>
                      <a:cubicBezTo>
                        <a:pt x="185311" y="328480"/>
                        <a:pt x="189026" y="328385"/>
                        <a:pt x="194741" y="331147"/>
                      </a:cubicBezTo>
                      <a:cubicBezTo>
                        <a:pt x="207695" y="337434"/>
                        <a:pt x="221220" y="342768"/>
                        <a:pt x="234650" y="348007"/>
                      </a:cubicBezTo>
                      <a:cubicBezTo>
                        <a:pt x="239318" y="349816"/>
                        <a:pt x="241699" y="352102"/>
                        <a:pt x="241604" y="357055"/>
                      </a:cubicBezTo>
                      <a:cubicBezTo>
                        <a:pt x="241508" y="362675"/>
                        <a:pt x="241699" y="368295"/>
                        <a:pt x="241604" y="373915"/>
                      </a:cubicBezTo>
                      <a:cubicBezTo>
                        <a:pt x="241413" y="379058"/>
                        <a:pt x="243985" y="381154"/>
                        <a:pt x="248843" y="381154"/>
                      </a:cubicBezTo>
                      <a:cubicBezTo>
                        <a:pt x="260368" y="381154"/>
                        <a:pt x="271798" y="381154"/>
                        <a:pt x="283323" y="381154"/>
                      </a:cubicBezTo>
                      <a:cubicBezTo>
                        <a:pt x="288371" y="381154"/>
                        <a:pt x="290467" y="378677"/>
                        <a:pt x="290276" y="373724"/>
                      </a:cubicBezTo>
                      <a:cubicBezTo>
                        <a:pt x="290086" y="368581"/>
                        <a:pt x="290467" y="363342"/>
                        <a:pt x="290181" y="358198"/>
                      </a:cubicBezTo>
                      <a:cubicBezTo>
                        <a:pt x="289895" y="352388"/>
                        <a:pt x="292467" y="349626"/>
                        <a:pt x="297992" y="347530"/>
                      </a:cubicBezTo>
                      <a:cubicBezTo>
                        <a:pt x="311517" y="342387"/>
                        <a:pt x="324852" y="336577"/>
                        <a:pt x="337997" y="330481"/>
                      </a:cubicBezTo>
                      <a:cubicBezTo>
                        <a:pt x="342283" y="328576"/>
                        <a:pt x="345426" y="328385"/>
                        <a:pt x="348665" y="331814"/>
                      </a:cubicBezTo>
                      <a:cubicBezTo>
                        <a:pt x="352665" y="336100"/>
                        <a:pt x="356856" y="340196"/>
                        <a:pt x="360857" y="344482"/>
                      </a:cubicBezTo>
                      <a:cubicBezTo>
                        <a:pt x="364286" y="348102"/>
                        <a:pt x="367429" y="348388"/>
                        <a:pt x="371048" y="344673"/>
                      </a:cubicBezTo>
                      <a:cubicBezTo>
                        <a:pt x="377906" y="337624"/>
                        <a:pt x="384955" y="330671"/>
                        <a:pt x="391813" y="323623"/>
                      </a:cubicBezTo>
                      <a:cubicBezTo>
                        <a:pt x="393242" y="322480"/>
                        <a:pt x="394099" y="320860"/>
                        <a:pt x="395432" y="318955"/>
                      </a:cubicBezTo>
                      <a:close/>
                      <a:moveTo>
                        <a:pt x="519638" y="219133"/>
                      </a:moveTo>
                      <a:cubicBezTo>
                        <a:pt x="519543" y="210370"/>
                        <a:pt x="512114" y="203036"/>
                        <a:pt x="503446" y="203227"/>
                      </a:cubicBezTo>
                      <a:cubicBezTo>
                        <a:pt x="495064" y="203417"/>
                        <a:pt x="487825" y="210656"/>
                        <a:pt x="487730" y="219038"/>
                      </a:cubicBezTo>
                      <a:cubicBezTo>
                        <a:pt x="487539" y="227706"/>
                        <a:pt x="494969" y="235231"/>
                        <a:pt x="503732" y="235231"/>
                      </a:cubicBezTo>
                      <a:cubicBezTo>
                        <a:pt x="512495" y="235326"/>
                        <a:pt x="519734" y="227992"/>
                        <a:pt x="519638" y="219133"/>
                      </a:cubicBezTo>
                      <a:close/>
                      <a:moveTo>
                        <a:pt x="28244" y="411729"/>
                      </a:moveTo>
                      <a:cubicBezTo>
                        <a:pt x="37197" y="411824"/>
                        <a:pt x="44436" y="404871"/>
                        <a:pt x="44531" y="396013"/>
                      </a:cubicBezTo>
                      <a:cubicBezTo>
                        <a:pt x="44627" y="387440"/>
                        <a:pt x="37769" y="380392"/>
                        <a:pt x="29101" y="380106"/>
                      </a:cubicBezTo>
                      <a:cubicBezTo>
                        <a:pt x="20052" y="379820"/>
                        <a:pt x="12813" y="386583"/>
                        <a:pt x="12527" y="395441"/>
                      </a:cubicBezTo>
                      <a:cubicBezTo>
                        <a:pt x="12337" y="404395"/>
                        <a:pt x="19290" y="411538"/>
                        <a:pt x="28244" y="411729"/>
                      </a:cubicBezTo>
                      <a:close/>
                      <a:moveTo>
                        <a:pt x="205885" y="413539"/>
                      </a:moveTo>
                      <a:cubicBezTo>
                        <a:pt x="205790" y="404680"/>
                        <a:pt x="198455" y="397441"/>
                        <a:pt x="189692" y="397727"/>
                      </a:cubicBezTo>
                      <a:cubicBezTo>
                        <a:pt x="181120" y="397918"/>
                        <a:pt x="174262" y="404966"/>
                        <a:pt x="174262" y="413634"/>
                      </a:cubicBezTo>
                      <a:cubicBezTo>
                        <a:pt x="174167" y="422587"/>
                        <a:pt x="181215" y="429826"/>
                        <a:pt x="190073" y="429826"/>
                      </a:cubicBezTo>
                      <a:cubicBezTo>
                        <a:pt x="198932" y="429731"/>
                        <a:pt x="205980" y="422492"/>
                        <a:pt x="205885" y="413539"/>
                      </a:cubicBezTo>
                      <a:close/>
                      <a:moveTo>
                        <a:pt x="12527" y="42826"/>
                      </a:moveTo>
                      <a:cubicBezTo>
                        <a:pt x="12527" y="51589"/>
                        <a:pt x="19957" y="59018"/>
                        <a:pt x="28625" y="58923"/>
                      </a:cubicBezTo>
                      <a:cubicBezTo>
                        <a:pt x="37007" y="58828"/>
                        <a:pt x="44246" y="51684"/>
                        <a:pt x="44531" y="43207"/>
                      </a:cubicBezTo>
                      <a:cubicBezTo>
                        <a:pt x="44817" y="34539"/>
                        <a:pt x="37388" y="26919"/>
                        <a:pt x="28720" y="26824"/>
                      </a:cubicBezTo>
                      <a:cubicBezTo>
                        <a:pt x="19862" y="26728"/>
                        <a:pt x="12527" y="33967"/>
                        <a:pt x="12527" y="42826"/>
                      </a:cubicBezTo>
                      <a:close/>
                      <a:moveTo>
                        <a:pt x="519638" y="42730"/>
                      </a:moveTo>
                      <a:cubicBezTo>
                        <a:pt x="519543" y="33872"/>
                        <a:pt x="512209" y="26728"/>
                        <a:pt x="503446" y="26919"/>
                      </a:cubicBezTo>
                      <a:cubicBezTo>
                        <a:pt x="494969" y="27109"/>
                        <a:pt x="487825" y="34253"/>
                        <a:pt x="487730" y="42730"/>
                      </a:cubicBezTo>
                      <a:cubicBezTo>
                        <a:pt x="487539" y="51398"/>
                        <a:pt x="495064" y="59018"/>
                        <a:pt x="503732" y="59018"/>
                      </a:cubicBezTo>
                      <a:cubicBezTo>
                        <a:pt x="512399" y="58923"/>
                        <a:pt x="519734" y="51493"/>
                        <a:pt x="519638" y="42730"/>
                      </a:cubicBezTo>
                      <a:close/>
                      <a:moveTo>
                        <a:pt x="28529" y="235326"/>
                      </a:moveTo>
                      <a:cubicBezTo>
                        <a:pt x="37292" y="235326"/>
                        <a:pt x="44627" y="227801"/>
                        <a:pt x="44436" y="219133"/>
                      </a:cubicBezTo>
                      <a:cubicBezTo>
                        <a:pt x="44246" y="210656"/>
                        <a:pt x="37102" y="203512"/>
                        <a:pt x="28625" y="203322"/>
                      </a:cubicBezTo>
                      <a:cubicBezTo>
                        <a:pt x="19862" y="203131"/>
                        <a:pt x="12432" y="210466"/>
                        <a:pt x="12432" y="219229"/>
                      </a:cubicBezTo>
                      <a:cubicBezTo>
                        <a:pt x="12527" y="228277"/>
                        <a:pt x="19671" y="235421"/>
                        <a:pt x="28529" y="235326"/>
                      </a:cubicBezTo>
                      <a:close/>
                      <a:moveTo>
                        <a:pt x="519638" y="396108"/>
                      </a:moveTo>
                      <a:cubicBezTo>
                        <a:pt x="519734" y="387154"/>
                        <a:pt x="512780" y="380106"/>
                        <a:pt x="503827" y="380011"/>
                      </a:cubicBezTo>
                      <a:cubicBezTo>
                        <a:pt x="494873" y="380011"/>
                        <a:pt x="487730" y="387059"/>
                        <a:pt x="487730" y="395917"/>
                      </a:cubicBezTo>
                      <a:cubicBezTo>
                        <a:pt x="487825" y="404490"/>
                        <a:pt x="494683" y="411443"/>
                        <a:pt x="503351" y="411634"/>
                      </a:cubicBezTo>
                      <a:cubicBezTo>
                        <a:pt x="512304" y="411920"/>
                        <a:pt x="519543" y="404966"/>
                        <a:pt x="519638" y="396108"/>
                      </a:cubicBezTo>
                      <a:close/>
                      <a:moveTo>
                        <a:pt x="343616" y="12631"/>
                      </a:moveTo>
                      <a:cubicBezTo>
                        <a:pt x="334663" y="12631"/>
                        <a:pt x="327710" y="19585"/>
                        <a:pt x="327805" y="28633"/>
                      </a:cubicBezTo>
                      <a:cubicBezTo>
                        <a:pt x="327900" y="37587"/>
                        <a:pt x="334949" y="44540"/>
                        <a:pt x="343902" y="44445"/>
                      </a:cubicBezTo>
                      <a:cubicBezTo>
                        <a:pt x="352570" y="44254"/>
                        <a:pt x="359333" y="37396"/>
                        <a:pt x="359428" y="28729"/>
                      </a:cubicBezTo>
                      <a:cubicBezTo>
                        <a:pt x="359428" y="19680"/>
                        <a:pt x="352570" y="12631"/>
                        <a:pt x="343616" y="1263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2" name="任意多边形: 形状 151"/>
                <p:cNvSpPr/>
                <p:nvPr/>
              </p:nvSpPr>
              <p:spPr>
                <a:xfrm>
                  <a:off x="5545156" y="-752539"/>
                  <a:ext cx="46387" cy="46292"/>
                </a:xfrm>
                <a:custGeom>
                  <a:avLst/>
                  <a:gdLst>
                    <a:gd name="connsiteX0" fmla="*/ 1 w 46387"/>
                    <a:gd name="connsiteY0" fmla="*/ 22956 h 46292"/>
                    <a:gd name="connsiteX1" fmla="*/ 23432 w 46387"/>
                    <a:gd name="connsiteY1" fmla="*/ 1 h 46292"/>
                    <a:gd name="connsiteX2" fmla="*/ 46387 w 46387"/>
                    <a:gd name="connsiteY2" fmla="*/ 22861 h 46292"/>
                    <a:gd name="connsiteX3" fmla="*/ 23146 w 46387"/>
                    <a:gd name="connsiteY3" fmla="*/ 46292 h 46292"/>
                    <a:gd name="connsiteX4" fmla="*/ 1 w 46387"/>
                    <a:gd name="connsiteY4" fmla="*/ 22956 h 46292"/>
                    <a:gd name="connsiteX5" fmla="*/ 33814 w 46387"/>
                    <a:gd name="connsiteY5" fmla="*/ 23146 h 46292"/>
                    <a:gd name="connsiteX6" fmla="*/ 23242 w 46387"/>
                    <a:gd name="connsiteY6" fmla="*/ 12383 h 46292"/>
                    <a:gd name="connsiteX7" fmla="*/ 12383 w 46387"/>
                    <a:gd name="connsiteY7" fmla="*/ 22670 h 46292"/>
                    <a:gd name="connsiteX8" fmla="*/ 23146 w 46387"/>
                    <a:gd name="connsiteY8" fmla="*/ 33814 h 46292"/>
                    <a:gd name="connsiteX9" fmla="*/ 33814 w 46387"/>
                    <a:gd name="connsiteY9" fmla="*/ 23146 h 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87" h="46292">
                      <a:moveTo>
                        <a:pt x="1" y="22956"/>
                      </a:moveTo>
                      <a:cubicBezTo>
                        <a:pt x="96" y="10097"/>
                        <a:pt x="10478" y="-95"/>
                        <a:pt x="23432" y="1"/>
                      </a:cubicBezTo>
                      <a:cubicBezTo>
                        <a:pt x="36005" y="96"/>
                        <a:pt x="46197" y="10383"/>
                        <a:pt x="46387" y="22861"/>
                      </a:cubicBezTo>
                      <a:cubicBezTo>
                        <a:pt x="46483" y="35434"/>
                        <a:pt x="35815" y="46292"/>
                        <a:pt x="23146" y="46292"/>
                      </a:cubicBezTo>
                      <a:cubicBezTo>
                        <a:pt x="10383" y="46387"/>
                        <a:pt x="-95" y="35815"/>
                        <a:pt x="1" y="22956"/>
                      </a:cubicBezTo>
                      <a:close/>
                      <a:moveTo>
                        <a:pt x="33814" y="23146"/>
                      </a:moveTo>
                      <a:cubicBezTo>
                        <a:pt x="33814" y="17241"/>
                        <a:pt x="29242" y="12574"/>
                        <a:pt x="23242" y="12383"/>
                      </a:cubicBezTo>
                      <a:cubicBezTo>
                        <a:pt x="17146" y="12288"/>
                        <a:pt x="12574" y="16669"/>
                        <a:pt x="12383" y="22670"/>
                      </a:cubicBezTo>
                      <a:cubicBezTo>
                        <a:pt x="12193" y="28957"/>
                        <a:pt x="17050" y="33910"/>
                        <a:pt x="23146" y="33814"/>
                      </a:cubicBezTo>
                      <a:cubicBezTo>
                        <a:pt x="29052" y="33814"/>
                        <a:pt x="33814" y="29052"/>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3" name="任意多边形: 形状 152"/>
                <p:cNvSpPr/>
                <p:nvPr/>
              </p:nvSpPr>
              <p:spPr>
                <a:xfrm>
                  <a:off x="5609926" y="-752538"/>
                  <a:ext cx="46292" cy="46389"/>
                </a:xfrm>
                <a:custGeom>
                  <a:avLst/>
                  <a:gdLst>
                    <a:gd name="connsiteX0" fmla="*/ 23051 w 46292"/>
                    <a:gd name="connsiteY0" fmla="*/ 0 h 46389"/>
                    <a:gd name="connsiteX1" fmla="*/ 46292 w 46292"/>
                    <a:gd name="connsiteY1" fmla="*/ 23336 h 46389"/>
                    <a:gd name="connsiteX2" fmla="*/ 22670 w 46292"/>
                    <a:gd name="connsiteY2" fmla="*/ 46387 h 46389"/>
                    <a:gd name="connsiteX3" fmla="*/ 1 w 46292"/>
                    <a:gd name="connsiteY3" fmla="*/ 23241 h 46389"/>
                    <a:gd name="connsiteX4" fmla="*/ 23051 w 46292"/>
                    <a:gd name="connsiteY4" fmla="*/ 0 h 46389"/>
                    <a:gd name="connsiteX5" fmla="*/ 33814 w 46292"/>
                    <a:gd name="connsiteY5" fmla="*/ 23146 h 46389"/>
                    <a:gd name="connsiteX6" fmla="*/ 23242 w 46292"/>
                    <a:gd name="connsiteY6" fmla="*/ 12383 h 46389"/>
                    <a:gd name="connsiteX7" fmla="*/ 12383 w 46292"/>
                    <a:gd name="connsiteY7" fmla="*/ 22669 h 46389"/>
                    <a:gd name="connsiteX8" fmla="*/ 23146 w 46292"/>
                    <a:gd name="connsiteY8" fmla="*/ 33814 h 46389"/>
                    <a:gd name="connsiteX9" fmla="*/ 33814 w 46292"/>
                    <a:gd name="connsiteY9" fmla="*/ 23146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2" h="46389">
                      <a:moveTo>
                        <a:pt x="23051" y="0"/>
                      </a:moveTo>
                      <a:cubicBezTo>
                        <a:pt x="35910" y="0"/>
                        <a:pt x="46388" y="10573"/>
                        <a:pt x="46292" y="23336"/>
                      </a:cubicBezTo>
                      <a:cubicBezTo>
                        <a:pt x="46102" y="36005"/>
                        <a:pt x="35148" y="46577"/>
                        <a:pt x="22670" y="46387"/>
                      </a:cubicBezTo>
                      <a:cubicBezTo>
                        <a:pt x="10192" y="46101"/>
                        <a:pt x="96" y="35814"/>
                        <a:pt x="1" y="23241"/>
                      </a:cubicBezTo>
                      <a:cubicBezTo>
                        <a:pt x="-95" y="10287"/>
                        <a:pt x="10097" y="0"/>
                        <a:pt x="23051" y="0"/>
                      </a:cubicBezTo>
                      <a:close/>
                      <a:moveTo>
                        <a:pt x="33814" y="23146"/>
                      </a:moveTo>
                      <a:cubicBezTo>
                        <a:pt x="33814" y="17335"/>
                        <a:pt x="29147" y="12573"/>
                        <a:pt x="23242" y="12383"/>
                      </a:cubicBezTo>
                      <a:cubicBezTo>
                        <a:pt x="17146" y="12287"/>
                        <a:pt x="12574" y="16669"/>
                        <a:pt x="12383" y="22669"/>
                      </a:cubicBezTo>
                      <a:cubicBezTo>
                        <a:pt x="12193" y="28956"/>
                        <a:pt x="16955" y="33909"/>
                        <a:pt x="23146" y="33814"/>
                      </a:cubicBezTo>
                      <a:cubicBezTo>
                        <a:pt x="28957" y="33814"/>
                        <a:pt x="33719" y="28956"/>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4" name="任意多边形: 形状 153"/>
                <p:cNvSpPr/>
                <p:nvPr/>
              </p:nvSpPr>
              <p:spPr>
                <a:xfrm>
                  <a:off x="5479909" y="-752538"/>
                  <a:ext cx="46102" cy="46301"/>
                </a:xfrm>
                <a:custGeom>
                  <a:avLst/>
                  <a:gdLst>
                    <a:gd name="connsiteX0" fmla="*/ 1 w 46102"/>
                    <a:gd name="connsiteY0" fmla="*/ 23336 h 46301"/>
                    <a:gd name="connsiteX1" fmla="*/ 22956 w 46102"/>
                    <a:gd name="connsiteY1" fmla="*/ 0 h 46301"/>
                    <a:gd name="connsiteX2" fmla="*/ 46102 w 46102"/>
                    <a:gd name="connsiteY2" fmla="*/ 23146 h 46301"/>
                    <a:gd name="connsiteX3" fmla="*/ 23432 w 46102"/>
                    <a:gd name="connsiteY3" fmla="*/ 46292 h 46301"/>
                    <a:gd name="connsiteX4" fmla="*/ 1 w 46102"/>
                    <a:gd name="connsiteY4" fmla="*/ 23336 h 46301"/>
                    <a:gd name="connsiteX5" fmla="*/ 33910 w 46102"/>
                    <a:gd name="connsiteY5" fmla="*/ 23051 h 46301"/>
                    <a:gd name="connsiteX6" fmla="*/ 23146 w 46102"/>
                    <a:gd name="connsiteY6" fmla="*/ 12383 h 46301"/>
                    <a:gd name="connsiteX7" fmla="*/ 12097 w 46102"/>
                    <a:gd name="connsiteY7" fmla="*/ 22765 h 46301"/>
                    <a:gd name="connsiteX8" fmla="*/ 23146 w 46102"/>
                    <a:gd name="connsiteY8" fmla="*/ 33814 h 46301"/>
                    <a:gd name="connsiteX9" fmla="*/ 33910 w 46102"/>
                    <a:gd name="connsiteY9" fmla="*/ 23051 h 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 h="46301">
                      <a:moveTo>
                        <a:pt x="1" y="23336"/>
                      </a:moveTo>
                      <a:cubicBezTo>
                        <a:pt x="-95" y="10382"/>
                        <a:pt x="10002" y="0"/>
                        <a:pt x="22956" y="0"/>
                      </a:cubicBezTo>
                      <a:cubicBezTo>
                        <a:pt x="35815" y="0"/>
                        <a:pt x="46197" y="10287"/>
                        <a:pt x="46102" y="23146"/>
                      </a:cubicBezTo>
                      <a:cubicBezTo>
                        <a:pt x="46102" y="35719"/>
                        <a:pt x="36005" y="46006"/>
                        <a:pt x="23432" y="46292"/>
                      </a:cubicBezTo>
                      <a:cubicBezTo>
                        <a:pt x="10859" y="46672"/>
                        <a:pt x="96" y="36195"/>
                        <a:pt x="1" y="23336"/>
                      </a:cubicBezTo>
                      <a:close/>
                      <a:moveTo>
                        <a:pt x="33910" y="23051"/>
                      </a:moveTo>
                      <a:cubicBezTo>
                        <a:pt x="33910" y="17240"/>
                        <a:pt x="29052" y="12478"/>
                        <a:pt x="23146" y="12383"/>
                      </a:cubicBezTo>
                      <a:cubicBezTo>
                        <a:pt x="17146" y="12287"/>
                        <a:pt x="12288" y="16859"/>
                        <a:pt x="12097" y="22765"/>
                      </a:cubicBezTo>
                      <a:cubicBezTo>
                        <a:pt x="11907" y="28766"/>
                        <a:pt x="17050" y="33909"/>
                        <a:pt x="23146" y="33814"/>
                      </a:cubicBezTo>
                      <a:cubicBezTo>
                        <a:pt x="29052" y="33718"/>
                        <a:pt x="33910" y="28861"/>
                        <a:pt x="33910" y="2305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5" name="任意多边形: 形状 166"/>
                <p:cNvSpPr/>
                <p:nvPr/>
              </p:nvSpPr>
              <p:spPr>
                <a:xfrm>
                  <a:off x="5637739" y="-569278"/>
                  <a:ext cx="226028" cy="226505"/>
                </a:xfrm>
                <a:custGeom>
                  <a:avLst/>
                  <a:gdLst>
                    <a:gd name="connsiteX0" fmla="*/ 0 w 226028"/>
                    <a:gd name="connsiteY0" fmla="*/ 112967 h 226505"/>
                    <a:gd name="connsiteX1" fmla="*/ 113443 w 226028"/>
                    <a:gd name="connsiteY1" fmla="*/ 0 h 226505"/>
                    <a:gd name="connsiteX2" fmla="*/ 226028 w 226028"/>
                    <a:gd name="connsiteY2" fmla="*/ 113824 h 226505"/>
                    <a:gd name="connsiteX3" fmla="*/ 113729 w 226028"/>
                    <a:gd name="connsiteY3" fmla="*/ 226505 h 226505"/>
                    <a:gd name="connsiteX4" fmla="*/ 0 w 226028"/>
                    <a:gd name="connsiteY4" fmla="*/ 112967 h 226505"/>
                    <a:gd name="connsiteX5" fmla="*/ 213836 w 226028"/>
                    <a:gd name="connsiteY5" fmla="*/ 114110 h 226505"/>
                    <a:gd name="connsiteX6" fmla="*/ 115443 w 226028"/>
                    <a:gd name="connsiteY6" fmla="*/ 12478 h 226505"/>
                    <a:gd name="connsiteX7" fmla="*/ 12097 w 226028"/>
                    <a:gd name="connsiteY7" fmla="*/ 112014 h 226505"/>
                    <a:gd name="connsiteX8" fmla="*/ 110871 w 226028"/>
                    <a:gd name="connsiteY8" fmla="*/ 214027 h 226505"/>
                    <a:gd name="connsiteX9" fmla="*/ 213836 w 226028"/>
                    <a:gd name="connsiteY9" fmla="*/ 114110 h 22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28" h="226505">
                      <a:moveTo>
                        <a:pt x="0" y="112967"/>
                      </a:moveTo>
                      <a:cubicBezTo>
                        <a:pt x="0" y="50387"/>
                        <a:pt x="50578" y="95"/>
                        <a:pt x="113443" y="0"/>
                      </a:cubicBezTo>
                      <a:cubicBezTo>
                        <a:pt x="175736" y="-95"/>
                        <a:pt x="226219" y="50959"/>
                        <a:pt x="226028" y="113824"/>
                      </a:cubicBezTo>
                      <a:cubicBezTo>
                        <a:pt x="225838" y="175832"/>
                        <a:pt x="175546" y="226314"/>
                        <a:pt x="113729" y="226505"/>
                      </a:cubicBezTo>
                      <a:cubicBezTo>
                        <a:pt x="50673" y="226695"/>
                        <a:pt x="0" y="176117"/>
                        <a:pt x="0" y="112967"/>
                      </a:cubicBezTo>
                      <a:close/>
                      <a:moveTo>
                        <a:pt x="213836" y="114110"/>
                      </a:moveTo>
                      <a:cubicBezTo>
                        <a:pt x="214598" y="59436"/>
                        <a:pt x="170117" y="13335"/>
                        <a:pt x="115443" y="12478"/>
                      </a:cubicBezTo>
                      <a:cubicBezTo>
                        <a:pt x="58769" y="11621"/>
                        <a:pt x="13049" y="55626"/>
                        <a:pt x="12097" y="112014"/>
                      </a:cubicBezTo>
                      <a:cubicBezTo>
                        <a:pt x="11144" y="166973"/>
                        <a:pt x="56007" y="213265"/>
                        <a:pt x="110871" y="214027"/>
                      </a:cubicBezTo>
                      <a:cubicBezTo>
                        <a:pt x="167545" y="214884"/>
                        <a:pt x="213074" y="170688"/>
                        <a:pt x="213836" y="11411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6" name="任意多边形: 形状 168"/>
                <p:cNvSpPr/>
                <p:nvPr/>
              </p:nvSpPr>
              <p:spPr>
                <a:xfrm>
                  <a:off x="5728227" y="-524404"/>
                  <a:ext cx="44192" cy="136527"/>
                </a:xfrm>
                <a:custGeom>
                  <a:avLst/>
                  <a:gdLst>
                    <a:gd name="connsiteX0" fmla="*/ 0 w 44192"/>
                    <a:gd name="connsiteY0" fmla="*/ 131339 h 136527"/>
                    <a:gd name="connsiteX1" fmla="*/ 11144 w 44192"/>
                    <a:gd name="connsiteY1" fmla="*/ 88381 h 136527"/>
                    <a:gd name="connsiteX2" fmla="*/ 31433 w 44192"/>
                    <a:gd name="connsiteY2" fmla="*/ 9514 h 136527"/>
                    <a:gd name="connsiteX3" fmla="*/ 32576 w 44192"/>
                    <a:gd name="connsiteY3" fmla="*/ 5418 h 136527"/>
                    <a:gd name="connsiteX4" fmla="*/ 40291 w 44192"/>
                    <a:gd name="connsiteY4" fmla="*/ 656 h 136527"/>
                    <a:gd name="connsiteX5" fmla="*/ 44101 w 44192"/>
                    <a:gd name="connsiteY5" fmla="*/ 8752 h 136527"/>
                    <a:gd name="connsiteX6" fmla="*/ 31242 w 44192"/>
                    <a:gd name="connsiteY6" fmla="*/ 59806 h 136527"/>
                    <a:gd name="connsiteX7" fmla="*/ 14002 w 44192"/>
                    <a:gd name="connsiteY7" fmla="*/ 127148 h 136527"/>
                    <a:gd name="connsiteX8" fmla="*/ 12002 w 44192"/>
                    <a:gd name="connsiteY8" fmla="*/ 133053 h 136527"/>
                    <a:gd name="connsiteX9" fmla="*/ 5334 w 44192"/>
                    <a:gd name="connsiteY9" fmla="*/ 136482 h 136527"/>
                    <a:gd name="connsiteX10" fmla="*/ 0 w 44192"/>
                    <a:gd name="connsiteY10" fmla="*/ 131339 h 13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2" h="136527">
                      <a:moveTo>
                        <a:pt x="0" y="131339"/>
                      </a:moveTo>
                      <a:cubicBezTo>
                        <a:pt x="4001" y="116004"/>
                        <a:pt x="7620" y="102192"/>
                        <a:pt x="11144" y="88381"/>
                      </a:cubicBezTo>
                      <a:cubicBezTo>
                        <a:pt x="17907" y="62092"/>
                        <a:pt x="24670" y="35803"/>
                        <a:pt x="31433" y="9514"/>
                      </a:cubicBezTo>
                      <a:cubicBezTo>
                        <a:pt x="31814" y="8181"/>
                        <a:pt x="32195" y="6847"/>
                        <a:pt x="32576" y="5418"/>
                      </a:cubicBezTo>
                      <a:cubicBezTo>
                        <a:pt x="33719" y="1513"/>
                        <a:pt x="36576" y="-1344"/>
                        <a:pt x="40291" y="656"/>
                      </a:cubicBezTo>
                      <a:cubicBezTo>
                        <a:pt x="42482" y="1799"/>
                        <a:pt x="44672" y="6371"/>
                        <a:pt x="44101" y="8752"/>
                      </a:cubicBezTo>
                      <a:cubicBezTo>
                        <a:pt x="40196" y="25897"/>
                        <a:pt x="35624" y="42756"/>
                        <a:pt x="31242" y="59806"/>
                      </a:cubicBezTo>
                      <a:cubicBezTo>
                        <a:pt x="25432" y="82285"/>
                        <a:pt x="19717" y="104669"/>
                        <a:pt x="14002" y="127148"/>
                      </a:cubicBezTo>
                      <a:cubicBezTo>
                        <a:pt x="13526" y="129148"/>
                        <a:pt x="13335" y="131720"/>
                        <a:pt x="12002" y="133053"/>
                      </a:cubicBezTo>
                      <a:cubicBezTo>
                        <a:pt x="10287" y="134768"/>
                        <a:pt x="7239" y="136863"/>
                        <a:pt x="5334" y="136482"/>
                      </a:cubicBezTo>
                      <a:cubicBezTo>
                        <a:pt x="2953" y="135816"/>
                        <a:pt x="1333" y="132672"/>
                        <a:pt x="0" y="13133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7" name="任意多边形: 形状 169"/>
                <p:cNvSpPr/>
                <p:nvPr/>
              </p:nvSpPr>
              <p:spPr>
                <a:xfrm>
                  <a:off x="5668415" y="-500304"/>
                  <a:ext cx="47219" cy="87404"/>
                </a:xfrm>
                <a:custGeom>
                  <a:avLst/>
                  <a:gdLst>
                    <a:gd name="connsiteX0" fmla="*/ 13520 w 47219"/>
                    <a:gd name="connsiteY0" fmla="*/ 44279 h 87404"/>
                    <a:gd name="connsiteX1" fmla="*/ 41143 w 47219"/>
                    <a:gd name="connsiteY1" fmla="*/ 73521 h 87404"/>
                    <a:gd name="connsiteX2" fmla="*/ 44953 w 47219"/>
                    <a:gd name="connsiteY2" fmla="*/ 77616 h 87404"/>
                    <a:gd name="connsiteX3" fmla="*/ 44762 w 47219"/>
                    <a:gd name="connsiteY3" fmla="*/ 86665 h 87404"/>
                    <a:gd name="connsiteX4" fmla="*/ 36285 w 47219"/>
                    <a:gd name="connsiteY4" fmla="*/ 85998 h 87404"/>
                    <a:gd name="connsiteX5" fmla="*/ 1043 w 47219"/>
                    <a:gd name="connsiteY5" fmla="*/ 48660 h 87404"/>
                    <a:gd name="connsiteX6" fmla="*/ 1328 w 47219"/>
                    <a:gd name="connsiteY6" fmla="*/ 39612 h 87404"/>
                    <a:gd name="connsiteX7" fmla="*/ 35904 w 47219"/>
                    <a:gd name="connsiteY7" fmla="*/ 2655 h 87404"/>
                    <a:gd name="connsiteX8" fmla="*/ 45143 w 47219"/>
                    <a:gd name="connsiteY8" fmla="*/ 1988 h 87404"/>
                    <a:gd name="connsiteX9" fmla="*/ 44667 w 47219"/>
                    <a:gd name="connsiteY9" fmla="*/ 11322 h 87404"/>
                    <a:gd name="connsiteX10" fmla="*/ 13520 w 47219"/>
                    <a:gd name="connsiteY10" fmla="*/ 44279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19" h="87404">
                      <a:moveTo>
                        <a:pt x="13520" y="44279"/>
                      </a:moveTo>
                      <a:cubicBezTo>
                        <a:pt x="23141" y="54471"/>
                        <a:pt x="32094" y="63996"/>
                        <a:pt x="41143" y="73521"/>
                      </a:cubicBezTo>
                      <a:cubicBezTo>
                        <a:pt x="42476" y="74854"/>
                        <a:pt x="43810" y="76188"/>
                        <a:pt x="44953" y="77616"/>
                      </a:cubicBezTo>
                      <a:cubicBezTo>
                        <a:pt x="47620" y="80664"/>
                        <a:pt x="48382" y="84570"/>
                        <a:pt x="44762" y="86665"/>
                      </a:cubicBezTo>
                      <a:cubicBezTo>
                        <a:pt x="42667" y="87903"/>
                        <a:pt x="37904" y="87522"/>
                        <a:pt x="36285" y="85998"/>
                      </a:cubicBezTo>
                      <a:cubicBezTo>
                        <a:pt x="24188" y="73902"/>
                        <a:pt x="12377" y="61519"/>
                        <a:pt x="1043" y="48660"/>
                      </a:cubicBezTo>
                      <a:cubicBezTo>
                        <a:pt x="-481" y="46946"/>
                        <a:pt x="-291" y="41421"/>
                        <a:pt x="1328" y="39612"/>
                      </a:cubicBezTo>
                      <a:cubicBezTo>
                        <a:pt x="12473" y="27039"/>
                        <a:pt x="24284" y="14847"/>
                        <a:pt x="35904" y="2655"/>
                      </a:cubicBezTo>
                      <a:cubicBezTo>
                        <a:pt x="38666" y="-298"/>
                        <a:pt x="42000" y="-1155"/>
                        <a:pt x="45143" y="1988"/>
                      </a:cubicBezTo>
                      <a:cubicBezTo>
                        <a:pt x="48287" y="5131"/>
                        <a:pt x="47429" y="8370"/>
                        <a:pt x="44667" y="11322"/>
                      </a:cubicBezTo>
                      <a:cubicBezTo>
                        <a:pt x="34380" y="22181"/>
                        <a:pt x="24093" y="33039"/>
                        <a:pt x="13520" y="4427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48" name="任意多边形: 形状 170"/>
                <p:cNvSpPr/>
                <p:nvPr/>
              </p:nvSpPr>
              <p:spPr>
                <a:xfrm>
                  <a:off x="5785974" y="-500338"/>
                  <a:ext cx="48432" cy="88561"/>
                </a:xfrm>
                <a:custGeom>
                  <a:avLst/>
                  <a:gdLst>
                    <a:gd name="connsiteX0" fmla="*/ 33788 w 48432"/>
                    <a:gd name="connsiteY0" fmla="*/ 44408 h 88561"/>
                    <a:gd name="connsiteX1" fmla="*/ 16643 w 48432"/>
                    <a:gd name="connsiteY1" fmla="*/ 26120 h 88561"/>
                    <a:gd name="connsiteX2" fmla="*/ 5023 w 48432"/>
                    <a:gd name="connsiteY2" fmla="*/ 13928 h 88561"/>
                    <a:gd name="connsiteX3" fmla="*/ 2165 w 48432"/>
                    <a:gd name="connsiteY3" fmla="*/ 2117 h 88561"/>
                    <a:gd name="connsiteX4" fmla="*/ 13786 w 48432"/>
                    <a:gd name="connsiteY4" fmla="*/ 5165 h 88561"/>
                    <a:gd name="connsiteX5" fmla="*/ 38455 w 48432"/>
                    <a:gd name="connsiteY5" fmla="*/ 31168 h 88561"/>
                    <a:gd name="connsiteX6" fmla="*/ 38265 w 48432"/>
                    <a:gd name="connsiteY6" fmla="*/ 57553 h 88561"/>
                    <a:gd name="connsiteX7" fmla="*/ 12643 w 48432"/>
                    <a:gd name="connsiteY7" fmla="*/ 84604 h 88561"/>
                    <a:gd name="connsiteX8" fmla="*/ 2451 w 48432"/>
                    <a:gd name="connsiteY8" fmla="*/ 86890 h 88561"/>
                    <a:gd name="connsiteX9" fmla="*/ 3689 w 48432"/>
                    <a:gd name="connsiteY9" fmla="*/ 76126 h 88561"/>
                    <a:gd name="connsiteX10" fmla="*/ 33788 w 48432"/>
                    <a:gd name="connsiteY10" fmla="*/ 44408 h 8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32" h="88561">
                      <a:moveTo>
                        <a:pt x="33788" y="44408"/>
                      </a:moveTo>
                      <a:cubicBezTo>
                        <a:pt x="27883" y="38122"/>
                        <a:pt x="22263" y="32121"/>
                        <a:pt x="16643" y="26120"/>
                      </a:cubicBezTo>
                      <a:cubicBezTo>
                        <a:pt x="12833" y="22024"/>
                        <a:pt x="8833" y="18024"/>
                        <a:pt x="5023" y="13928"/>
                      </a:cubicBezTo>
                      <a:cubicBezTo>
                        <a:pt x="1879" y="10499"/>
                        <a:pt x="-2788" y="6975"/>
                        <a:pt x="2165" y="2117"/>
                      </a:cubicBezTo>
                      <a:cubicBezTo>
                        <a:pt x="7118" y="-2741"/>
                        <a:pt x="10547" y="1831"/>
                        <a:pt x="13786" y="5165"/>
                      </a:cubicBezTo>
                      <a:cubicBezTo>
                        <a:pt x="21977" y="13833"/>
                        <a:pt x="30264" y="22501"/>
                        <a:pt x="38455" y="31168"/>
                      </a:cubicBezTo>
                      <a:cubicBezTo>
                        <a:pt x="51790" y="45265"/>
                        <a:pt x="51790" y="43360"/>
                        <a:pt x="38265" y="57553"/>
                      </a:cubicBezTo>
                      <a:cubicBezTo>
                        <a:pt x="29692" y="66601"/>
                        <a:pt x="21215" y="75555"/>
                        <a:pt x="12643" y="84604"/>
                      </a:cubicBezTo>
                      <a:cubicBezTo>
                        <a:pt x="9690" y="87747"/>
                        <a:pt x="6451" y="90414"/>
                        <a:pt x="2451" y="86890"/>
                      </a:cubicBezTo>
                      <a:cubicBezTo>
                        <a:pt x="-1931" y="83080"/>
                        <a:pt x="546" y="79460"/>
                        <a:pt x="3689" y="76126"/>
                      </a:cubicBezTo>
                      <a:cubicBezTo>
                        <a:pt x="13690" y="65649"/>
                        <a:pt x="23596" y="55076"/>
                        <a:pt x="33788" y="44408"/>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grpSp>
        <p:nvGrpSpPr>
          <p:cNvPr id="449" name="组合 448"/>
          <p:cNvGrpSpPr/>
          <p:nvPr/>
        </p:nvGrpSpPr>
        <p:grpSpPr>
          <a:xfrm>
            <a:off x="8177530" y="4507865"/>
            <a:ext cx="2593340" cy="397510"/>
            <a:chOff x="1028" y="7234"/>
            <a:chExt cx="4084" cy="626"/>
          </a:xfrm>
        </p:grpSpPr>
        <p:grpSp>
          <p:nvGrpSpPr>
            <p:cNvPr id="450" name="组合 449"/>
            <p:cNvGrpSpPr/>
            <p:nvPr/>
          </p:nvGrpSpPr>
          <p:grpSpPr>
            <a:xfrm>
              <a:off x="1028" y="7234"/>
              <a:ext cx="1896" cy="623"/>
              <a:chOff x="2075" y="7267"/>
              <a:chExt cx="3033" cy="996"/>
            </a:xfrm>
          </p:grpSpPr>
          <p:sp>
            <p:nvSpPr>
              <p:cNvPr id="451" name="矩形: 圆角 6147"/>
              <p:cNvSpPr/>
              <p:nvPr/>
            </p:nvSpPr>
            <p:spPr>
              <a:xfrm>
                <a:off x="2075" y="7267"/>
                <a:ext cx="2918" cy="996"/>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52" name="椭圆 451"/>
              <p:cNvSpPr/>
              <p:nvPr/>
            </p:nvSpPr>
            <p:spPr>
              <a:xfrm>
                <a:off x="214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53" name="文本框 452"/>
              <p:cNvSpPr txBox="1"/>
              <p:nvPr/>
            </p:nvSpPr>
            <p:spPr>
              <a:xfrm>
                <a:off x="2969" y="7478"/>
                <a:ext cx="2139"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输入资料</a:t>
                </a:r>
              </a:p>
            </p:txBody>
          </p:sp>
          <p:grpSp>
            <p:nvGrpSpPr>
              <p:cNvPr id="454" name="图形 138"/>
              <p:cNvGrpSpPr/>
              <p:nvPr/>
            </p:nvGrpSpPr>
            <p:grpSpPr>
              <a:xfrm>
                <a:off x="2366" y="7490"/>
                <a:ext cx="510" cy="510"/>
                <a:chOff x="4410980" y="-485040"/>
                <a:chExt cx="864108" cy="863769"/>
              </a:xfrm>
              <a:solidFill>
                <a:srgbClr val="1D306D"/>
              </a:solidFill>
            </p:grpSpPr>
            <p:sp>
              <p:nvSpPr>
                <p:cNvPr id="455" name="任意多边形: 形状 173"/>
                <p:cNvSpPr/>
                <p:nvPr/>
              </p:nvSpPr>
              <p:spPr>
                <a:xfrm>
                  <a:off x="4601152" y="-228579"/>
                  <a:ext cx="673936" cy="607308"/>
                </a:xfrm>
                <a:custGeom>
                  <a:avLst/>
                  <a:gdLst>
                    <a:gd name="connsiteX0" fmla="*/ 673936 w 673936"/>
                    <a:gd name="connsiteY0" fmla="*/ 558403 h 607308"/>
                    <a:gd name="connsiteX1" fmla="*/ 672222 w 673936"/>
                    <a:gd name="connsiteY1" fmla="*/ 562023 h 607308"/>
                    <a:gd name="connsiteX2" fmla="*/ 612690 w 673936"/>
                    <a:gd name="connsiteY2" fmla="*/ 607266 h 607308"/>
                    <a:gd name="connsiteX3" fmla="*/ 451623 w 673936"/>
                    <a:gd name="connsiteY3" fmla="*/ 607266 h 607308"/>
                    <a:gd name="connsiteX4" fmla="*/ 61955 w 673936"/>
                    <a:gd name="connsiteY4" fmla="*/ 607266 h 607308"/>
                    <a:gd name="connsiteX5" fmla="*/ 1852 w 673936"/>
                    <a:gd name="connsiteY5" fmla="*/ 561832 h 607308"/>
                    <a:gd name="connsiteX6" fmla="*/ 138 w 673936"/>
                    <a:gd name="connsiteY6" fmla="*/ 541734 h 607308"/>
                    <a:gd name="connsiteX7" fmla="*/ 42 w 673936"/>
                    <a:gd name="connsiteY7" fmla="*/ 276082 h 607308"/>
                    <a:gd name="connsiteX8" fmla="*/ 42 w 673936"/>
                    <a:gd name="connsiteY8" fmla="*/ 175784 h 607308"/>
                    <a:gd name="connsiteX9" fmla="*/ 63288 w 673936"/>
                    <a:gd name="connsiteY9" fmla="*/ 112728 h 607308"/>
                    <a:gd name="connsiteX10" fmla="*/ 167016 w 673936"/>
                    <a:gd name="connsiteY10" fmla="*/ 112728 h 607308"/>
                    <a:gd name="connsiteX11" fmla="*/ 177017 w 673936"/>
                    <a:gd name="connsiteY11" fmla="*/ 112728 h 607308"/>
                    <a:gd name="connsiteX12" fmla="*/ 177398 w 673936"/>
                    <a:gd name="connsiteY12" fmla="*/ 103203 h 607308"/>
                    <a:gd name="connsiteX13" fmla="*/ 177493 w 673936"/>
                    <a:gd name="connsiteY13" fmla="*/ 47577 h 607308"/>
                    <a:gd name="connsiteX14" fmla="*/ 225023 w 673936"/>
                    <a:gd name="connsiteY14" fmla="*/ 143 h 607308"/>
                    <a:gd name="connsiteX15" fmla="*/ 448479 w 673936"/>
                    <a:gd name="connsiteY15" fmla="*/ 143 h 607308"/>
                    <a:gd name="connsiteX16" fmla="*/ 496485 w 673936"/>
                    <a:gd name="connsiteY16" fmla="*/ 48244 h 607308"/>
                    <a:gd name="connsiteX17" fmla="*/ 496485 w 673936"/>
                    <a:gd name="connsiteY17" fmla="*/ 112824 h 607308"/>
                    <a:gd name="connsiteX18" fmla="*/ 505820 w 673936"/>
                    <a:gd name="connsiteY18" fmla="*/ 112824 h 607308"/>
                    <a:gd name="connsiteX19" fmla="*/ 610404 w 673936"/>
                    <a:gd name="connsiteY19" fmla="*/ 112824 h 607308"/>
                    <a:gd name="connsiteX20" fmla="*/ 672507 w 673936"/>
                    <a:gd name="connsiteY20" fmla="*/ 159972 h 607308"/>
                    <a:gd name="connsiteX21" fmla="*/ 673841 w 673936"/>
                    <a:gd name="connsiteY21" fmla="*/ 162068 h 607308"/>
                    <a:gd name="connsiteX22" fmla="*/ 673936 w 673936"/>
                    <a:gd name="connsiteY22" fmla="*/ 558403 h 607308"/>
                    <a:gd name="connsiteX23" fmla="*/ 267028 w 673936"/>
                    <a:gd name="connsiteY23" fmla="*/ 354854 h 607308"/>
                    <a:gd name="connsiteX24" fmla="*/ 260456 w 673936"/>
                    <a:gd name="connsiteY24" fmla="*/ 352949 h 607308"/>
                    <a:gd name="connsiteX25" fmla="*/ 27284 w 673936"/>
                    <a:gd name="connsiteY25" fmla="*/ 306657 h 607308"/>
                    <a:gd name="connsiteX26" fmla="*/ 27093 w 673936"/>
                    <a:gd name="connsiteY26" fmla="*/ 309229 h 607308"/>
                    <a:gd name="connsiteX27" fmla="*/ 27189 w 673936"/>
                    <a:gd name="connsiteY27" fmla="*/ 546211 h 607308"/>
                    <a:gd name="connsiteX28" fmla="*/ 62526 w 673936"/>
                    <a:gd name="connsiteY28" fmla="*/ 580215 h 607308"/>
                    <a:gd name="connsiteX29" fmla="*/ 610785 w 673936"/>
                    <a:gd name="connsiteY29" fmla="*/ 580215 h 607308"/>
                    <a:gd name="connsiteX30" fmla="*/ 646980 w 673936"/>
                    <a:gd name="connsiteY30" fmla="*/ 543639 h 607308"/>
                    <a:gd name="connsiteX31" fmla="*/ 646980 w 673936"/>
                    <a:gd name="connsiteY31" fmla="*/ 312563 h 607308"/>
                    <a:gd name="connsiteX32" fmla="*/ 646980 w 673936"/>
                    <a:gd name="connsiteY32" fmla="*/ 304657 h 607308"/>
                    <a:gd name="connsiteX33" fmla="*/ 619358 w 673936"/>
                    <a:gd name="connsiteY33" fmla="*/ 313706 h 607308"/>
                    <a:gd name="connsiteX34" fmla="*/ 506963 w 673936"/>
                    <a:gd name="connsiteY34" fmla="*/ 335613 h 607308"/>
                    <a:gd name="connsiteX35" fmla="*/ 407236 w 673936"/>
                    <a:gd name="connsiteY35" fmla="*/ 354759 h 607308"/>
                    <a:gd name="connsiteX36" fmla="*/ 407236 w 673936"/>
                    <a:gd name="connsiteY36" fmla="*/ 381238 h 607308"/>
                    <a:gd name="connsiteX37" fmla="*/ 336751 w 673936"/>
                    <a:gd name="connsiteY37" fmla="*/ 450485 h 607308"/>
                    <a:gd name="connsiteX38" fmla="*/ 267123 w 673936"/>
                    <a:gd name="connsiteY38" fmla="*/ 381524 h 607308"/>
                    <a:gd name="connsiteX39" fmla="*/ 267028 w 673936"/>
                    <a:gd name="connsiteY39" fmla="*/ 354854 h 607308"/>
                    <a:gd name="connsiteX40" fmla="*/ 407236 w 673936"/>
                    <a:gd name="connsiteY40" fmla="*/ 326850 h 607308"/>
                    <a:gd name="connsiteX41" fmla="*/ 411237 w 673936"/>
                    <a:gd name="connsiteY41" fmla="*/ 326565 h 607308"/>
                    <a:gd name="connsiteX42" fmla="*/ 577448 w 673936"/>
                    <a:gd name="connsiteY42" fmla="*/ 294656 h 607308"/>
                    <a:gd name="connsiteX43" fmla="*/ 625644 w 673936"/>
                    <a:gd name="connsiteY43" fmla="*/ 283321 h 607308"/>
                    <a:gd name="connsiteX44" fmla="*/ 646980 w 673936"/>
                    <a:gd name="connsiteY44" fmla="*/ 251698 h 607308"/>
                    <a:gd name="connsiteX45" fmla="*/ 646885 w 673936"/>
                    <a:gd name="connsiteY45" fmla="*/ 178356 h 607308"/>
                    <a:gd name="connsiteX46" fmla="*/ 607928 w 673936"/>
                    <a:gd name="connsiteY46" fmla="*/ 139494 h 607308"/>
                    <a:gd name="connsiteX47" fmla="*/ 332179 w 673936"/>
                    <a:gd name="connsiteY47" fmla="*/ 139494 h 607308"/>
                    <a:gd name="connsiteX48" fmla="*/ 185494 w 673936"/>
                    <a:gd name="connsiteY48" fmla="*/ 139779 h 607308"/>
                    <a:gd name="connsiteX49" fmla="*/ 60717 w 673936"/>
                    <a:gd name="connsiteY49" fmla="*/ 139589 h 607308"/>
                    <a:gd name="connsiteX50" fmla="*/ 27474 w 673936"/>
                    <a:gd name="connsiteY50" fmla="*/ 169402 h 607308"/>
                    <a:gd name="connsiteX51" fmla="*/ 27474 w 673936"/>
                    <a:gd name="connsiteY51" fmla="*/ 257032 h 607308"/>
                    <a:gd name="connsiteX52" fmla="*/ 40524 w 673936"/>
                    <a:gd name="connsiteY52" fmla="*/ 279225 h 607308"/>
                    <a:gd name="connsiteX53" fmla="*/ 63860 w 673936"/>
                    <a:gd name="connsiteY53" fmla="*/ 288179 h 607308"/>
                    <a:gd name="connsiteX54" fmla="*/ 220165 w 673936"/>
                    <a:gd name="connsiteY54" fmla="*/ 317992 h 607308"/>
                    <a:gd name="connsiteX55" fmla="*/ 266933 w 673936"/>
                    <a:gd name="connsiteY55" fmla="*/ 326660 h 607308"/>
                    <a:gd name="connsiteX56" fmla="*/ 266933 w 673936"/>
                    <a:gd name="connsiteY56" fmla="*/ 285798 h 607308"/>
                    <a:gd name="connsiteX57" fmla="*/ 296270 w 673936"/>
                    <a:gd name="connsiteY57" fmla="*/ 256080 h 607308"/>
                    <a:gd name="connsiteX58" fmla="*/ 378090 w 673936"/>
                    <a:gd name="connsiteY58" fmla="*/ 256080 h 607308"/>
                    <a:gd name="connsiteX59" fmla="*/ 407236 w 673936"/>
                    <a:gd name="connsiteY59" fmla="*/ 285226 h 607308"/>
                    <a:gd name="connsiteX60" fmla="*/ 407236 w 673936"/>
                    <a:gd name="connsiteY60" fmla="*/ 326850 h 607308"/>
                    <a:gd name="connsiteX61" fmla="*/ 234262 w 673936"/>
                    <a:gd name="connsiteY61" fmla="*/ 55959 h 607308"/>
                    <a:gd name="connsiteX62" fmla="*/ 439526 w 673936"/>
                    <a:gd name="connsiteY62" fmla="*/ 55959 h 607308"/>
                    <a:gd name="connsiteX63" fmla="*/ 439526 w 673936"/>
                    <a:gd name="connsiteY63" fmla="*/ 111681 h 607308"/>
                    <a:gd name="connsiteX64" fmla="*/ 469530 w 673936"/>
                    <a:gd name="connsiteY64" fmla="*/ 111681 h 607308"/>
                    <a:gd name="connsiteX65" fmla="*/ 469339 w 673936"/>
                    <a:gd name="connsiteY65" fmla="*/ 45482 h 607308"/>
                    <a:gd name="connsiteX66" fmla="*/ 447336 w 673936"/>
                    <a:gd name="connsiteY66" fmla="*/ 27003 h 607308"/>
                    <a:gd name="connsiteX67" fmla="*/ 226547 w 673936"/>
                    <a:gd name="connsiteY67" fmla="*/ 27003 h 607308"/>
                    <a:gd name="connsiteX68" fmla="*/ 204544 w 673936"/>
                    <a:gd name="connsiteY68" fmla="*/ 48911 h 607308"/>
                    <a:gd name="connsiteX69" fmla="*/ 204544 w 673936"/>
                    <a:gd name="connsiteY69" fmla="*/ 106251 h 607308"/>
                    <a:gd name="connsiteX70" fmla="*/ 205306 w 673936"/>
                    <a:gd name="connsiteY70" fmla="*/ 111776 h 607308"/>
                    <a:gd name="connsiteX71" fmla="*/ 234167 w 673936"/>
                    <a:gd name="connsiteY71" fmla="*/ 111776 h 607308"/>
                    <a:gd name="connsiteX72" fmla="*/ 234262 w 673936"/>
                    <a:gd name="connsiteY72" fmla="*/ 55959 h 607308"/>
                    <a:gd name="connsiteX73" fmla="*/ 294365 w 673936"/>
                    <a:gd name="connsiteY73" fmla="*/ 283512 h 607308"/>
                    <a:gd name="connsiteX74" fmla="*/ 294365 w 673936"/>
                    <a:gd name="connsiteY74" fmla="*/ 386286 h 607308"/>
                    <a:gd name="connsiteX75" fmla="*/ 295317 w 673936"/>
                    <a:gd name="connsiteY75" fmla="*/ 391239 h 607308"/>
                    <a:gd name="connsiteX76" fmla="*/ 342466 w 673936"/>
                    <a:gd name="connsiteY76" fmla="*/ 423339 h 607308"/>
                    <a:gd name="connsiteX77" fmla="*/ 380185 w 673936"/>
                    <a:gd name="connsiteY77" fmla="*/ 380476 h 607308"/>
                    <a:gd name="connsiteX78" fmla="*/ 380280 w 673936"/>
                    <a:gd name="connsiteY78" fmla="*/ 287798 h 607308"/>
                    <a:gd name="connsiteX79" fmla="*/ 379614 w 673936"/>
                    <a:gd name="connsiteY79" fmla="*/ 283607 h 607308"/>
                    <a:gd name="connsiteX80" fmla="*/ 294365 w 673936"/>
                    <a:gd name="connsiteY80" fmla="*/ 283512 h 607308"/>
                    <a:gd name="connsiteX81" fmla="*/ 261885 w 673936"/>
                    <a:gd name="connsiteY81" fmla="*/ 112062 h 607308"/>
                    <a:gd name="connsiteX82" fmla="*/ 411999 w 673936"/>
                    <a:gd name="connsiteY82" fmla="*/ 112062 h 607308"/>
                    <a:gd name="connsiteX83" fmla="*/ 411999 w 673936"/>
                    <a:gd name="connsiteY83" fmla="*/ 83010 h 607308"/>
                    <a:gd name="connsiteX84" fmla="*/ 261885 w 673936"/>
                    <a:gd name="connsiteY84" fmla="*/ 83010 h 607308"/>
                    <a:gd name="connsiteX85" fmla="*/ 261885 w 673936"/>
                    <a:gd name="connsiteY85" fmla="*/ 112062 h 6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936" h="607308">
                      <a:moveTo>
                        <a:pt x="673936" y="558403"/>
                      </a:moveTo>
                      <a:cubicBezTo>
                        <a:pt x="673365" y="559641"/>
                        <a:pt x="672603" y="560784"/>
                        <a:pt x="672222" y="562023"/>
                      </a:cubicBezTo>
                      <a:cubicBezTo>
                        <a:pt x="664221" y="590407"/>
                        <a:pt x="642313" y="607171"/>
                        <a:pt x="612690" y="607266"/>
                      </a:cubicBezTo>
                      <a:cubicBezTo>
                        <a:pt x="558969" y="607362"/>
                        <a:pt x="505344" y="607266"/>
                        <a:pt x="451623" y="607266"/>
                      </a:cubicBezTo>
                      <a:cubicBezTo>
                        <a:pt x="321702" y="607266"/>
                        <a:pt x="191876" y="607266"/>
                        <a:pt x="61955" y="607266"/>
                      </a:cubicBezTo>
                      <a:cubicBezTo>
                        <a:pt x="31856" y="607266"/>
                        <a:pt x="8329" y="589550"/>
                        <a:pt x="1852" y="561832"/>
                      </a:cubicBezTo>
                      <a:cubicBezTo>
                        <a:pt x="328" y="555355"/>
                        <a:pt x="233" y="548497"/>
                        <a:pt x="138" y="541734"/>
                      </a:cubicBezTo>
                      <a:cubicBezTo>
                        <a:pt x="42" y="453152"/>
                        <a:pt x="42" y="364665"/>
                        <a:pt x="42" y="276082"/>
                      </a:cubicBezTo>
                      <a:cubicBezTo>
                        <a:pt x="42" y="242649"/>
                        <a:pt x="-53" y="209217"/>
                        <a:pt x="42" y="175784"/>
                      </a:cubicBezTo>
                      <a:cubicBezTo>
                        <a:pt x="138" y="136922"/>
                        <a:pt x="24522" y="112728"/>
                        <a:pt x="63288" y="112728"/>
                      </a:cubicBezTo>
                      <a:cubicBezTo>
                        <a:pt x="97864" y="112728"/>
                        <a:pt x="132440" y="112728"/>
                        <a:pt x="167016" y="112728"/>
                      </a:cubicBezTo>
                      <a:cubicBezTo>
                        <a:pt x="170064" y="112728"/>
                        <a:pt x="173112" y="112728"/>
                        <a:pt x="177017" y="112728"/>
                      </a:cubicBezTo>
                      <a:cubicBezTo>
                        <a:pt x="177207" y="109109"/>
                        <a:pt x="177398" y="106156"/>
                        <a:pt x="177398" y="103203"/>
                      </a:cubicBezTo>
                      <a:cubicBezTo>
                        <a:pt x="177398" y="84630"/>
                        <a:pt x="177207" y="66056"/>
                        <a:pt x="177493" y="47577"/>
                      </a:cubicBezTo>
                      <a:cubicBezTo>
                        <a:pt x="177874" y="20050"/>
                        <a:pt x="197591" y="238"/>
                        <a:pt x="225023" y="143"/>
                      </a:cubicBezTo>
                      <a:cubicBezTo>
                        <a:pt x="299508" y="-48"/>
                        <a:pt x="373994" y="-48"/>
                        <a:pt x="448479" y="143"/>
                      </a:cubicBezTo>
                      <a:cubicBezTo>
                        <a:pt x="476102" y="238"/>
                        <a:pt x="496200" y="20526"/>
                        <a:pt x="496485" y="48244"/>
                      </a:cubicBezTo>
                      <a:cubicBezTo>
                        <a:pt x="496676" y="69294"/>
                        <a:pt x="496485" y="90345"/>
                        <a:pt x="496485" y="112824"/>
                      </a:cubicBezTo>
                      <a:cubicBezTo>
                        <a:pt x="499914" y="112824"/>
                        <a:pt x="502867" y="112824"/>
                        <a:pt x="505820" y="112824"/>
                      </a:cubicBezTo>
                      <a:cubicBezTo>
                        <a:pt x="540681" y="112824"/>
                        <a:pt x="575543" y="112824"/>
                        <a:pt x="610404" y="112824"/>
                      </a:cubicBezTo>
                      <a:cubicBezTo>
                        <a:pt x="643170" y="112824"/>
                        <a:pt x="663744" y="128445"/>
                        <a:pt x="672507" y="159972"/>
                      </a:cubicBezTo>
                      <a:cubicBezTo>
                        <a:pt x="672698" y="160734"/>
                        <a:pt x="673365" y="161401"/>
                        <a:pt x="673841" y="162068"/>
                      </a:cubicBezTo>
                      <a:cubicBezTo>
                        <a:pt x="673936" y="294084"/>
                        <a:pt x="673936" y="426196"/>
                        <a:pt x="673936" y="558403"/>
                      </a:cubicBezTo>
                      <a:close/>
                      <a:moveTo>
                        <a:pt x="267028" y="354854"/>
                      </a:moveTo>
                      <a:cubicBezTo>
                        <a:pt x="264171" y="353997"/>
                        <a:pt x="262361" y="353330"/>
                        <a:pt x="260456" y="352949"/>
                      </a:cubicBezTo>
                      <a:cubicBezTo>
                        <a:pt x="182827" y="337328"/>
                        <a:pt x="104341" y="325707"/>
                        <a:pt x="27284" y="306657"/>
                      </a:cubicBezTo>
                      <a:cubicBezTo>
                        <a:pt x="27284" y="306467"/>
                        <a:pt x="27093" y="307800"/>
                        <a:pt x="27093" y="309229"/>
                      </a:cubicBezTo>
                      <a:cubicBezTo>
                        <a:pt x="27093" y="388191"/>
                        <a:pt x="26998" y="467249"/>
                        <a:pt x="27189" y="546211"/>
                      </a:cubicBezTo>
                      <a:cubicBezTo>
                        <a:pt x="27189" y="567642"/>
                        <a:pt x="40619" y="580215"/>
                        <a:pt x="62526" y="580215"/>
                      </a:cubicBezTo>
                      <a:cubicBezTo>
                        <a:pt x="245311" y="580215"/>
                        <a:pt x="428001" y="580215"/>
                        <a:pt x="610785" y="580215"/>
                      </a:cubicBezTo>
                      <a:cubicBezTo>
                        <a:pt x="634407" y="580215"/>
                        <a:pt x="646980" y="567452"/>
                        <a:pt x="646980" y="543639"/>
                      </a:cubicBezTo>
                      <a:cubicBezTo>
                        <a:pt x="646980" y="466582"/>
                        <a:pt x="646980" y="389525"/>
                        <a:pt x="646980" y="312563"/>
                      </a:cubicBezTo>
                      <a:cubicBezTo>
                        <a:pt x="646980" y="309896"/>
                        <a:pt x="646980" y="307229"/>
                        <a:pt x="646980" y="304657"/>
                      </a:cubicBezTo>
                      <a:cubicBezTo>
                        <a:pt x="637265" y="307896"/>
                        <a:pt x="628597" y="311896"/>
                        <a:pt x="619358" y="313706"/>
                      </a:cubicBezTo>
                      <a:cubicBezTo>
                        <a:pt x="581925" y="321326"/>
                        <a:pt x="544396" y="328374"/>
                        <a:pt x="506963" y="335613"/>
                      </a:cubicBezTo>
                      <a:cubicBezTo>
                        <a:pt x="473911" y="341995"/>
                        <a:pt x="440955" y="348282"/>
                        <a:pt x="407236" y="354759"/>
                      </a:cubicBezTo>
                      <a:cubicBezTo>
                        <a:pt x="407236" y="363903"/>
                        <a:pt x="407427" y="372570"/>
                        <a:pt x="407236" y="381238"/>
                      </a:cubicBezTo>
                      <a:cubicBezTo>
                        <a:pt x="406188" y="420291"/>
                        <a:pt x="375327" y="450580"/>
                        <a:pt x="336751" y="450485"/>
                      </a:cubicBezTo>
                      <a:cubicBezTo>
                        <a:pt x="298651" y="450390"/>
                        <a:pt x="268171" y="420291"/>
                        <a:pt x="267123" y="381524"/>
                      </a:cubicBezTo>
                      <a:cubicBezTo>
                        <a:pt x="266838" y="372856"/>
                        <a:pt x="267028" y="364188"/>
                        <a:pt x="267028" y="354854"/>
                      </a:cubicBezTo>
                      <a:close/>
                      <a:moveTo>
                        <a:pt x="407236" y="326850"/>
                      </a:moveTo>
                      <a:cubicBezTo>
                        <a:pt x="409046" y="326755"/>
                        <a:pt x="410189" y="326755"/>
                        <a:pt x="411237" y="326565"/>
                      </a:cubicBezTo>
                      <a:cubicBezTo>
                        <a:pt x="466672" y="315992"/>
                        <a:pt x="522108" y="305514"/>
                        <a:pt x="577448" y="294656"/>
                      </a:cubicBezTo>
                      <a:cubicBezTo>
                        <a:pt x="593640" y="291513"/>
                        <a:pt x="610023" y="288369"/>
                        <a:pt x="625644" y="283321"/>
                      </a:cubicBezTo>
                      <a:cubicBezTo>
                        <a:pt x="640122" y="278654"/>
                        <a:pt x="647361" y="267605"/>
                        <a:pt x="646980" y="251698"/>
                      </a:cubicBezTo>
                      <a:cubicBezTo>
                        <a:pt x="646504" y="227219"/>
                        <a:pt x="646885" y="202835"/>
                        <a:pt x="646885" y="178356"/>
                      </a:cubicBezTo>
                      <a:cubicBezTo>
                        <a:pt x="646885" y="151019"/>
                        <a:pt x="635360" y="139494"/>
                        <a:pt x="607928" y="139494"/>
                      </a:cubicBezTo>
                      <a:cubicBezTo>
                        <a:pt x="516012" y="139494"/>
                        <a:pt x="424095" y="139494"/>
                        <a:pt x="332179" y="139494"/>
                      </a:cubicBezTo>
                      <a:cubicBezTo>
                        <a:pt x="283316" y="139494"/>
                        <a:pt x="234357" y="139779"/>
                        <a:pt x="185494" y="139779"/>
                      </a:cubicBezTo>
                      <a:cubicBezTo>
                        <a:pt x="143870" y="139779"/>
                        <a:pt x="102341" y="139494"/>
                        <a:pt x="60717" y="139589"/>
                      </a:cubicBezTo>
                      <a:cubicBezTo>
                        <a:pt x="41762" y="139684"/>
                        <a:pt x="27855" y="151590"/>
                        <a:pt x="27474" y="169402"/>
                      </a:cubicBezTo>
                      <a:cubicBezTo>
                        <a:pt x="26808" y="198644"/>
                        <a:pt x="27474" y="227886"/>
                        <a:pt x="27474" y="257032"/>
                      </a:cubicBezTo>
                      <a:cubicBezTo>
                        <a:pt x="27474" y="267033"/>
                        <a:pt x="32427" y="274558"/>
                        <a:pt x="40524" y="279225"/>
                      </a:cubicBezTo>
                      <a:cubicBezTo>
                        <a:pt x="47667" y="283321"/>
                        <a:pt x="55764" y="286655"/>
                        <a:pt x="63860" y="288179"/>
                      </a:cubicBezTo>
                      <a:cubicBezTo>
                        <a:pt x="115866" y="298466"/>
                        <a:pt x="168063" y="308181"/>
                        <a:pt x="220165" y="317992"/>
                      </a:cubicBezTo>
                      <a:cubicBezTo>
                        <a:pt x="235500" y="320850"/>
                        <a:pt x="250740" y="323707"/>
                        <a:pt x="266933" y="326660"/>
                      </a:cubicBezTo>
                      <a:cubicBezTo>
                        <a:pt x="266933" y="312087"/>
                        <a:pt x="266933" y="298942"/>
                        <a:pt x="266933" y="285798"/>
                      </a:cubicBezTo>
                      <a:cubicBezTo>
                        <a:pt x="267028" y="265986"/>
                        <a:pt x="276648" y="256175"/>
                        <a:pt x="296270" y="256080"/>
                      </a:cubicBezTo>
                      <a:cubicBezTo>
                        <a:pt x="323511" y="255984"/>
                        <a:pt x="350848" y="255984"/>
                        <a:pt x="378090" y="256080"/>
                      </a:cubicBezTo>
                      <a:cubicBezTo>
                        <a:pt x="397044" y="256175"/>
                        <a:pt x="407141" y="266271"/>
                        <a:pt x="407236" y="285226"/>
                      </a:cubicBezTo>
                      <a:cubicBezTo>
                        <a:pt x="407331" y="299133"/>
                        <a:pt x="407236" y="312849"/>
                        <a:pt x="407236" y="326850"/>
                      </a:cubicBezTo>
                      <a:close/>
                      <a:moveTo>
                        <a:pt x="234262" y="55959"/>
                      </a:moveTo>
                      <a:cubicBezTo>
                        <a:pt x="303318" y="55959"/>
                        <a:pt x="371136" y="55959"/>
                        <a:pt x="439526" y="55959"/>
                      </a:cubicBezTo>
                      <a:cubicBezTo>
                        <a:pt x="439526" y="74724"/>
                        <a:pt x="439526" y="92916"/>
                        <a:pt x="439526" y="111681"/>
                      </a:cubicBezTo>
                      <a:cubicBezTo>
                        <a:pt x="449813" y="111681"/>
                        <a:pt x="459433" y="111681"/>
                        <a:pt x="469530" y="111681"/>
                      </a:cubicBezTo>
                      <a:cubicBezTo>
                        <a:pt x="469530" y="89202"/>
                        <a:pt x="470006" y="67294"/>
                        <a:pt x="469339" y="45482"/>
                      </a:cubicBezTo>
                      <a:cubicBezTo>
                        <a:pt x="469053" y="34147"/>
                        <a:pt x="459909" y="27003"/>
                        <a:pt x="447336" y="27003"/>
                      </a:cubicBezTo>
                      <a:cubicBezTo>
                        <a:pt x="373708" y="26908"/>
                        <a:pt x="300175" y="26908"/>
                        <a:pt x="226547" y="27003"/>
                      </a:cubicBezTo>
                      <a:cubicBezTo>
                        <a:pt x="212450" y="27003"/>
                        <a:pt x="204639" y="34719"/>
                        <a:pt x="204544" y="48911"/>
                      </a:cubicBezTo>
                      <a:cubicBezTo>
                        <a:pt x="204354" y="68056"/>
                        <a:pt x="204449" y="87106"/>
                        <a:pt x="204544" y="106251"/>
                      </a:cubicBezTo>
                      <a:cubicBezTo>
                        <a:pt x="204544" y="108061"/>
                        <a:pt x="205020" y="109871"/>
                        <a:pt x="205306" y="111776"/>
                      </a:cubicBezTo>
                      <a:cubicBezTo>
                        <a:pt x="215117" y="111776"/>
                        <a:pt x="224261" y="111776"/>
                        <a:pt x="234167" y="111776"/>
                      </a:cubicBezTo>
                      <a:cubicBezTo>
                        <a:pt x="234262" y="93012"/>
                        <a:pt x="234262" y="74819"/>
                        <a:pt x="234262" y="55959"/>
                      </a:cubicBezTo>
                      <a:close/>
                      <a:moveTo>
                        <a:pt x="294365" y="283512"/>
                      </a:moveTo>
                      <a:cubicBezTo>
                        <a:pt x="294365" y="318373"/>
                        <a:pt x="294365" y="352282"/>
                        <a:pt x="294365" y="386286"/>
                      </a:cubicBezTo>
                      <a:cubicBezTo>
                        <a:pt x="294365" y="387906"/>
                        <a:pt x="294841" y="389620"/>
                        <a:pt x="295317" y="391239"/>
                      </a:cubicBezTo>
                      <a:cubicBezTo>
                        <a:pt x="300937" y="412385"/>
                        <a:pt x="320654" y="425815"/>
                        <a:pt x="342466" y="423339"/>
                      </a:cubicBezTo>
                      <a:cubicBezTo>
                        <a:pt x="363421" y="420957"/>
                        <a:pt x="379899" y="402574"/>
                        <a:pt x="380185" y="380476"/>
                      </a:cubicBezTo>
                      <a:cubicBezTo>
                        <a:pt x="380471" y="349615"/>
                        <a:pt x="380280" y="318659"/>
                        <a:pt x="380280" y="287798"/>
                      </a:cubicBezTo>
                      <a:cubicBezTo>
                        <a:pt x="380280" y="286464"/>
                        <a:pt x="379899" y="285131"/>
                        <a:pt x="379614" y="283607"/>
                      </a:cubicBezTo>
                      <a:cubicBezTo>
                        <a:pt x="351134" y="283512"/>
                        <a:pt x="323226" y="283512"/>
                        <a:pt x="294365" y="283512"/>
                      </a:cubicBezTo>
                      <a:close/>
                      <a:moveTo>
                        <a:pt x="261885" y="112062"/>
                      </a:moveTo>
                      <a:cubicBezTo>
                        <a:pt x="312367" y="112062"/>
                        <a:pt x="362183" y="112062"/>
                        <a:pt x="411999" y="112062"/>
                      </a:cubicBezTo>
                      <a:cubicBezTo>
                        <a:pt x="411999" y="101965"/>
                        <a:pt x="411999" y="92535"/>
                        <a:pt x="411999" y="83010"/>
                      </a:cubicBezTo>
                      <a:cubicBezTo>
                        <a:pt x="361707" y="83010"/>
                        <a:pt x="311796" y="83010"/>
                        <a:pt x="261885" y="83010"/>
                      </a:cubicBezTo>
                      <a:cubicBezTo>
                        <a:pt x="261885" y="93012"/>
                        <a:pt x="261885" y="102441"/>
                        <a:pt x="261885" y="1120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56" name="任意多边形: 形状 174"/>
                <p:cNvSpPr/>
                <p:nvPr/>
              </p:nvSpPr>
              <p:spPr>
                <a:xfrm>
                  <a:off x="4410980" y="-485040"/>
                  <a:ext cx="562452" cy="759288"/>
                </a:xfrm>
                <a:custGeom>
                  <a:avLst/>
                  <a:gdLst>
                    <a:gd name="connsiteX0" fmla="*/ 428816 w 562452"/>
                    <a:gd name="connsiteY0" fmla="*/ 0 h 759288"/>
                    <a:gd name="connsiteX1" fmla="*/ 458153 w 562452"/>
                    <a:gd name="connsiteY1" fmla="*/ 21717 h 759288"/>
                    <a:gd name="connsiteX2" fmla="*/ 550259 w 562452"/>
                    <a:gd name="connsiteY2" fmla="*/ 120301 h 759288"/>
                    <a:gd name="connsiteX3" fmla="*/ 562451 w 562452"/>
                    <a:gd name="connsiteY3" fmla="*/ 150686 h 759288"/>
                    <a:gd name="connsiteX4" fmla="*/ 562356 w 562452"/>
                    <a:gd name="connsiteY4" fmla="*/ 212217 h 759288"/>
                    <a:gd name="connsiteX5" fmla="*/ 548831 w 562452"/>
                    <a:gd name="connsiteY5" fmla="*/ 228981 h 759288"/>
                    <a:gd name="connsiteX6" fmla="*/ 535305 w 562452"/>
                    <a:gd name="connsiteY6" fmla="*/ 212027 h 759288"/>
                    <a:gd name="connsiteX7" fmla="*/ 535305 w 562452"/>
                    <a:gd name="connsiteY7" fmla="*/ 160687 h 759288"/>
                    <a:gd name="connsiteX8" fmla="*/ 521208 w 562452"/>
                    <a:gd name="connsiteY8" fmla="*/ 160687 h 759288"/>
                    <a:gd name="connsiteX9" fmla="*/ 461296 w 562452"/>
                    <a:gd name="connsiteY9" fmla="*/ 160496 h 759288"/>
                    <a:gd name="connsiteX10" fmla="*/ 410242 w 562452"/>
                    <a:gd name="connsiteY10" fmla="*/ 108585 h 759288"/>
                    <a:gd name="connsiteX11" fmla="*/ 410147 w 562452"/>
                    <a:gd name="connsiteY11" fmla="*/ 36862 h 759288"/>
                    <a:gd name="connsiteX12" fmla="*/ 410147 w 562452"/>
                    <a:gd name="connsiteY12" fmla="*/ 26956 h 759288"/>
                    <a:gd name="connsiteX13" fmla="*/ 400336 w 562452"/>
                    <a:gd name="connsiteY13" fmla="*/ 26956 h 759288"/>
                    <a:gd name="connsiteX14" fmla="*/ 46958 w 562452"/>
                    <a:gd name="connsiteY14" fmla="*/ 26956 h 759288"/>
                    <a:gd name="connsiteX15" fmla="*/ 27242 w 562452"/>
                    <a:gd name="connsiteY15" fmla="*/ 46863 h 759288"/>
                    <a:gd name="connsiteX16" fmla="*/ 27242 w 562452"/>
                    <a:gd name="connsiteY16" fmla="*/ 712280 h 759288"/>
                    <a:gd name="connsiteX17" fmla="*/ 47054 w 562452"/>
                    <a:gd name="connsiteY17" fmla="*/ 732187 h 759288"/>
                    <a:gd name="connsiteX18" fmla="*/ 146590 w 562452"/>
                    <a:gd name="connsiteY18" fmla="*/ 732473 h 759288"/>
                    <a:gd name="connsiteX19" fmla="*/ 160592 w 562452"/>
                    <a:gd name="connsiteY19" fmla="*/ 739331 h 759288"/>
                    <a:gd name="connsiteX20" fmla="*/ 149257 w 562452"/>
                    <a:gd name="connsiteY20" fmla="*/ 758952 h 759288"/>
                    <a:gd name="connsiteX21" fmla="*/ 37148 w 562452"/>
                    <a:gd name="connsiteY21" fmla="*/ 758762 h 759288"/>
                    <a:gd name="connsiteX22" fmla="*/ 381 w 562452"/>
                    <a:gd name="connsiteY22" fmla="*/ 720376 h 759288"/>
                    <a:gd name="connsiteX23" fmla="*/ 286 w 562452"/>
                    <a:gd name="connsiteY23" fmla="*/ 711137 h 759288"/>
                    <a:gd name="connsiteX24" fmla="*/ 0 w 562452"/>
                    <a:gd name="connsiteY24" fmla="*/ 51626 h 759288"/>
                    <a:gd name="connsiteX25" fmla="*/ 32385 w 562452"/>
                    <a:gd name="connsiteY25" fmla="*/ 0 h 759288"/>
                    <a:gd name="connsiteX26" fmla="*/ 428816 w 562452"/>
                    <a:gd name="connsiteY26" fmla="*/ 0 h 759288"/>
                    <a:gd name="connsiteX27" fmla="*/ 515779 w 562452"/>
                    <a:gd name="connsiteY27" fmla="*/ 133350 h 759288"/>
                    <a:gd name="connsiteX28" fmla="*/ 437198 w 562452"/>
                    <a:gd name="connsiteY28" fmla="*/ 48197 h 759288"/>
                    <a:gd name="connsiteX29" fmla="*/ 437198 w 562452"/>
                    <a:gd name="connsiteY29" fmla="*/ 58579 h 759288"/>
                    <a:gd name="connsiteX30" fmla="*/ 437674 w 562452"/>
                    <a:gd name="connsiteY30" fmla="*/ 112395 h 759288"/>
                    <a:gd name="connsiteX31" fmla="*/ 457867 w 562452"/>
                    <a:gd name="connsiteY31" fmla="*/ 133064 h 759288"/>
                    <a:gd name="connsiteX32" fmla="*/ 515779 w 562452"/>
                    <a:gd name="connsiteY32" fmla="*/ 133350 h 75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2452" h="759288">
                      <a:moveTo>
                        <a:pt x="428816" y="0"/>
                      </a:moveTo>
                      <a:cubicBezTo>
                        <a:pt x="440912" y="4096"/>
                        <a:pt x="449675" y="12478"/>
                        <a:pt x="458153" y="21717"/>
                      </a:cubicBezTo>
                      <a:cubicBezTo>
                        <a:pt x="488728" y="54769"/>
                        <a:pt x="519398" y="87535"/>
                        <a:pt x="550259" y="120301"/>
                      </a:cubicBezTo>
                      <a:cubicBezTo>
                        <a:pt x="558356" y="128969"/>
                        <a:pt x="562547" y="138779"/>
                        <a:pt x="562451" y="150686"/>
                      </a:cubicBezTo>
                      <a:cubicBezTo>
                        <a:pt x="562261" y="171164"/>
                        <a:pt x="562451" y="191738"/>
                        <a:pt x="562356" y="212217"/>
                      </a:cubicBezTo>
                      <a:cubicBezTo>
                        <a:pt x="562356" y="222885"/>
                        <a:pt x="557213" y="229076"/>
                        <a:pt x="548831" y="228981"/>
                      </a:cubicBezTo>
                      <a:cubicBezTo>
                        <a:pt x="540639" y="228886"/>
                        <a:pt x="535305" y="222504"/>
                        <a:pt x="535305" y="212027"/>
                      </a:cubicBezTo>
                      <a:cubicBezTo>
                        <a:pt x="535210" y="195263"/>
                        <a:pt x="535305" y="178403"/>
                        <a:pt x="535305" y="160687"/>
                      </a:cubicBezTo>
                      <a:cubicBezTo>
                        <a:pt x="529971" y="160687"/>
                        <a:pt x="525590" y="160687"/>
                        <a:pt x="521208" y="160687"/>
                      </a:cubicBezTo>
                      <a:cubicBezTo>
                        <a:pt x="501205" y="160687"/>
                        <a:pt x="481298" y="160973"/>
                        <a:pt x="461296" y="160496"/>
                      </a:cubicBezTo>
                      <a:cubicBezTo>
                        <a:pt x="432340" y="159830"/>
                        <a:pt x="410432" y="137446"/>
                        <a:pt x="410242" y="108585"/>
                      </a:cubicBezTo>
                      <a:cubicBezTo>
                        <a:pt x="410051" y="84677"/>
                        <a:pt x="410147" y="60770"/>
                        <a:pt x="410147" y="36862"/>
                      </a:cubicBezTo>
                      <a:cubicBezTo>
                        <a:pt x="410147" y="33814"/>
                        <a:pt x="410147" y="30861"/>
                        <a:pt x="410147" y="26956"/>
                      </a:cubicBezTo>
                      <a:cubicBezTo>
                        <a:pt x="406337" y="26956"/>
                        <a:pt x="403289" y="26956"/>
                        <a:pt x="400336" y="26956"/>
                      </a:cubicBezTo>
                      <a:cubicBezTo>
                        <a:pt x="282512" y="26956"/>
                        <a:pt x="164783" y="26956"/>
                        <a:pt x="46958" y="26956"/>
                      </a:cubicBezTo>
                      <a:cubicBezTo>
                        <a:pt x="30956" y="26956"/>
                        <a:pt x="27242" y="30671"/>
                        <a:pt x="27242" y="46863"/>
                      </a:cubicBezTo>
                      <a:cubicBezTo>
                        <a:pt x="27242" y="268700"/>
                        <a:pt x="27242" y="490442"/>
                        <a:pt x="27242" y="712280"/>
                      </a:cubicBezTo>
                      <a:cubicBezTo>
                        <a:pt x="27242" y="728282"/>
                        <a:pt x="31052" y="732092"/>
                        <a:pt x="47054" y="732187"/>
                      </a:cubicBezTo>
                      <a:cubicBezTo>
                        <a:pt x="80201" y="732187"/>
                        <a:pt x="113443" y="731901"/>
                        <a:pt x="146590" y="732473"/>
                      </a:cubicBezTo>
                      <a:cubicBezTo>
                        <a:pt x="151448" y="732568"/>
                        <a:pt x="157734" y="735521"/>
                        <a:pt x="160592" y="739331"/>
                      </a:cubicBezTo>
                      <a:cubicBezTo>
                        <a:pt x="166688" y="747427"/>
                        <a:pt x="159925" y="758857"/>
                        <a:pt x="149257" y="758952"/>
                      </a:cubicBezTo>
                      <a:cubicBezTo>
                        <a:pt x="111919" y="759238"/>
                        <a:pt x="74486" y="759619"/>
                        <a:pt x="37148" y="758762"/>
                      </a:cubicBezTo>
                      <a:cubicBezTo>
                        <a:pt x="17145" y="758285"/>
                        <a:pt x="1238" y="740474"/>
                        <a:pt x="381" y="720376"/>
                      </a:cubicBezTo>
                      <a:cubicBezTo>
                        <a:pt x="286" y="717328"/>
                        <a:pt x="286" y="714185"/>
                        <a:pt x="286" y="711137"/>
                      </a:cubicBezTo>
                      <a:cubicBezTo>
                        <a:pt x="286" y="491300"/>
                        <a:pt x="476" y="271463"/>
                        <a:pt x="0" y="51626"/>
                      </a:cubicBezTo>
                      <a:cubicBezTo>
                        <a:pt x="0" y="26289"/>
                        <a:pt x="7906" y="8573"/>
                        <a:pt x="32385" y="0"/>
                      </a:cubicBezTo>
                      <a:cubicBezTo>
                        <a:pt x="164592" y="0"/>
                        <a:pt x="296704" y="0"/>
                        <a:pt x="428816" y="0"/>
                      </a:cubicBezTo>
                      <a:close/>
                      <a:moveTo>
                        <a:pt x="515779" y="133350"/>
                      </a:moveTo>
                      <a:cubicBezTo>
                        <a:pt x="489109" y="104489"/>
                        <a:pt x="463963" y="77153"/>
                        <a:pt x="437198" y="48197"/>
                      </a:cubicBezTo>
                      <a:cubicBezTo>
                        <a:pt x="437198" y="53245"/>
                        <a:pt x="437198" y="55912"/>
                        <a:pt x="437198" y="58579"/>
                      </a:cubicBezTo>
                      <a:cubicBezTo>
                        <a:pt x="437293" y="76581"/>
                        <a:pt x="436817" y="94488"/>
                        <a:pt x="437674" y="112395"/>
                      </a:cubicBezTo>
                      <a:cubicBezTo>
                        <a:pt x="438150" y="122873"/>
                        <a:pt x="447485" y="132588"/>
                        <a:pt x="457867" y="133064"/>
                      </a:cubicBezTo>
                      <a:cubicBezTo>
                        <a:pt x="476536" y="133922"/>
                        <a:pt x="495205" y="133350"/>
                        <a:pt x="515779" y="1333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57" name="任意多边形: 形状 176"/>
                <p:cNvSpPr/>
                <p:nvPr/>
              </p:nvSpPr>
              <p:spPr>
                <a:xfrm>
                  <a:off x="4998089" y="-485040"/>
                  <a:ext cx="276903" cy="328478"/>
                </a:xfrm>
                <a:custGeom>
                  <a:avLst/>
                  <a:gdLst>
                    <a:gd name="connsiteX0" fmla="*/ 77927 w 276903"/>
                    <a:gd name="connsiteY0" fmla="*/ 0 h 328478"/>
                    <a:gd name="connsiteX1" fmla="*/ 86689 w 276903"/>
                    <a:gd name="connsiteY1" fmla="*/ 17240 h 328478"/>
                    <a:gd name="connsiteX2" fmla="*/ 94310 w 276903"/>
                    <a:gd name="connsiteY2" fmla="*/ 52578 h 328478"/>
                    <a:gd name="connsiteX3" fmla="*/ 102025 w 276903"/>
                    <a:gd name="connsiteY3" fmla="*/ 61055 h 328478"/>
                    <a:gd name="connsiteX4" fmla="*/ 129171 w 276903"/>
                    <a:gd name="connsiteY4" fmla="*/ 72390 h 328478"/>
                    <a:gd name="connsiteX5" fmla="*/ 141363 w 276903"/>
                    <a:gd name="connsiteY5" fmla="*/ 71533 h 328478"/>
                    <a:gd name="connsiteX6" fmla="*/ 174510 w 276903"/>
                    <a:gd name="connsiteY6" fmla="*/ 49816 h 328478"/>
                    <a:gd name="connsiteX7" fmla="*/ 194893 w 276903"/>
                    <a:gd name="connsiteY7" fmla="*/ 51721 h 328478"/>
                    <a:gd name="connsiteX8" fmla="*/ 225850 w 276903"/>
                    <a:gd name="connsiteY8" fmla="*/ 82772 h 328478"/>
                    <a:gd name="connsiteX9" fmla="*/ 227660 w 276903"/>
                    <a:gd name="connsiteY9" fmla="*/ 101822 h 328478"/>
                    <a:gd name="connsiteX10" fmla="*/ 205466 w 276903"/>
                    <a:gd name="connsiteY10" fmla="*/ 135636 h 328478"/>
                    <a:gd name="connsiteX11" fmla="*/ 204609 w 276903"/>
                    <a:gd name="connsiteY11" fmla="*/ 147828 h 328478"/>
                    <a:gd name="connsiteX12" fmla="*/ 216420 w 276903"/>
                    <a:gd name="connsiteY12" fmla="*/ 175641 h 328478"/>
                    <a:gd name="connsiteX13" fmla="*/ 223564 w 276903"/>
                    <a:gd name="connsiteY13" fmla="*/ 182118 h 328478"/>
                    <a:gd name="connsiteX14" fmla="*/ 259664 w 276903"/>
                    <a:gd name="connsiteY14" fmla="*/ 190405 h 328478"/>
                    <a:gd name="connsiteX15" fmla="*/ 276904 w 276903"/>
                    <a:gd name="connsiteY15" fmla="*/ 199168 h 328478"/>
                    <a:gd name="connsiteX16" fmla="*/ 276904 w 276903"/>
                    <a:gd name="connsiteY16" fmla="*/ 256508 h 328478"/>
                    <a:gd name="connsiteX17" fmla="*/ 260997 w 276903"/>
                    <a:gd name="connsiteY17" fmla="*/ 265843 h 328478"/>
                    <a:gd name="connsiteX18" fmla="*/ 224802 w 276903"/>
                    <a:gd name="connsiteY18" fmla="*/ 273463 h 328478"/>
                    <a:gd name="connsiteX19" fmla="*/ 215753 w 276903"/>
                    <a:gd name="connsiteY19" fmla="*/ 281654 h 328478"/>
                    <a:gd name="connsiteX20" fmla="*/ 198323 w 276903"/>
                    <a:gd name="connsiteY20" fmla="*/ 319850 h 328478"/>
                    <a:gd name="connsiteX21" fmla="*/ 178606 w 276903"/>
                    <a:gd name="connsiteY21" fmla="*/ 326326 h 328478"/>
                    <a:gd name="connsiteX22" fmla="*/ 175082 w 276903"/>
                    <a:gd name="connsiteY22" fmla="*/ 306324 h 328478"/>
                    <a:gd name="connsiteX23" fmla="*/ 193084 w 276903"/>
                    <a:gd name="connsiteY23" fmla="*/ 262985 h 328478"/>
                    <a:gd name="connsiteX24" fmla="*/ 207466 w 276903"/>
                    <a:gd name="connsiteY24" fmla="*/ 249746 h 328478"/>
                    <a:gd name="connsiteX25" fmla="*/ 249091 w 276903"/>
                    <a:gd name="connsiteY25" fmla="*/ 241078 h 328478"/>
                    <a:gd name="connsiteX26" fmla="*/ 228993 w 276903"/>
                    <a:gd name="connsiteY26" fmla="*/ 211074 h 328478"/>
                    <a:gd name="connsiteX27" fmla="*/ 205943 w 276903"/>
                    <a:gd name="connsiteY27" fmla="*/ 206216 h 328478"/>
                    <a:gd name="connsiteX28" fmla="*/ 193274 w 276903"/>
                    <a:gd name="connsiteY28" fmla="*/ 194405 h 328478"/>
                    <a:gd name="connsiteX29" fmla="*/ 174986 w 276903"/>
                    <a:gd name="connsiteY29" fmla="*/ 150305 h 328478"/>
                    <a:gd name="connsiteX30" fmla="*/ 175558 w 276903"/>
                    <a:gd name="connsiteY30" fmla="*/ 132207 h 328478"/>
                    <a:gd name="connsiteX31" fmla="*/ 199847 w 276903"/>
                    <a:gd name="connsiteY31" fmla="*/ 95059 h 328478"/>
                    <a:gd name="connsiteX32" fmla="*/ 181082 w 276903"/>
                    <a:gd name="connsiteY32" fmla="*/ 77724 h 328478"/>
                    <a:gd name="connsiteX33" fmla="*/ 146887 w 276903"/>
                    <a:gd name="connsiteY33" fmla="*/ 100108 h 328478"/>
                    <a:gd name="connsiteX34" fmla="*/ 124408 w 276903"/>
                    <a:gd name="connsiteY34" fmla="*/ 100775 h 328478"/>
                    <a:gd name="connsiteX35" fmla="*/ 84975 w 276903"/>
                    <a:gd name="connsiteY35" fmla="*/ 84487 h 328478"/>
                    <a:gd name="connsiteX36" fmla="*/ 70021 w 276903"/>
                    <a:gd name="connsiteY36" fmla="*/ 68580 h 328478"/>
                    <a:gd name="connsiteX37" fmla="*/ 61353 w 276903"/>
                    <a:gd name="connsiteY37" fmla="*/ 27432 h 328478"/>
                    <a:gd name="connsiteX38" fmla="*/ 35921 w 276903"/>
                    <a:gd name="connsiteY38" fmla="*/ 27432 h 328478"/>
                    <a:gd name="connsiteX39" fmla="*/ 27063 w 276903"/>
                    <a:gd name="connsiteY39" fmla="*/ 69533 h 328478"/>
                    <a:gd name="connsiteX40" fmla="*/ 10299 w 276903"/>
                    <a:gd name="connsiteY40" fmla="*/ 82963 h 328478"/>
                    <a:gd name="connsiteX41" fmla="*/ 584 w 276903"/>
                    <a:gd name="connsiteY41" fmla="*/ 63722 h 328478"/>
                    <a:gd name="connsiteX42" fmla="*/ 10870 w 276903"/>
                    <a:gd name="connsiteY42" fmla="*/ 16002 h 328478"/>
                    <a:gd name="connsiteX43" fmla="*/ 20205 w 276903"/>
                    <a:gd name="connsiteY43" fmla="*/ 95 h 328478"/>
                    <a:gd name="connsiteX44" fmla="*/ 77927 w 276903"/>
                    <a:gd name="connsiteY44" fmla="*/ 0 h 32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6903" h="328478">
                      <a:moveTo>
                        <a:pt x="77927" y="0"/>
                      </a:moveTo>
                      <a:cubicBezTo>
                        <a:pt x="80975" y="5715"/>
                        <a:pt x="84975" y="11144"/>
                        <a:pt x="86689" y="17240"/>
                      </a:cubicBezTo>
                      <a:cubicBezTo>
                        <a:pt x="90023" y="28861"/>
                        <a:pt x="92309" y="40672"/>
                        <a:pt x="94310" y="52578"/>
                      </a:cubicBezTo>
                      <a:cubicBezTo>
                        <a:pt x="95167" y="57626"/>
                        <a:pt x="97548" y="59436"/>
                        <a:pt x="102025" y="61055"/>
                      </a:cubicBezTo>
                      <a:cubicBezTo>
                        <a:pt x="111264" y="64294"/>
                        <a:pt x="120408" y="68009"/>
                        <a:pt x="129171" y="72390"/>
                      </a:cubicBezTo>
                      <a:cubicBezTo>
                        <a:pt x="133933" y="74771"/>
                        <a:pt x="137172" y="74390"/>
                        <a:pt x="141363" y="71533"/>
                      </a:cubicBezTo>
                      <a:cubicBezTo>
                        <a:pt x="152222" y="64008"/>
                        <a:pt x="163366" y="56960"/>
                        <a:pt x="174510" y="49816"/>
                      </a:cubicBezTo>
                      <a:cubicBezTo>
                        <a:pt x="182702" y="44577"/>
                        <a:pt x="187940" y="44958"/>
                        <a:pt x="194893" y="51721"/>
                      </a:cubicBezTo>
                      <a:cubicBezTo>
                        <a:pt x="205371" y="61913"/>
                        <a:pt x="215563" y="72390"/>
                        <a:pt x="225850" y="82772"/>
                      </a:cubicBezTo>
                      <a:cubicBezTo>
                        <a:pt x="231755" y="88678"/>
                        <a:pt x="232041" y="95059"/>
                        <a:pt x="227660" y="101822"/>
                      </a:cubicBezTo>
                      <a:cubicBezTo>
                        <a:pt x="220325" y="113157"/>
                        <a:pt x="213182" y="124587"/>
                        <a:pt x="205466" y="135636"/>
                      </a:cubicBezTo>
                      <a:cubicBezTo>
                        <a:pt x="202514" y="139827"/>
                        <a:pt x="202323" y="143161"/>
                        <a:pt x="204609" y="147828"/>
                      </a:cubicBezTo>
                      <a:cubicBezTo>
                        <a:pt x="208991" y="156877"/>
                        <a:pt x="212134" y="166592"/>
                        <a:pt x="216420" y="175641"/>
                      </a:cubicBezTo>
                      <a:cubicBezTo>
                        <a:pt x="217754" y="178403"/>
                        <a:pt x="220802" y="181356"/>
                        <a:pt x="223564" y="182118"/>
                      </a:cubicBezTo>
                      <a:cubicBezTo>
                        <a:pt x="235470" y="185261"/>
                        <a:pt x="247757" y="186976"/>
                        <a:pt x="259664" y="190405"/>
                      </a:cubicBezTo>
                      <a:cubicBezTo>
                        <a:pt x="265760" y="192119"/>
                        <a:pt x="271189" y="196215"/>
                        <a:pt x="276904" y="199168"/>
                      </a:cubicBezTo>
                      <a:cubicBezTo>
                        <a:pt x="276904" y="218313"/>
                        <a:pt x="276904" y="237363"/>
                        <a:pt x="276904" y="256508"/>
                      </a:cubicBezTo>
                      <a:cubicBezTo>
                        <a:pt x="271665" y="259747"/>
                        <a:pt x="266712" y="264224"/>
                        <a:pt x="260997" y="265843"/>
                      </a:cubicBezTo>
                      <a:cubicBezTo>
                        <a:pt x="249186" y="269272"/>
                        <a:pt x="236899" y="271272"/>
                        <a:pt x="224802" y="273463"/>
                      </a:cubicBezTo>
                      <a:cubicBezTo>
                        <a:pt x="219849" y="274415"/>
                        <a:pt x="217658" y="276797"/>
                        <a:pt x="215753" y="281654"/>
                      </a:cubicBezTo>
                      <a:cubicBezTo>
                        <a:pt x="210610" y="294608"/>
                        <a:pt x="204800" y="307372"/>
                        <a:pt x="198323" y="319850"/>
                      </a:cubicBezTo>
                      <a:cubicBezTo>
                        <a:pt x="193751" y="328517"/>
                        <a:pt x="185559" y="330613"/>
                        <a:pt x="178606" y="326326"/>
                      </a:cubicBezTo>
                      <a:cubicBezTo>
                        <a:pt x="171843" y="322040"/>
                        <a:pt x="171176" y="314992"/>
                        <a:pt x="175082" y="306324"/>
                      </a:cubicBezTo>
                      <a:cubicBezTo>
                        <a:pt x="181558" y="292132"/>
                        <a:pt x="187750" y="277654"/>
                        <a:pt x="193084" y="262985"/>
                      </a:cubicBezTo>
                      <a:cubicBezTo>
                        <a:pt x="195751" y="255461"/>
                        <a:pt x="199656" y="251174"/>
                        <a:pt x="207466" y="249746"/>
                      </a:cubicBezTo>
                      <a:cubicBezTo>
                        <a:pt x="221468" y="247079"/>
                        <a:pt x="235375" y="243935"/>
                        <a:pt x="249091" y="241078"/>
                      </a:cubicBezTo>
                      <a:cubicBezTo>
                        <a:pt x="252234" y="216027"/>
                        <a:pt x="252234" y="216027"/>
                        <a:pt x="228993" y="211074"/>
                      </a:cubicBezTo>
                      <a:cubicBezTo>
                        <a:pt x="221278" y="209455"/>
                        <a:pt x="213658" y="207645"/>
                        <a:pt x="205943" y="206216"/>
                      </a:cubicBezTo>
                      <a:cubicBezTo>
                        <a:pt x="198989" y="204978"/>
                        <a:pt x="195656" y="200787"/>
                        <a:pt x="193274" y="194405"/>
                      </a:cubicBezTo>
                      <a:cubicBezTo>
                        <a:pt x="187655" y="179546"/>
                        <a:pt x="181654" y="164687"/>
                        <a:pt x="174986" y="150305"/>
                      </a:cubicBezTo>
                      <a:cubicBezTo>
                        <a:pt x="171938" y="143732"/>
                        <a:pt x="171462" y="138303"/>
                        <a:pt x="175558" y="132207"/>
                      </a:cubicBezTo>
                      <a:cubicBezTo>
                        <a:pt x="183654" y="120110"/>
                        <a:pt x="191560" y="107823"/>
                        <a:pt x="199847" y="95059"/>
                      </a:cubicBezTo>
                      <a:cubicBezTo>
                        <a:pt x="193751" y="89440"/>
                        <a:pt x="187845" y="83915"/>
                        <a:pt x="181082" y="77724"/>
                      </a:cubicBezTo>
                      <a:cubicBezTo>
                        <a:pt x="170224" y="84773"/>
                        <a:pt x="158318" y="92012"/>
                        <a:pt x="146887" y="100108"/>
                      </a:cubicBezTo>
                      <a:cubicBezTo>
                        <a:pt x="139172" y="105537"/>
                        <a:pt x="132695" y="105061"/>
                        <a:pt x="124408" y="100775"/>
                      </a:cubicBezTo>
                      <a:cubicBezTo>
                        <a:pt x="111740" y="94298"/>
                        <a:pt x="98405" y="88868"/>
                        <a:pt x="84975" y="84487"/>
                      </a:cubicBezTo>
                      <a:cubicBezTo>
                        <a:pt x="76403" y="81725"/>
                        <a:pt x="71640" y="77534"/>
                        <a:pt x="70021" y="68580"/>
                      </a:cubicBezTo>
                      <a:cubicBezTo>
                        <a:pt x="67544" y="54864"/>
                        <a:pt x="64306" y="41243"/>
                        <a:pt x="61353" y="27432"/>
                      </a:cubicBezTo>
                      <a:cubicBezTo>
                        <a:pt x="52590" y="27432"/>
                        <a:pt x="44494" y="27432"/>
                        <a:pt x="35921" y="27432"/>
                      </a:cubicBezTo>
                      <a:cubicBezTo>
                        <a:pt x="32968" y="41624"/>
                        <a:pt x="30016" y="55531"/>
                        <a:pt x="27063" y="69533"/>
                      </a:cubicBezTo>
                      <a:cubicBezTo>
                        <a:pt x="24872" y="79915"/>
                        <a:pt x="18967" y="84677"/>
                        <a:pt x="10299" y="82963"/>
                      </a:cubicBezTo>
                      <a:cubicBezTo>
                        <a:pt x="2108" y="81344"/>
                        <a:pt x="-1512" y="74105"/>
                        <a:pt x="584" y="63722"/>
                      </a:cubicBezTo>
                      <a:cubicBezTo>
                        <a:pt x="3917" y="47816"/>
                        <a:pt x="6775" y="31718"/>
                        <a:pt x="10870" y="16002"/>
                      </a:cubicBezTo>
                      <a:cubicBezTo>
                        <a:pt x="12395" y="10287"/>
                        <a:pt x="17062" y="5334"/>
                        <a:pt x="20205" y="95"/>
                      </a:cubicBezTo>
                      <a:cubicBezTo>
                        <a:pt x="39731" y="0"/>
                        <a:pt x="58781" y="0"/>
                        <a:pt x="779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58" name="任意多边形: 形状 177"/>
                <p:cNvSpPr/>
                <p:nvPr/>
              </p:nvSpPr>
              <p:spPr>
                <a:xfrm>
                  <a:off x="5033608" y="-367416"/>
                  <a:ext cx="125941" cy="164418"/>
                </a:xfrm>
                <a:custGeom>
                  <a:avLst/>
                  <a:gdLst>
                    <a:gd name="connsiteX0" fmla="*/ 125941 w 125941"/>
                    <a:gd name="connsiteY0" fmla="*/ 110882 h 164418"/>
                    <a:gd name="connsiteX1" fmla="*/ 114797 w 125941"/>
                    <a:gd name="connsiteY1" fmla="*/ 153649 h 164418"/>
                    <a:gd name="connsiteX2" fmla="*/ 96414 w 125941"/>
                    <a:gd name="connsiteY2" fmla="*/ 163269 h 164418"/>
                    <a:gd name="connsiteX3" fmla="*/ 90127 w 125941"/>
                    <a:gd name="connsiteY3" fmla="*/ 143457 h 164418"/>
                    <a:gd name="connsiteX4" fmla="*/ 27548 w 125941"/>
                    <a:gd name="connsiteY4" fmla="*/ 28205 h 164418"/>
                    <a:gd name="connsiteX5" fmla="*/ 13356 w 125941"/>
                    <a:gd name="connsiteY5" fmla="*/ 26871 h 164418"/>
                    <a:gd name="connsiteX6" fmla="*/ 21 w 125941"/>
                    <a:gd name="connsiteY6" fmla="*/ 12488 h 164418"/>
                    <a:gd name="connsiteX7" fmla="*/ 14975 w 125941"/>
                    <a:gd name="connsiteY7" fmla="*/ 11 h 164418"/>
                    <a:gd name="connsiteX8" fmla="*/ 123655 w 125941"/>
                    <a:gd name="connsiteY8" fmla="*/ 110215 h 164418"/>
                    <a:gd name="connsiteX9" fmla="*/ 125941 w 125941"/>
                    <a:gd name="connsiteY9" fmla="*/ 110882 h 1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941" h="164418">
                      <a:moveTo>
                        <a:pt x="125941" y="110882"/>
                      </a:moveTo>
                      <a:cubicBezTo>
                        <a:pt x="122322" y="125169"/>
                        <a:pt x="119274" y="139647"/>
                        <a:pt x="114797" y="153649"/>
                      </a:cubicBezTo>
                      <a:cubicBezTo>
                        <a:pt x="111844" y="163079"/>
                        <a:pt x="104034" y="166412"/>
                        <a:pt x="96414" y="163269"/>
                      </a:cubicBezTo>
                      <a:cubicBezTo>
                        <a:pt x="88984" y="160221"/>
                        <a:pt x="86603" y="152696"/>
                        <a:pt x="90127" y="143457"/>
                      </a:cubicBezTo>
                      <a:cubicBezTo>
                        <a:pt x="110035" y="91355"/>
                        <a:pt x="81174" y="38206"/>
                        <a:pt x="27548" y="28205"/>
                      </a:cubicBezTo>
                      <a:cubicBezTo>
                        <a:pt x="22881" y="27347"/>
                        <a:pt x="18023" y="27538"/>
                        <a:pt x="13356" y="26871"/>
                      </a:cubicBezTo>
                      <a:cubicBezTo>
                        <a:pt x="4498" y="25823"/>
                        <a:pt x="-360" y="20394"/>
                        <a:pt x="21" y="12488"/>
                      </a:cubicBezTo>
                      <a:cubicBezTo>
                        <a:pt x="402" y="4773"/>
                        <a:pt x="5926" y="201"/>
                        <a:pt x="14975" y="11"/>
                      </a:cubicBezTo>
                      <a:cubicBezTo>
                        <a:pt x="73649" y="-847"/>
                        <a:pt x="123560" y="49731"/>
                        <a:pt x="123655" y="110215"/>
                      </a:cubicBezTo>
                      <a:cubicBezTo>
                        <a:pt x="124513" y="110501"/>
                        <a:pt x="125179" y="110691"/>
                        <a:pt x="125941" y="1108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59" name="任意多边形: 形状 178"/>
                <p:cNvSpPr/>
                <p:nvPr/>
              </p:nvSpPr>
              <p:spPr>
                <a:xfrm>
                  <a:off x="4553378" y="-303041"/>
                  <a:ext cx="215281" cy="26955"/>
                </a:xfrm>
                <a:custGeom>
                  <a:avLst/>
                  <a:gdLst>
                    <a:gd name="connsiteX0" fmla="*/ 108586 w 215281"/>
                    <a:gd name="connsiteY0" fmla="*/ 24 h 26955"/>
                    <a:gd name="connsiteX1" fmla="*/ 198693 w 215281"/>
                    <a:gd name="connsiteY1" fmla="*/ 24 h 26955"/>
                    <a:gd name="connsiteX2" fmla="*/ 215266 w 215281"/>
                    <a:gd name="connsiteY2" fmla="*/ 12787 h 26955"/>
                    <a:gd name="connsiteX3" fmla="*/ 198883 w 215281"/>
                    <a:gd name="connsiteY3" fmla="*/ 26884 h 26955"/>
                    <a:gd name="connsiteX4" fmla="*/ 16098 w 215281"/>
                    <a:gd name="connsiteY4" fmla="*/ 26884 h 26955"/>
                    <a:gd name="connsiteX5" fmla="*/ 1 w 215281"/>
                    <a:gd name="connsiteY5" fmla="*/ 13454 h 26955"/>
                    <a:gd name="connsiteX6" fmla="*/ 15908 w 215281"/>
                    <a:gd name="connsiteY6" fmla="*/ 119 h 26955"/>
                    <a:gd name="connsiteX7" fmla="*/ 108586 w 215281"/>
                    <a:gd name="connsiteY7" fmla="*/ 24 h 2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281" h="26955">
                      <a:moveTo>
                        <a:pt x="108586" y="24"/>
                      </a:moveTo>
                      <a:cubicBezTo>
                        <a:pt x="138590" y="24"/>
                        <a:pt x="168689" y="24"/>
                        <a:pt x="198693" y="24"/>
                      </a:cubicBezTo>
                      <a:cubicBezTo>
                        <a:pt x="208884" y="24"/>
                        <a:pt x="214885" y="4691"/>
                        <a:pt x="215266" y="12787"/>
                      </a:cubicBezTo>
                      <a:cubicBezTo>
                        <a:pt x="215647" y="20979"/>
                        <a:pt x="209075" y="26884"/>
                        <a:pt x="198883" y="26884"/>
                      </a:cubicBezTo>
                      <a:cubicBezTo>
                        <a:pt x="137923" y="26980"/>
                        <a:pt x="77058" y="26980"/>
                        <a:pt x="16098" y="26884"/>
                      </a:cubicBezTo>
                      <a:cubicBezTo>
                        <a:pt x="6288" y="26884"/>
                        <a:pt x="96" y="21360"/>
                        <a:pt x="1" y="13454"/>
                      </a:cubicBezTo>
                      <a:cubicBezTo>
                        <a:pt x="-94" y="5358"/>
                        <a:pt x="6002" y="119"/>
                        <a:pt x="15908" y="119"/>
                      </a:cubicBezTo>
                      <a:cubicBezTo>
                        <a:pt x="46769" y="-71"/>
                        <a:pt x="77630" y="24"/>
                        <a:pt x="108586" y="2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60" name="任意多边形: 形状 179"/>
                <p:cNvSpPr/>
                <p:nvPr/>
              </p:nvSpPr>
              <p:spPr>
                <a:xfrm>
                  <a:off x="4553474" y="-364572"/>
                  <a:ext cx="215084" cy="27074"/>
                </a:xfrm>
                <a:custGeom>
                  <a:avLst/>
                  <a:gdLst>
                    <a:gd name="connsiteX0" fmla="*/ 107632 w 215084"/>
                    <a:gd name="connsiteY0" fmla="*/ 27075 h 27074"/>
                    <a:gd name="connsiteX1" fmla="*/ 20860 w 215084"/>
                    <a:gd name="connsiteY1" fmla="*/ 27075 h 27074"/>
                    <a:gd name="connsiteX2" fmla="*/ 11620 w 215084"/>
                    <a:gd name="connsiteY2" fmla="*/ 26694 h 27074"/>
                    <a:gd name="connsiteX3" fmla="*/ 0 w 215084"/>
                    <a:gd name="connsiteY3" fmla="*/ 13549 h 27074"/>
                    <a:gd name="connsiteX4" fmla="*/ 11716 w 215084"/>
                    <a:gd name="connsiteY4" fmla="*/ 405 h 27074"/>
                    <a:gd name="connsiteX5" fmla="*/ 19241 w 215084"/>
                    <a:gd name="connsiteY5" fmla="*/ 24 h 27074"/>
                    <a:gd name="connsiteX6" fmla="*/ 195262 w 215084"/>
                    <a:gd name="connsiteY6" fmla="*/ 24 h 27074"/>
                    <a:gd name="connsiteX7" fmla="*/ 200311 w 215084"/>
                    <a:gd name="connsiteY7" fmla="*/ 119 h 27074"/>
                    <a:gd name="connsiteX8" fmla="*/ 215075 w 215084"/>
                    <a:gd name="connsiteY8" fmla="*/ 13168 h 27074"/>
                    <a:gd name="connsiteX9" fmla="*/ 200215 w 215084"/>
                    <a:gd name="connsiteY9" fmla="*/ 26884 h 27074"/>
                    <a:gd name="connsiteX10" fmla="*/ 107632 w 215084"/>
                    <a:gd name="connsiteY10" fmla="*/ 27075 h 27074"/>
                    <a:gd name="connsiteX11" fmla="*/ 107632 w 215084"/>
                    <a:gd name="connsiteY11" fmla="*/ 27075 h 2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84" h="27074">
                      <a:moveTo>
                        <a:pt x="107632" y="27075"/>
                      </a:moveTo>
                      <a:cubicBezTo>
                        <a:pt x="78677" y="27075"/>
                        <a:pt x="49816" y="27075"/>
                        <a:pt x="20860" y="27075"/>
                      </a:cubicBezTo>
                      <a:cubicBezTo>
                        <a:pt x="17812" y="27075"/>
                        <a:pt x="14668" y="27075"/>
                        <a:pt x="11620" y="26694"/>
                      </a:cubicBezTo>
                      <a:cubicBezTo>
                        <a:pt x="4096" y="25646"/>
                        <a:pt x="0" y="20788"/>
                        <a:pt x="0" y="13549"/>
                      </a:cubicBezTo>
                      <a:cubicBezTo>
                        <a:pt x="0" y="6310"/>
                        <a:pt x="4286" y="1548"/>
                        <a:pt x="11716" y="405"/>
                      </a:cubicBezTo>
                      <a:cubicBezTo>
                        <a:pt x="14192" y="24"/>
                        <a:pt x="16764" y="24"/>
                        <a:pt x="19241" y="24"/>
                      </a:cubicBezTo>
                      <a:cubicBezTo>
                        <a:pt x="77915" y="24"/>
                        <a:pt x="136589" y="24"/>
                        <a:pt x="195262" y="24"/>
                      </a:cubicBezTo>
                      <a:cubicBezTo>
                        <a:pt x="196977" y="24"/>
                        <a:pt x="198596" y="-71"/>
                        <a:pt x="200311" y="119"/>
                      </a:cubicBezTo>
                      <a:cubicBezTo>
                        <a:pt x="209074" y="691"/>
                        <a:pt x="214789" y="5739"/>
                        <a:pt x="215075" y="13168"/>
                      </a:cubicBezTo>
                      <a:cubicBezTo>
                        <a:pt x="215360" y="20884"/>
                        <a:pt x="209455" y="26884"/>
                        <a:pt x="200215" y="26884"/>
                      </a:cubicBezTo>
                      <a:cubicBezTo>
                        <a:pt x="169450" y="27170"/>
                        <a:pt x="138493" y="26980"/>
                        <a:pt x="107632" y="27075"/>
                      </a:cubicBezTo>
                      <a:cubicBezTo>
                        <a:pt x="107632" y="26980"/>
                        <a:pt x="107632" y="26980"/>
                        <a:pt x="107632" y="270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61" name="任意多边形: 形状 180"/>
                <p:cNvSpPr/>
                <p:nvPr/>
              </p:nvSpPr>
              <p:spPr>
                <a:xfrm>
                  <a:off x="4553374" y="-242128"/>
                  <a:ext cx="126306" cy="27069"/>
                </a:xfrm>
                <a:custGeom>
                  <a:avLst/>
                  <a:gdLst>
                    <a:gd name="connsiteX0" fmla="*/ 62965 w 126306"/>
                    <a:gd name="connsiteY0" fmla="*/ 27027 h 27069"/>
                    <a:gd name="connsiteX1" fmla="*/ 15721 w 126306"/>
                    <a:gd name="connsiteY1" fmla="*/ 27027 h 27069"/>
                    <a:gd name="connsiteX2" fmla="*/ 4 w 126306"/>
                    <a:gd name="connsiteY2" fmla="*/ 13311 h 27069"/>
                    <a:gd name="connsiteX3" fmla="*/ 15435 w 126306"/>
                    <a:gd name="connsiteY3" fmla="*/ 71 h 27069"/>
                    <a:gd name="connsiteX4" fmla="*/ 110685 w 126306"/>
                    <a:gd name="connsiteY4" fmla="*/ 71 h 27069"/>
                    <a:gd name="connsiteX5" fmla="*/ 126306 w 126306"/>
                    <a:gd name="connsiteY5" fmla="*/ 13883 h 27069"/>
                    <a:gd name="connsiteX6" fmla="*/ 110209 w 126306"/>
                    <a:gd name="connsiteY6" fmla="*/ 27027 h 27069"/>
                    <a:gd name="connsiteX7" fmla="*/ 62965 w 126306"/>
                    <a:gd name="connsiteY7" fmla="*/ 27027 h 2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06" h="27069">
                      <a:moveTo>
                        <a:pt x="62965" y="27027"/>
                      </a:moveTo>
                      <a:cubicBezTo>
                        <a:pt x="47248" y="27027"/>
                        <a:pt x="31437" y="27122"/>
                        <a:pt x="15721" y="27027"/>
                      </a:cubicBezTo>
                      <a:cubicBezTo>
                        <a:pt x="6005" y="26932"/>
                        <a:pt x="-186" y="21407"/>
                        <a:pt x="4" y="13311"/>
                      </a:cubicBezTo>
                      <a:cubicBezTo>
                        <a:pt x="195" y="5596"/>
                        <a:pt x="6291" y="167"/>
                        <a:pt x="15435" y="71"/>
                      </a:cubicBezTo>
                      <a:cubicBezTo>
                        <a:pt x="47153" y="-24"/>
                        <a:pt x="78967" y="-24"/>
                        <a:pt x="110685" y="71"/>
                      </a:cubicBezTo>
                      <a:cubicBezTo>
                        <a:pt x="120686" y="71"/>
                        <a:pt x="126401" y="5405"/>
                        <a:pt x="126306" y="13883"/>
                      </a:cubicBezTo>
                      <a:cubicBezTo>
                        <a:pt x="126115" y="22169"/>
                        <a:pt x="120400" y="27027"/>
                        <a:pt x="110209" y="27027"/>
                      </a:cubicBezTo>
                      <a:cubicBezTo>
                        <a:pt x="94397" y="27027"/>
                        <a:pt x="78681" y="27027"/>
                        <a:pt x="62965" y="270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62" name="任意多边形: 形状 181"/>
                <p:cNvSpPr/>
                <p:nvPr/>
              </p:nvSpPr>
              <p:spPr>
                <a:xfrm>
                  <a:off x="4478879" y="-242474"/>
                  <a:ext cx="37325" cy="27411"/>
                </a:xfrm>
                <a:custGeom>
                  <a:avLst/>
                  <a:gdLst>
                    <a:gd name="connsiteX0" fmla="*/ 18207 w 37325"/>
                    <a:gd name="connsiteY0" fmla="*/ 27277 h 27411"/>
                    <a:gd name="connsiteX1" fmla="*/ 1729 w 37325"/>
                    <a:gd name="connsiteY1" fmla="*/ 19943 h 27411"/>
                    <a:gd name="connsiteX2" fmla="*/ 5444 w 37325"/>
                    <a:gd name="connsiteY2" fmla="*/ 3370 h 27411"/>
                    <a:gd name="connsiteX3" fmla="*/ 31923 w 37325"/>
                    <a:gd name="connsiteY3" fmla="*/ 3274 h 27411"/>
                    <a:gd name="connsiteX4" fmla="*/ 35638 w 37325"/>
                    <a:gd name="connsiteY4" fmla="*/ 19848 h 27411"/>
                    <a:gd name="connsiteX5" fmla="*/ 18207 w 37325"/>
                    <a:gd name="connsiteY5" fmla="*/ 27277 h 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25" h="27411">
                      <a:moveTo>
                        <a:pt x="18207" y="27277"/>
                      </a:moveTo>
                      <a:cubicBezTo>
                        <a:pt x="11445" y="27849"/>
                        <a:pt x="5158" y="26801"/>
                        <a:pt x="1729" y="19943"/>
                      </a:cubicBezTo>
                      <a:cubicBezTo>
                        <a:pt x="-1605" y="13466"/>
                        <a:pt x="15" y="7846"/>
                        <a:pt x="5444" y="3370"/>
                      </a:cubicBezTo>
                      <a:cubicBezTo>
                        <a:pt x="10778" y="-1107"/>
                        <a:pt x="26399" y="-1107"/>
                        <a:pt x="31923" y="3274"/>
                      </a:cubicBezTo>
                      <a:cubicBezTo>
                        <a:pt x="37353" y="7751"/>
                        <a:pt x="38877" y="13466"/>
                        <a:pt x="35638" y="19848"/>
                      </a:cubicBezTo>
                      <a:cubicBezTo>
                        <a:pt x="32019" y="27182"/>
                        <a:pt x="25256" y="27754"/>
                        <a:pt x="18207" y="27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63" name="任意多边形: 形状 182"/>
                <p:cNvSpPr/>
                <p:nvPr/>
              </p:nvSpPr>
              <p:spPr>
                <a:xfrm>
                  <a:off x="4478817" y="-304541"/>
                  <a:ext cx="37307" cy="28730"/>
                </a:xfrm>
                <a:custGeom>
                  <a:avLst/>
                  <a:gdLst>
                    <a:gd name="connsiteX0" fmla="*/ 18936 w 37307"/>
                    <a:gd name="connsiteY0" fmla="*/ 0 h 28730"/>
                    <a:gd name="connsiteX1" fmla="*/ 32842 w 37307"/>
                    <a:gd name="connsiteY1" fmla="*/ 5334 h 28730"/>
                    <a:gd name="connsiteX2" fmla="*/ 33414 w 37307"/>
                    <a:gd name="connsiteY2" fmla="*/ 24003 h 28730"/>
                    <a:gd name="connsiteX3" fmla="*/ 3791 w 37307"/>
                    <a:gd name="connsiteY3" fmla="*/ 23813 h 28730"/>
                    <a:gd name="connsiteX4" fmla="*/ 4648 w 37307"/>
                    <a:gd name="connsiteY4" fmla="*/ 5143 h 28730"/>
                    <a:gd name="connsiteX5" fmla="*/ 18936 w 37307"/>
                    <a:gd name="connsiteY5" fmla="*/ 0 h 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7" h="28730">
                      <a:moveTo>
                        <a:pt x="18936" y="0"/>
                      </a:moveTo>
                      <a:cubicBezTo>
                        <a:pt x="23889" y="1810"/>
                        <a:pt x="29128" y="2572"/>
                        <a:pt x="32842" y="5334"/>
                      </a:cubicBezTo>
                      <a:cubicBezTo>
                        <a:pt x="38843" y="9715"/>
                        <a:pt x="38557" y="18669"/>
                        <a:pt x="33414" y="24003"/>
                      </a:cubicBezTo>
                      <a:cubicBezTo>
                        <a:pt x="27223" y="30385"/>
                        <a:pt x="9792" y="30289"/>
                        <a:pt x="3791" y="23813"/>
                      </a:cubicBezTo>
                      <a:cubicBezTo>
                        <a:pt x="-1352" y="18288"/>
                        <a:pt x="-1448" y="9430"/>
                        <a:pt x="4648" y="5143"/>
                      </a:cubicBezTo>
                      <a:cubicBezTo>
                        <a:pt x="8554" y="2476"/>
                        <a:pt x="13792" y="1810"/>
                        <a:pt x="18936"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64"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65"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nvGrpSpPr>
            <p:cNvPr id="466" name="组合 465"/>
            <p:cNvGrpSpPr/>
            <p:nvPr/>
          </p:nvGrpSpPr>
          <p:grpSpPr>
            <a:xfrm>
              <a:off x="3090" y="7242"/>
              <a:ext cx="2022" cy="618"/>
              <a:chOff x="7124013" y="1399076"/>
              <a:chExt cx="2073342" cy="632684"/>
            </a:xfrm>
          </p:grpSpPr>
          <p:sp>
            <p:nvSpPr>
              <p:cNvPr id="467" name="矩形: 圆角 205"/>
              <p:cNvSpPr/>
              <p:nvPr/>
            </p:nvSpPr>
            <p:spPr>
              <a:xfrm>
                <a:off x="7124013" y="1399076"/>
                <a:ext cx="1852883" cy="632684"/>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68" name="椭圆 467"/>
              <p:cNvSpPr/>
              <p:nvPr/>
            </p:nvSpPr>
            <p:spPr>
              <a:xfrm>
                <a:off x="7167720" y="1432502"/>
                <a:ext cx="565834" cy="565832"/>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469" name="文本框 468"/>
              <p:cNvSpPr txBox="1"/>
              <p:nvPr/>
            </p:nvSpPr>
            <p:spPr>
              <a:xfrm>
                <a:off x="7691054" y="1533269"/>
                <a:ext cx="1506301" cy="444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输出资料</a:t>
                </a:r>
              </a:p>
            </p:txBody>
          </p:sp>
          <p:grpSp>
            <p:nvGrpSpPr>
              <p:cNvPr id="470" name="组合 469"/>
              <p:cNvGrpSpPr/>
              <p:nvPr/>
            </p:nvGrpSpPr>
            <p:grpSpPr>
              <a:xfrm>
                <a:off x="7282335" y="1547163"/>
                <a:ext cx="336604" cy="336510"/>
                <a:chOff x="5395804" y="-774827"/>
                <a:chExt cx="709898" cy="709697"/>
              </a:xfrm>
              <a:solidFill>
                <a:srgbClr val="101A3A"/>
              </a:solidFill>
            </p:grpSpPr>
            <p:sp>
              <p:nvSpPr>
                <p:cNvPr id="471" name="任意多边形: 形状 142"/>
                <p:cNvSpPr/>
                <p:nvPr/>
              </p:nvSpPr>
              <p:spPr>
                <a:xfrm>
                  <a:off x="5395804" y="-774827"/>
                  <a:ext cx="709898" cy="709697"/>
                </a:xfrm>
                <a:custGeom>
                  <a:avLst/>
                  <a:gdLst>
                    <a:gd name="connsiteX0" fmla="*/ 472250 w 709898"/>
                    <a:gd name="connsiteY0" fmla="*/ 615029 h 709697"/>
                    <a:gd name="connsiteX1" fmla="*/ 472250 w 709898"/>
                    <a:gd name="connsiteY1" fmla="*/ 650367 h 709697"/>
                    <a:gd name="connsiteX2" fmla="*/ 504634 w 709898"/>
                    <a:gd name="connsiteY2" fmla="*/ 650558 h 709697"/>
                    <a:gd name="connsiteX3" fmla="*/ 529495 w 709898"/>
                    <a:gd name="connsiteY3" fmla="*/ 688562 h 709697"/>
                    <a:gd name="connsiteX4" fmla="*/ 501587 w 709898"/>
                    <a:gd name="connsiteY4" fmla="*/ 709517 h 709697"/>
                    <a:gd name="connsiteX5" fmla="*/ 207931 w 709898"/>
                    <a:gd name="connsiteY5" fmla="*/ 709517 h 709697"/>
                    <a:gd name="connsiteX6" fmla="*/ 178784 w 709898"/>
                    <a:gd name="connsiteY6" fmla="*/ 680276 h 709697"/>
                    <a:gd name="connsiteX7" fmla="*/ 207740 w 709898"/>
                    <a:gd name="connsiteY7" fmla="*/ 650176 h 709697"/>
                    <a:gd name="connsiteX8" fmla="*/ 237458 w 709898"/>
                    <a:gd name="connsiteY8" fmla="*/ 650081 h 709697"/>
                    <a:gd name="connsiteX9" fmla="*/ 237458 w 709898"/>
                    <a:gd name="connsiteY9" fmla="*/ 615029 h 709697"/>
                    <a:gd name="connsiteX10" fmla="*/ 228409 w 709898"/>
                    <a:gd name="connsiteY10" fmla="*/ 615029 h 709697"/>
                    <a:gd name="connsiteX11" fmla="*/ 31909 w 709898"/>
                    <a:gd name="connsiteY11" fmla="*/ 615029 h 709697"/>
                    <a:gd name="connsiteX12" fmla="*/ 0 w 709898"/>
                    <a:gd name="connsiteY12" fmla="*/ 583311 h 709697"/>
                    <a:gd name="connsiteX13" fmla="*/ 0 w 709898"/>
                    <a:gd name="connsiteY13" fmla="*/ 270605 h 709697"/>
                    <a:gd name="connsiteX14" fmla="*/ 31051 w 709898"/>
                    <a:gd name="connsiteY14" fmla="*/ 239459 h 709697"/>
                    <a:gd name="connsiteX15" fmla="*/ 50292 w 709898"/>
                    <a:gd name="connsiteY15" fmla="*/ 239459 h 709697"/>
                    <a:gd name="connsiteX16" fmla="*/ 50292 w 709898"/>
                    <a:gd name="connsiteY16" fmla="*/ 230791 h 709697"/>
                    <a:gd name="connsiteX17" fmla="*/ 50292 w 709898"/>
                    <a:gd name="connsiteY17" fmla="*/ 28670 h 709697"/>
                    <a:gd name="connsiteX18" fmla="*/ 78772 w 709898"/>
                    <a:gd name="connsiteY18" fmla="*/ 95 h 709697"/>
                    <a:gd name="connsiteX19" fmla="*/ 632270 w 709898"/>
                    <a:gd name="connsiteY19" fmla="*/ 0 h 709697"/>
                    <a:gd name="connsiteX20" fmla="*/ 654558 w 709898"/>
                    <a:gd name="connsiteY20" fmla="*/ 9239 h 709697"/>
                    <a:gd name="connsiteX21" fmla="*/ 659416 w 709898"/>
                    <a:gd name="connsiteY21" fmla="*/ 26956 h 709697"/>
                    <a:gd name="connsiteX22" fmla="*/ 659606 w 709898"/>
                    <a:gd name="connsiteY22" fmla="*/ 229838 h 709697"/>
                    <a:gd name="connsiteX23" fmla="*/ 659606 w 709898"/>
                    <a:gd name="connsiteY23" fmla="*/ 239363 h 709697"/>
                    <a:gd name="connsiteX24" fmla="*/ 680085 w 709898"/>
                    <a:gd name="connsiteY24" fmla="*/ 239363 h 709697"/>
                    <a:gd name="connsiteX25" fmla="*/ 709898 w 709898"/>
                    <a:gd name="connsiteY25" fmla="*/ 268891 h 709697"/>
                    <a:gd name="connsiteX26" fmla="*/ 709898 w 709898"/>
                    <a:gd name="connsiteY26" fmla="*/ 585121 h 709697"/>
                    <a:gd name="connsiteX27" fmla="*/ 680276 w 709898"/>
                    <a:gd name="connsiteY27" fmla="*/ 614839 h 709697"/>
                    <a:gd name="connsiteX28" fmla="*/ 481679 w 709898"/>
                    <a:gd name="connsiteY28" fmla="*/ 614839 h 709697"/>
                    <a:gd name="connsiteX29" fmla="*/ 472250 w 709898"/>
                    <a:gd name="connsiteY29" fmla="*/ 615029 h 709697"/>
                    <a:gd name="connsiteX30" fmla="*/ 647605 w 709898"/>
                    <a:gd name="connsiteY30" fmla="*/ 554831 h 709697"/>
                    <a:gd name="connsiteX31" fmla="*/ 647605 w 709898"/>
                    <a:gd name="connsiteY31" fmla="*/ 547116 h 709697"/>
                    <a:gd name="connsiteX32" fmla="*/ 647795 w 709898"/>
                    <a:gd name="connsiteY32" fmla="*/ 97060 h 709697"/>
                    <a:gd name="connsiteX33" fmla="*/ 639509 w 709898"/>
                    <a:gd name="connsiteY33" fmla="*/ 88964 h 709697"/>
                    <a:gd name="connsiteX34" fmla="*/ 70485 w 709898"/>
                    <a:gd name="connsiteY34" fmla="*/ 88964 h 709697"/>
                    <a:gd name="connsiteX35" fmla="*/ 62293 w 709898"/>
                    <a:gd name="connsiteY35" fmla="*/ 97155 h 709697"/>
                    <a:gd name="connsiteX36" fmla="*/ 62389 w 709898"/>
                    <a:gd name="connsiteY36" fmla="*/ 547211 h 709697"/>
                    <a:gd name="connsiteX37" fmla="*/ 62389 w 709898"/>
                    <a:gd name="connsiteY37" fmla="*/ 554831 h 709697"/>
                    <a:gd name="connsiteX38" fmla="*/ 647605 w 709898"/>
                    <a:gd name="connsiteY38" fmla="*/ 554831 h 709697"/>
                    <a:gd name="connsiteX39" fmla="*/ 62579 w 709898"/>
                    <a:gd name="connsiteY39" fmla="*/ 76391 h 709697"/>
                    <a:gd name="connsiteX40" fmla="*/ 647605 w 709898"/>
                    <a:gd name="connsiteY40" fmla="*/ 76391 h 709697"/>
                    <a:gd name="connsiteX41" fmla="*/ 647605 w 709898"/>
                    <a:gd name="connsiteY41" fmla="*/ 28861 h 709697"/>
                    <a:gd name="connsiteX42" fmla="*/ 631031 w 709898"/>
                    <a:gd name="connsiteY42" fmla="*/ 12478 h 709697"/>
                    <a:gd name="connsiteX43" fmla="*/ 79058 w 709898"/>
                    <a:gd name="connsiteY43" fmla="*/ 12478 h 709697"/>
                    <a:gd name="connsiteX44" fmla="*/ 73438 w 709898"/>
                    <a:gd name="connsiteY44" fmla="*/ 12478 h 709697"/>
                    <a:gd name="connsiteX45" fmla="*/ 62770 w 709898"/>
                    <a:gd name="connsiteY45" fmla="*/ 22479 h 709697"/>
                    <a:gd name="connsiteX46" fmla="*/ 62579 w 709898"/>
                    <a:gd name="connsiteY46" fmla="*/ 76391 h 709697"/>
                    <a:gd name="connsiteX47" fmla="*/ 12383 w 709898"/>
                    <a:gd name="connsiteY47" fmla="*/ 567881 h 709697"/>
                    <a:gd name="connsiteX48" fmla="*/ 12383 w 709898"/>
                    <a:gd name="connsiteY48" fmla="*/ 582740 h 709697"/>
                    <a:gd name="connsiteX49" fmla="*/ 32480 w 709898"/>
                    <a:gd name="connsiteY49" fmla="*/ 602742 h 709697"/>
                    <a:gd name="connsiteX50" fmla="*/ 677323 w 709898"/>
                    <a:gd name="connsiteY50" fmla="*/ 602742 h 709697"/>
                    <a:gd name="connsiteX51" fmla="*/ 684371 w 709898"/>
                    <a:gd name="connsiteY51" fmla="*/ 602647 h 709697"/>
                    <a:gd name="connsiteX52" fmla="*/ 696944 w 709898"/>
                    <a:gd name="connsiteY52" fmla="*/ 592169 h 709697"/>
                    <a:gd name="connsiteX53" fmla="*/ 697230 w 709898"/>
                    <a:gd name="connsiteY53" fmla="*/ 567976 h 709697"/>
                    <a:gd name="connsiteX54" fmla="*/ 12383 w 709898"/>
                    <a:gd name="connsiteY54" fmla="*/ 567881 h 709697"/>
                    <a:gd name="connsiteX55" fmla="*/ 49435 w 709898"/>
                    <a:gd name="connsiteY55" fmla="*/ 554736 h 709697"/>
                    <a:gd name="connsiteX56" fmla="*/ 49435 w 709898"/>
                    <a:gd name="connsiteY56" fmla="*/ 251936 h 709697"/>
                    <a:gd name="connsiteX57" fmla="*/ 31718 w 709898"/>
                    <a:gd name="connsiteY57" fmla="*/ 251936 h 709697"/>
                    <a:gd name="connsiteX58" fmla="*/ 12383 w 709898"/>
                    <a:gd name="connsiteY58" fmla="*/ 271082 h 709697"/>
                    <a:gd name="connsiteX59" fmla="*/ 12383 w 709898"/>
                    <a:gd name="connsiteY59" fmla="*/ 546926 h 709697"/>
                    <a:gd name="connsiteX60" fmla="*/ 12383 w 709898"/>
                    <a:gd name="connsiteY60" fmla="*/ 554736 h 709697"/>
                    <a:gd name="connsiteX61" fmla="*/ 49435 w 709898"/>
                    <a:gd name="connsiteY61" fmla="*/ 554736 h 709697"/>
                    <a:gd name="connsiteX62" fmla="*/ 660178 w 709898"/>
                    <a:gd name="connsiteY62" fmla="*/ 251936 h 709697"/>
                    <a:gd name="connsiteX63" fmla="*/ 660178 w 709898"/>
                    <a:gd name="connsiteY63" fmla="*/ 554450 h 709697"/>
                    <a:gd name="connsiteX64" fmla="*/ 697706 w 709898"/>
                    <a:gd name="connsiteY64" fmla="*/ 554450 h 709697"/>
                    <a:gd name="connsiteX65" fmla="*/ 697706 w 709898"/>
                    <a:gd name="connsiteY65" fmla="*/ 548259 h 709697"/>
                    <a:gd name="connsiteX66" fmla="*/ 697706 w 709898"/>
                    <a:gd name="connsiteY66" fmla="*/ 270320 h 709697"/>
                    <a:gd name="connsiteX67" fmla="*/ 697611 w 709898"/>
                    <a:gd name="connsiteY67" fmla="*/ 265367 h 709697"/>
                    <a:gd name="connsiteX68" fmla="*/ 683990 w 709898"/>
                    <a:gd name="connsiteY68" fmla="*/ 252032 h 709697"/>
                    <a:gd name="connsiteX69" fmla="*/ 660178 w 709898"/>
                    <a:gd name="connsiteY69" fmla="*/ 251936 h 709697"/>
                    <a:gd name="connsiteX70" fmla="*/ 354330 w 709898"/>
                    <a:gd name="connsiteY70" fmla="*/ 697135 h 709697"/>
                    <a:gd name="connsiteX71" fmla="*/ 495776 w 709898"/>
                    <a:gd name="connsiteY71" fmla="*/ 697135 h 709697"/>
                    <a:gd name="connsiteX72" fmla="*/ 502825 w 709898"/>
                    <a:gd name="connsiteY72" fmla="*/ 696944 h 709697"/>
                    <a:gd name="connsiteX73" fmla="*/ 518446 w 709898"/>
                    <a:gd name="connsiteY73" fmla="*/ 680657 h 709697"/>
                    <a:gd name="connsiteX74" fmla="*/ 504825 w 709898"/>
                    <a:gd name="connsiteY74" fmla="*/ 662750 h 709697"/>
                    <a:gd name="connsiteX75" fmla="*/ 496443 w 709898"/>
                    <a:gd name="connsiteY75" fmla="*/ 662083 h 709697"/>
                    <a:gd name="connsiteX76" fmla="*/ 213550 w 709898"/>
                    <a:gd name="connsiteY76" fmla="*/ 662083 h 709697"/>
                    <a:gd name="connsiteX77" fmla="*/ 205835 w 709898"/>
                    <a:gd name="connsiteY77" fmla="*/ 662464 h 709697"/>
                    <a:gd name="connsiteX78" fmla="*/ 191262 w 709898"/>
                    <a:gd name="connsiteY78" fmla="*/ 681038 h 709697"/>
                    <a:gd name="connsiteX79" fmla="*/ 210693 w 709898"/>
                    <a:gd name="connsiteY79" fmla="*/ 697040 h 709697"/>
                    <a:gd name="connsiteX80" fmla="*/ 354330 w 709898"/>
                    <a:gd name="connsiteY80" fmla="*/ 697135 h 709697"/>
                    <a:gd name="connsiteX81" fmla="*/ 250508 w 709898"/>
                    <a:gd name="connsiteY81" fmla="*/ 649319 h 709697"/>
                    <a:gd name="connsiteX82" fmla="*/ 459010 w 709898"/>
                    <a:gd name="connsiteY82" fmla="*/ 649319 h 709697"/>
                    <a:gd name="connsiteX83" fmla="*/ 459010 w 709898"/>
                    <a:gd name="connsiteY83" fmla="*/ 615315 h 709697"/>
                    <a:gd name="connsiteX84" fmla="*/ 250508 w 709898"/>
                    <a:gd name="connsiteY84" fmla="*/ 615315 h 709697"/>
                    <a:gd name="connsiteX85" fmla="*/ 250508 w 709898"/>
                    <a:gd name="connsiteY85" fmla="*/ 649319 h 7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09898" h="709697">
                      <a:moveTo>
                        <a:pt x="472250" y="615029"/>
                      </a:moveTo>
                      <a:cubicBezTo>
                        <a:pt x="472250" y="627126"/>
                        <a:pt x="472250" y="638080"/>
                        <a:pt x="472250" y="650367"/>
                      </a:cubicBezTo>
                      <a:cubicBezTo>
                        <a:pt x="483299" y="650367"/>
                        <a:pt x="494062" y="649605"/>
                        <a:pt x="504634" y="650558"/>
                      </a:cubicBezTo>
                      <a:cubicBezTo>
                        <a:pt x="523208" y="652272"/>
                        <a:pt x="535019" y="670751"/>
                        <a:pt x="529495" y="688562"/>
                      </a:cubicBezTo>
                      <a:cubicBezTo>
                        <a:pt x="525780" y="700659"/>
                        <a:pt x="515017" y="709517"/>
                        <a:pt x="501587" y="709517"/>
                      </a:cubicBezTo>
                      <a:cubicBezTo>
                        <a:pt x="403670" y="709708"/>
                        <a:pt x="305848" y="709803"/>
                        <a:pt x="207931" y="709517"/>
                      </a:cubicBezTo>
                      <a:cubicBezTo>
                        <a:pt x="191262" y="709517"/>
                        <a:pt x="178975" y="696182"/>
                        <a:pt x="178784" y="680276"/>
                      </a:cubicBezTo>
                      <a:cubicBezTo>
                        <a:pt x="178594" y="663702"/>
                        <a:pt x="190500" y="651129"/>
                        <a:pt x="207740" y="650176"/>
                      </a:cubicBezTo>
                      <a:cubicBezTo>
                        <a:pt x="217456" y="649700"/>
                        <a:pt x="227267" y="650081"/>
                        <a:pt x="237458" y="650081"/>
                      </a:cubicBezTo>
                      <a:cubicBezTo>
                        <a:pt x="237458" y="638080"/>
                        <a:pt x="237458" y="627126"/>
                        <a:pt x="237458" y="615029"/>
                      </a:cubicBezTo>
                      <a:cubicBezTo>
                        <a:pt x="234315" y="615029"/>
                        <a:pt x="231362" y="615029"/>
                        <a:pt x="228409" y="615029"/>
                      </a:cubicBezTo>
                      <a:cubicBezTo>
                        <a:pt x="162878" y="615029"/>
                        <a:pt x="97441" y="615029"/>
                        <a:pt x="31909" y="615029"/>
                      </a:cubicBezTo>
                      <a:cubicBezTo>
                        <a:pt x="10001" y="615029"/>
                        <a:pt x="0" y="605028"/>
                        <a:pt x="0" y="583311"/>
                      </a:cubicBezTo>
                      <a:cubicBezTo>
                        <a:pt x="0" y="479108"/>
                        <a:pt x="0" y="374809"/>
                        <a:pt x="0" y="270605"/>
                      </a:cubicBezTo>
                      <a:cubicBezTo>
                        <a:pt x="0" y="249746"/>
                        <a:pt x="10287" y="239459"/>
                        <a:pt x="31051" y="239459"/>
                      </a:cubicBezTo>
                      <a:cubicBezTo>
                        <a:pt x="37147" y="239459"/>
                        <a:pt x="43243" y="239459"/>
                        <a:pt x="50292" y="239459"/>
                      </a:cubicBezTo>
                      <a:cubicBezTo>
                        <a:pt x="50292" y="236315"/>
                        <a:pt x="50292" y="233553"/>
                        <a:pt x="50292" y="230791"/>
                      </a:cubicBezTo>
                      <a:cubicBezTo>
                        <a:pt x="50292" y="163449"/>
                        <a:pt x="50292" y="96012"/>
                        <a:pt x="50292" y="28670"/>
                      </a:cubicBezTo>
                      <a:cubicBezTo>
                        <a:pt x="50292" y="8096"/>
                        <a:pt x="58293" y="95"/>
                        <a:pt x="78772" y="95"/>
                      </a:cubicBezTo>
                      <a:cubicBezTo>
                        <a:pt x="263271" y="95"/>
                        <a:pt x="447770" y="95"/>
                        <a:pt x="632270" y="0"/>
                      </a:cubicBezTo>
                      <a:cubicBezTo>
                        <a:pt x="641128" y="0"/>
                        <a:pt x="649796" y="1238"/>
                        <a:pt x="654558" y="9239"/>
                      </a:cubicBezTo>
                      <a:cubicBezTo>
                        <a:pt x="657606" y="14383"/>
                        <a:pt x="659416" y="21050"/>
                        <a:pt x="659416" y="26956"/>
                      </a:cubicBezTo>
                      <a:cubicBezTo>
                        <a:pt x="659701" y="94583"/>
                        <a:pt x="659606" y="162211"/>
                        <a:pt x="659606" y="229838"/>
                      </a:cubicBezTo>
                      <a:cubicBezTo>
                        <a:pt x="659606" y="232601"/>
                        <a:pt x="659606" y="235458"/>
                        <a:pt x="659606" y="239363"/>
                      </a:cubicBezTo>
                      <a:cubicBezTo>
                        <a:pt x="666750" y="239363"/>
                        <a:pt x="673418" y="239363"/>
                        <a:pt x="680085" y="239363"/>
                      </a:cubicBezTo>
                      <a:cubicBezTo>
                        <a:pt x="699040" y="239459"/>
                        <a:pt x="709898" y="250127"/>
                        <a:pt x="709898" y="268891"/>
                      </a:cubicBezTo>
                      <a:cubicBezTo>
                        <a:pt x="709898" y="374333"/>
                        <a:pt x="709898" y="479679"/>
                        <a:pt x="709898" y="585121"/>
                      </a:cubicBezTo>
                      <a:cubicBezTo>
                        <a:pt x="709898" y="604076"/>
                        <a:pt x="699230" y="614839"/>
                        <a:pt x="680276" y="614839"/>
                      </a:cubicBezTo>
                      <a:cubicBezTo>
                        <a:pt x="614077" y="614934"/>
                        <a:pt x="547878" y="614839"/>
                        <a:pt x="481679" y="614839"/>
                      </a:cubicBezTo>
                      <a:cubicBezTo>
                        <a:pt x="478822" y="615029"/>
                        <a:pt x="475774" y="615029"/>
                        <a:pt x="472250" y="615029"/>
                      </a:cubicBezTo>
                      <a:close/>
                      <a:moveTo>
                        <a:pt x="647605" y="554831"/>
                      </a:moveTo>
                      <a:cubicBezTo>
                        <a:pt x="647605" y="551783"/>
                        <a:pt x="647605" y="549402"/>
                        <a:pt x="647605" y="547116"/>
                      </a:cubicBezTo>
                      <a:cubicBezTo>
                        <a:pt x="647605" y="397097"/>
                        <a:pt x="647605" y="247079"/>
                        <a:pt x="647795" y="97060"/>
                      </a:cubicBezTo>
                      <a:cubicBezTo>
                        <a:pt x="647795" y="90488"/>
                        <a:pt x="645890" y="88868"/>
                        <a:pt x="639509" y="88964"/>
                      </a:cubicBezTo>
                      <a:cubicBezTo>
                        <a:pt x="449866" y="89154"/>
                        <a:pt x="260128" y="89154"/>
                        <a:pt x="70485" y="88964"/>
                      </a:cubicBezTo>
                      <a:cubicBezTo>
                        <a:pt x="64008" y="88964"/>
                        <a:pt x="62293" y="90773"/>
                        <a:pt x="62293" y="97155"/>
                      </a:cubicBezTo>
                      <a:cubicBezTo>
                        <a:pt x="62484" y="247174"/>
                        <a:pt x="62389" y="397193"/>
                        <a:pt x="62389" y="547211"/>
                      </a:cubicBezTo>
                      <a:cubicBezTo>
                        <a:pt x="62389" y="549688"/>
                        <a:pt x="62389" y="552164"/>
                        <a:pt x="62389" y="554831"/>
                      </a:cubicBezTo>
                      <a:cubicBezTo>
                        <a:pt x="257937" y="554831"/>
                        <a:pt x="452247" y="554831"/>
                        <a:pt x="647605" y="554831"/>
                      </a:cubicBezTo>
                      <a:close/>
                      <a:moveTo>
                        <a:pt x="62579" y="76391"/>
                      </a:moveTo>
                      <a:cubicBezTo>
                        <a:pt x="258032" y="76391"/>
                        <a:pt x="452533" y="76391"/>
                        <a:pt x="647605" y="76391"/>
                      </a:cubicBezTo>
                      <a:cubicBezTo>
                        <a:pt x="647605" y="60198"/>
                        <a:pt x="647605" y="44482"/>
                        <a:pt x="647605" y="28861"/>
                      </a:cubicBezTo>
                      <a:cubicBezTo>
                        <a:pt x="647605" y="15240"/>
                        <a:pt x="644747" y="12478"/>
                        <a:pt x="631031" y="12478"/>
                      </a:cubicBezTo>
                      <a:cubicBezTo>
                        <a:pt x="447008" y="12478"/>
                        <a:pt x="263080" y="12478"/>
                        <a:pt x="79058" y="12478"/>
                      </a:cubicBezTo>
                      <a:cubicBezTo>
                        <a:pt x="77153" y="12478"/>
                        <a:pt x="75343" y="12383"/>
                        <a:pt x="73438" y="12478"/>
                      </a:cubicBezTo>
                      <a:cubicBezTo>
                        <a:pt x="67151" y="12859"/>
                        <a:pt x="62960" y="16383"/>
                        <a:pt x="62770" y="22479"/>
                      </a:cubicBezTo>
                      <a:cubicBezTo>
                        <a:pt x="62293" y="40291"/>
                        <a:pt x="62579" y="58103"/>
                        <a:pt x="62579" y="76391"/>
                      </a:cubicBezTo>
                      <a:close/>
                      <a:moveTo>
                        <a:pt x="12383" y="567881"/>
                      </a:moveTo>
                      <a:cubicBezTo>
                        <a:pt x="12383" y="573405"/>
                        <a:pt x="12383" y="578072"/>
                        <a:pt x="12383" y="582740"/>
                      </a:cubicBezTo>
                      <a:cubicBezTo>
                        <a:pt x="12383" y="598551"/>
                        <a:pt x="16574" y="602742"/>
                        <a:pt x="32480" y="602742"/>
                      </a:cubicBezTo>
                      <a:cubicBezTo>
                        <a:pt x="247459" y="602742"/>
                        <a:pt x="462343" y="602742"/>
                        <a:pt x="677323" y="602742"/>
                      </a:cubicBezTo>
                      <a:cubicBezTo>
                        <a:pt x="679704" y="602742"/>
                        <a:pt x="682085" y="602933"/>
                        <a:pt x="684371" y="602647"/>
                      </a:cubicBezTo>
                      <a:cubicBezTo>
                        <a:pt x="690753" y="601885"/>
                        <a:pt x="696087" y="598551"/>
                        <a:pt x="696944" y="592169"/>
                      </a:cubicBezTo>
                      <a:cubicBezTo>
                        <a:pt x="697992" y="584264"/>
                        <a:pt x="697230" y="576072"/>
                        <a:pt x="697230" y="567976"/>
                      </a:cubicBezTo>
                      <a:cubicBezTo>
                        <a:pt x="468725" y="567881"/>
                        <a:pt x="240983" y="567881"/>
                        <a:pt x="12383" y="567881"/>
                      </a:cubicBezTo>
                      <a:close/>
                      <a:moveTo>
                        <a:pt x="49435" y="554736"/>
                      </a:moveTo>
                      <a:cubicBezTo>
                        <a:pt x="49435" y="453676"/>
                        <a:pt x="49435" y="352901"/>
                        <a:pt x="49435" y="251936"/>
                      </a:cubicBezTo>
                      <a:cubicBezTo>
                        <a:pt x="42958" y="251936"/>
                        <a:pt x="37338" y="251936"/>
                        <a:pt x="31718" y="251936"/>
                      </a:cubicBezTo>
                      <a:cubicBezTo>
                        <a:pt x="16764" y="251936"/>
                        <a:pt x="12383" y="256223"/>
                        <a:pt x="12383" y="271082"/>
                      </a:cubicBezTo>
                      <a:cubicBezTo>
                        <a:pt x="12383" y="362998"/>
                        <a:pt x="12383" y="455009"/>
                        <a:pt x="12383" y="546926"/>
                      </a:cubicBezTo>
                      <a:cubicBezTo>
                        <a:pt x="12383" y="549402"/>
                        <a:pt x="12383" y="551974"/>
                        <a:pt x="12383" y="554736"/>
                      </a:cubicBezTo>
                      <a:cubicBezTo>
                        <a:pt x="25337" y="554736"/>
                        <a:pt x="37338" y="554736"/>
                        <a:pt x="49435" y="554736"/>
                      </a:cubicBezTo>
                      <a:close/>
                      <a:moveTo>
                        <a:pt x="660178" y="251936"/>
                      </a:moveTo>
                      <a:cubicBezTo>
                        <a:pt x="660178" y="353378"/>
                        <a:pt x="660178" y="453866"/>
                        <a:pt x="660178" y="554450"/>
                      </a:cubicBezTo>
                      <a:cubicBezTo>
                        <a:pt x="672846" y="554450"/>
                        <a:pt x="685133" y="554450"/>
                        <a:pt x="697706" y="554450"/>
                      </a:cubicBezTo>
                      <a:cubicBezTo>
                        <a:pt x="697706" y="551974"/>
                        <a:pt x="697706" y="550069"/>
                        <a:pt x="697706" y="548259"/>
                      </a:cubicBezTo>
                      <a:cubicBezTo>
                        <a:pt x="697706" y="455581"/>
                        <a:pt x="697706" y="362998"/>
                        <a:pt x="697706" y="270320"/>
                      </a:cubicBezTo>
                      <a:cubicBezTo>
                        <a:pt x="697706" y="268700"/>
                        <a:pt x="697706" y="266986"/>
                        <a:pt x="697611" y="265367"/>
                      </a:cubicBezTo>
                      <a:cubicBezTo>
                        <a:pt x="696944" y="257556"/>
                        <a:pt x="691801" y="252317"/>
                        <a:pt x="683990" y="252032"/>
                      </a:cubicBezTo>
                      <a:cubicBezTo>
                        <a:pt x="676180" y="251651"/>
                        <a:pt x="668465" y="251936"/>
                        <a:pt x="660178" y="251936"/>
                      </a:cubicBezTo>
                      <a:close/>
                      <a:moveTo>
                        <a:pt x="354330" y="697135"/>
                      </a:moveTo>
                      <a:cubicBezTo>
                        <a:pt x="401479" y="697135"/>
                        <a:pt x="448628" y="697135"/>
                        <a:pt x="495776" y="697135"/>
                      </a:cubicBezTo>
                      <a:cubicBezTo>
                        <a:pt x="498158" y="697135"/>
                        <a:pt x="500443" y="697230"/>
                        <a:pt x="502825" y="696944"/>
                      </a:cubicBezTo>
                      <a:cubicBezTo>
                        <a:pt x="511492" y="695992"/>
                        <a:pt x="518065" y="689134"/>
                        <a:pt x="518446" y="680657"/>
                      </a:cubicBezTo>
                      <a:cubicBezTo>
                        <a:pt x="518922" y="671894"/>
                        <a:pt x="513493" y="664655"/>
                        <a:pt x="504825" y="662750"/>
                      </a:cubicBezTo>
                      <a:cubicBezTo>
                        <a:pt x="502158" y="662178"/>
                        <a:pt x="499205" y="662083"/>
                        <a:pt x="496443" y="662083"/>
                      </a:cubicBezTo>
                      <a:cubicBezTo>
                        <a:pt x="402146" y="662083"/>
                        <a:pt x="307848" y="662083"/>
                        <a:pt x="213550" y="662083"/>
                      </a:cubicBezTo>
                      <a:cubicBezTo>
                        <a:pt x="210979" y="662083"/>
                        <a:pt x="208312" y="662083"/>
                        <a:pt x="205835" y="662464"/>
                      </a:cubicBezTo>
                      <a:cubicBezTo>
                        <a:pt x="196405" y="664178"/>
                        <a:pt x="190691" y="671608"/>
                        <a:pt x="191262" y="681038"/>
                      </a:cubicBezTo>
                      <a:cubicBezTo>
                        <a:pt x="191929" y="690848"/>
                        <a:pt x="199358" y="697040"/>
                        <a:pt x="210693" y="697040"/>
                      </a:cubicBezTo>
                      <a:cubicBezTo>
                        <a:pt x="258604" y="697230"/>
                        <a:pt x="306515" y="697135"/>
                        <a:pt x="354330" y="697135"/>
                      </a:cubicBezTo>
                      <a:close/>
                      <a:moveTo>
                        <a:pt x="250508" y="649319"/>
                      </a:moveTo>
                      <a:cubicBezTo>
                        <a:pt x="320326" y="649319"/>
                        <a:pt x="389572" y="649319"/>
                        <a:pt x="459010" y="649319"/>
                      </a:cubicBezTo>
                      <a:cubicBezTo>
                        <a:pt x="459010" y="637699"/>
                        <a:pt x="459010" y="626555"/>
                        <a:pt x="459010" y="615315"/>
                      </a:cubicBezTo>
                      <a:cubicBezTo>
                        <a:pt x="389287" y="615315"/>
                        <a:pt x="320135" y="615315"/>
                        <a:pt x="250508" y="615315"/>
                      </a:cubicBezTo>
                      <a:cubicBezTo>
                        <a:pt x="250508" y="626840"/>
                        <a:pt x="250508" y="637985"/>
                        <a:pt x="250508" y="64931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2" name="任意多边形: 形状 150"/>
                <p:cNvSpPr/>
                <p:nvPr/>
              </p:nvSpPr>
              <p:spPr>
                <a:xfrm>
                  <a:off x="5484718" y="-675063"/>
                  <a:ext cx="532476" cy="442144"/>
                </a:xfrm>
                <a:custGeom>
                  <a:avLst/>
                  <a:gdLst>
                    <a:gd name="connsiteX0" fmla="*/ 385336 w 532476"/>
                    <a:gd name="connsiteY0" fmla="*/ 345816 h 442144"/>
                    <a:gd name="connsiteX1" fmla="*/ 378287 w 532476"/>
                    <a:gd name="connsiteY1" fmla="*/ 354960 h 442144"/>
                    <a:gd name="connsiteX2" fmla="*/ 354475 w 532476"/>
                    <a:gd name="connsiteY2" fmla="*/ 354865 h 442144"/>
                    <a:gd name="connsiteX3" fmla="*/ 325900 w 532476"/>
                    <a:gd name="connsiteY3" fmla="*/ 350578 h 442144"/>
                    <a:gd name="connsiteX4" fmla="*/ 303230 w 532476"/>
                    <a:gd name="connsiteY4" fmla="*/ 359627 h 442144"/>
                    <a:gd name="connsiteX5" fmla="*/ 273703 w 532476"/>
                    <a:gd name="connsiteY5" fmla="*/ 394012 h 442144"/>
                    <a:gd name="connsiteX6" fmla="*/ 273703 w 532476"/>
                    <a:gd name="connsiteY6" fmla="*/ 411157 h 442144"/>
                    <a:gd name="connsiteX7" fmla="*/ 264845 w 532476"/>
                    <a:gd name="connsiteY7" fmla="*/ 420016 h 442144"/>
                    <a:gd name="connsiteX8" fmla="*/ 223316 w 532476"/>
                    <a:gd name="connsiteY8" fmla="*/ 419920 h 442144"/>
                    <a:gd name="connsiteX9" fmla="*/ 216077 w 532476"/>
                    <a:gd name="connsiteY9" fmla="*/ 424588 h 442144"/>
                    <a:gd name="connsiteX10" fmla="*/ 184073 w 532476"/>
                    <a:gd name="connsiteY10" fmla="*/ 441447 h 442144"/>
                    <a:gd name="connsiteX11" fmla="*/ 161784 w 532476"/>
                    <a:gd name="connsiteY11" fmla="*/ 414205 h 442144"/>
                    <a:gd name="connsiteX12" fmla="*/ 183311 w 532476"/>
                    <a:gd name="connsiteY12" fmla="*/ 386297 h 442144"/>
                    <a:gd name="connsiteX13" fmla="*/ 216267 w 532476"/>
                    <a:gd name="connsiteY13" fmla="*/ 402966 h 442144"/>
                    <a:gd name="connsiteX14" fmla="*/ 220649 w 532476"/>
                    <a:gd name="connsiteY14" fmla="*/ 407443 h 442144"/>
                    <a:gd name="connsiteX15" fmla="*/ 224078 w 532476"/>
                    <a:gd name="connsiteY15" fmla="*/ 407538 h 442144"/>
                    <a:gd name="connsiteX16" fmla="*/ 261035 w 532476"/>
                    <a:gd name="connsiteY16" fmla="*/ 407538 h 442144"/>
                    <a:gd name="connsiteX17" fmla="*/ 261035 w 532476"/>
                    <a:gd name="connsiteY17" fmla="*/ 394108 h 442144"/>
                    <a:gd name="connsiteX18" fmla="*/ 233984 w 532476"/>
                    <a:gd name="connsiteY18" fmla="*/ 388012 h 442144"/>
                    <a:gd name="connsiteX19" fmla="*/ 229221 w 532476"/>
                    <a:gd name="connsiteY19" fmla="*/ 361437 h 442144"/>
                    <a:gd name="connsiteX20" fmla="*/ 192359 w 532476"/>
                    <a:gd name="connsiteY20" fmla="*/ 344578 h 442144"/>
                    <a:gd name="connsiteX21" fmla="*/ 187025 w 532476"/>
                    <a:gd name="connsiteY21" fmla="*/ 345625 h 442144"/>
                    <a:gd name="connsiteX22" fmla="*/ 180072 w 532476"/>
                    <a:gd name="connsiteY22" fmla="*/ 352674 h 442144"/>
                    <a:gd name="connsiteX23" fmla="*/ 151878 w 532476"/>
                    <a:gd name="connsiteY23" fmla="*/ 353341 h 442144"/>
                    <a:gd name="connsiteX24" fmla="*/ 147306 w 532476"/>
                    <a:gd name="connsiteY24" fmla="*/ 349054 h 442144"/>
                    <a:gd name="connsiteX25" fmla="*/ 107111 w 532476"/>
                    <a:gd name="connsiteY25" fmla="*/ 389631 h 442144"/>
                    <a:gd name="connsiteX26" fmla="*/ 76535 w 532476"/>
                    <a:gd name="connsiteY26" fmla="*/ 401918 h 442144"/>
                    <a:gd name="connsiteX27" fmla="*/ 70916 w 532476"/>
                    <a:gd name="connsiteY27" fmla="*/ 401823 h 442144"/>
                    <a:gd name="connsiteX28" fmla="*/ 51104 w 532476"/>
                    <a:gd name="connsiteY28" fmla="*/ 411729 h 442144"/>
                    <a:gd name="connsiteX29" fmla="*/ 19195 w 532476"/>
                    <a:gd name="connsiteY29" fmla="*/ 422587 h 442144"/>
                    <a:gd name="connsiteX30" fmla="*/ 50 w 532476"/>
                    <a:gd name="connsiteY30" fmla="*/ 394298 h 442144"/>
                    <a:gd name="connsiteX31" fmla="*/ 22719 w 532476"/>
                    <a:gd name="connsiteY31" fmla="*/ 368009 h 442144"/>
                    <a:gd name="connsiteX32" fmla="*/ 53199 w 532476"/>
                    <a:gd name="connsiteY32" fmla="*/ 382963 h 442144"/>
                    <a:gd name="connsiteX33" fmla="*/ 64820 w 532476"/>
                    <a:gd name="connsiteY33" fmla="*/ 390012 h 442144"/>
                    <a:gd name="connsiteX34" fmla="*/ 106825 w 532476"/>
                    <a:gd name="connsiteY34" fmla="*/ 372676 h 442144"/>
                    <a:gd name="connsiteX35" fmla="*/ 140258 w 532476"/>
                    <a:gd name="connsiteY35" fmla="*/ 338767 h 442144"/>
                    <a:gd name="connsiteX36" fmla="*/ 129780 w 532476"/>
                    <a:gd name="connsiteY36" fmla="*/ 330862 h 442144"/>
                    <a:gd name="connsiteX37" fmla="*/ 129685 w 532476"/>
                    <a:gd name="connsiteY37" fmla="*/ 306573 h 442144"/>
                    <a:gd name="connsiteX38" fmla="*/ 133876 w 532476"/>
                    <a:gd name="connsiteY38" fmla="*/ 278760 h 442144"/>
                    <a:gd name="connsiteX39" fmla="*/ 126256 w 532476"/>
                    <a:gd name="connsiteY39" fmla="*/ 258472 h 442144"/>
                    <a:gd name="connsiteX40" fmla="*/ 117969 w 532476"/>
                    <a:gd name="connsiteY40" fmla="*/ 252471 h 442144"/>
                    <a:gd name="connsiteX41" fmla="*/ 107396 w 532476"/>
                    <a:gd name="connsiteY41" fmla="*/ 252566 h 442144"/>
                    <a:gd name="connsiteX42" fmla="*/ 88727 w 532476"/>
                    <a:gd name="connsiteY42" fmla="*/ 233611 h 442144"/>
                    <a:gd name="connsiteX43" fmla="*/ 88727 w 532476"/>
                    <a:gd name="connsiteY43" fmla="*/ 225515 h 442144"/>
                    <a:gd name="connsiteX44" fmla="*/ 58533 w 532476"/>
                    <a:gd name="connsiteY44" fmla="*/ 225706 h 442144"/>
                    <a:gd name="connsiteX45" fmla="*/ 54628 w 532476"/>
                    <a:gd name="connsiteY45" fmla="*/ 230563 h 442144"/>
                    <a:gd name="connsiteX46" fmla="*/ 26339 w 532476"/>
                    <a:gd name="connsiteY46" fmla="*/ 247708 h 442144"/>
                    <a:gd name="connsiteX47" fmla="*/ 1097 w 532476"/>
                    <a:gd name="connsiteY47" fmla="*/ 225610 h 442144"/>
                    <a:gd name="connsiteX48" fmla="*/ 18814 w 532476"/>
                    <a:gd name="connsiteY48" fmla="*/ 192844 h 442144"/>
                    <a:gd name="connsiteX49" fmla="*/ 53771 w 532476"/>
                    <a:gd name="connsiteY49" fmla="*/ 207132 h 442144"/>
                    <a:gd name="connsiteX50" fmla="*/ 63772 w 532476"/>
                    <a:gd name="connsiteY50" fmla="*/ 213228 h 442144"/>
                    <a:gd name="connsiteX51" fmla="*/ 88823 w 532476"/>
                    <a:gd name="connsiteY51" fmla="*/ 213133 h 442144"/>
                    <a:gd name="connsiteX52" fmla="*/ 88823 w 532476"/>
                    <a:gd name="connsiteY52" fmla="*/ 203322 h 442144"/>
                    <a:gd name="connsiteX53" fmla="*/ 105777 w 532476"/>
                    <a:gd name="connsiteY53" fmla="*/ 185891 h 442144"/>
                    <a:gd name="connsiteX54" fmla="*/ 129971 w 532476"/>
                    <a:gd name="connsiteY54" fmla="*/ 167413 h 442144"/>
                    <a:gd name="connsiteX55" fmla="*/ 139019 w 532476"/>
                    <a:gd name="connsiteY55" fmla="*/ 147696 h 442144"/>
                    <a:gd name="connsiteX56" fmla="*/ 137781 w 532476"/>
                    <a:gd name="connsiteY56" fmla="*/ 139981 h 442144"/>
                    <a:gd name="connsiteX57" fmla="*/ 130352 w 532476"/>
                    <a:gd name="connsiteY57" fmla="*/ 132551 h 442144"/>
                    <a:gd name="connsiteX58" fmla="*/ 130542 w 532476"/>
                    <a:gd name="connsiteY58" fmla="*/ 105881 h 442144"/>
                    <a:gd name="connsiteX59" fmla="*/ 137972 w 532476"/>
                    <a:gd name="connsiteY59" fmla="*/ 100547 h 442144"/>
                    <a:gd name="connsiteX60" fmla="*/ 88537 w 532476"/>
                    <a:gd name="connsiteY60" fmla="*/ 51589 h 442144"/>
                    <a:gd name="connsiteX61" fmla="*/ 83012 w 532476"/>
                    <a:gd name="connsiteY61" fmla="*/ 49303 h 442144"/>
                    <a:gd name="connsiteX62" fmla="*/ 71773 w 532476"/>
                    <a:gd name="connsiteY62" fmla="*/ 49207 h 442144"/>
                    <a:gd name="connsiteX63" fmla="*/ 51104 w 532476"/>
                    <a:gd name="connsiteY63" fmla="*/ 59113 h 442144"/>
                    <a:gd name="connsiteX64" fmla="*/ 19100 w 532476"/>
                    <a:gd name="connsiteY64" fmla="*/ 69496 h 442144"/>
                    <a:gd name="connsiteX65" fmla="*/ 335 w 532476"/>
                    <a:gd name="connsiteY65" fmla="*/ 41016 h 442144"/>
                    <a:gd name="connsiteX66" fmla="*/ 23481 w 532476"/>
                    <a:gd name="connsiteY66" fmla="*/ 15203 h 442144"/>
                    <a:gd name="connsiteX67" fmla="*/ 53675 w 532476"/>
                    <a:gd name="connsiteY67" fmla="*/ 30443 h 442144"/>
                    <a:gd name="connsiteX68" fmla="*/ 64058 w 532476"/>
                    <a:gd name="connsiteY68" fmla="*/ 36730 h 442144"/>
                    <a:gd name="connsiteX69" fmla="*/ 110825 w 532476"/>
                    <a:gd name="connsiteY69" fmla="*/ 55875 h 442144"/>
                    <a:gd name="connsiteX70" fmla="*/ 145020 w 532476"/>
                    <a:gd name="connsiteY70" fmla="*/ 90641 h 442144"/>
                    <a:gd name="connsiteX71" fmla="*/ 167594 w 532476"/>
                    <a:gd name="connsiteY71" fmla="*/ 78259 h 442144"/>
                    <a:gd name="connsiteX72" fmla="*/ 189883 w 532476"/>
                    <a:gd name="connsiteY72" fmla="*/ 92641 h 442144"/>
                    <a:gd name="connsiteX73" fmla="*/ 227792 w 532476"/>
                    <a:gd name="connsiteY73" fmla="*/ 76258 h 442144"/>
                    <a:gd name="connsiteX74" fmla="*/ 234174 w 532476"/>
                    <a:gd name="connsiteY74" fmla="*/ 50827 h 442144"/>
                    <a:gd name="connsiteX75" fmla="*/ 260082 w 532476"/>
                    <a:gd name="connsiteY75" fmla="*/ 44254 h 442144"/>
                    <a:gd name="connsiteX76" fmla="*/ 260082 w 532476"/>
                    <a:gd name="connsiteY76" fmla="*/ 31300 h 442144"/>
                    <a:gd name="connsiteX77" fmla="*/ 269417 w 532476"/>
                    <a:gd name="connsiteY77" fmla="*/ 22252 h 442144"/>
                    <a:gd name="connsiteX78" fmla="*/ 308183 w 532476"/>
                    <a:gd name="connsiteY78" fmla="*/ 22442 h 442144"/>
                    <a:gd name="connsiteX79" fmla="*/ 318661 w 532476"/>
                    <a:gd name="connsiteY79" fmla="*/ 16060 h 442144"/>
                    <a:gd name="connsiteX80" fmla="*/ 348855 w 532476"/>
                    <a:gd name="connsiteY80" fmla="*/ 535 h 442144"/>
                    <a:gd name="connsiteX81" fmla="*/ 372001 w 532476"/>
                    <a:gd name="connsiteY81" fmla="*/ 26347 h 442144"/>
                    <a:gd name="connsiteX82" fmla="*/ 352189 w 532476"/>
                    <a:gd name="connsiteY82" fmla="*/ 55399 h 442144"/>
                    <a:gd name="connsiteX83" fmla="*/ 318280 w 532476"/>
                    <a:gd name="connsiteY83" fmla="*/ 40063 h 442144"/>
                    <a:gd name="connsiteX84" fmla="*/ 309326 w 532476"/>
                    <a:gd name="connsiteY84" fmla="*/ 34539 h 442144"/>
                    <a:gd name="connsiteX85" fmla="*/ 274846 w 532476"/>
                    <a:gd name="connsiteY85" fmla="*/ 34825 h 442144"/>
                    <a:gd name="connsiteX86" fmla="*/ 272655 w 532476"/>
                    <a:gd name="connsiteY86" fmla="*/ 35682 h 442144"/>
                    <a:gd name="connsiteX87" fmla="*/ 272655 w 532476"/>
                    <a:gd name="connsiteY87" fmla="*/ 44826 h 442144"/>
                    <a:gd name="connsiteX88" fmla="*/ 286085 w 532476"/>
                    <a:gd name="connsiteY88" fmla="*/ 44826 h 442144"/>
                    <a:gd name="connsiteX89" fmla="*/ 302659 w 532476"/>
                    <a:gd name="connsiteY89" fmla="*/ 61876 h 442144"/>
                    <a:gd name="connsiteX90" fmla="*/ 318089 w 532476"/>
                    <a:gd name="connsiteY90" fmla="*/ 83021 h 442144"/>
                    <a:gd name="connsiteX91" fmla="*/ 341902 w 532476"/>
                    <a:gd name="connsiteY91" fmla="*/ 93118 h 442144"/>
                    <a:gd name="connsiteX92" fmla="*/ 362857 w 532476"/>
                    <a:gd name="connsiteY92" fmla="*/ 78735 h 442144"/>
                    <a:gd name="connsiteX93" fmla="*/ 384574 w 532476"/>
                    <a:gd name="connsiteY93" fmla="*/ 89403 h 442144"/>
                    <a:gd name="connsiteX94" fmla="*/ 389717 w 532476"/>
                    <a:gd name="connsiteY94" fmla="*/ 84736 h 442144"/>
                    <a:gd name="connsiteX95" fmla="*/ 432485 w 532476"/>
                    <a:gd name="connsiteY95" fmla="*/ 41873 h 442144"/>
                    <a:gd name="connsiteX96" fmla="*/ 444867 w 532476"/>
                    <a:gd name="connsiteY96" fmla="*/ 36634 h 442144"/>
                    <a:gd name="connsiteX97" fmla="*/ 470966 w 532476"/>
                    <a:gd name="connsiteY97" fmla="*/ 36825 h 442144"/>
                    <a:gd name="connsiteX98" fmla="*/ 477728 w 532476"/>
                    <a:gd name="connsiteY98" fmla="*/ 32539 h 442144"/>
                    <a:gd name="connsiteX99" fmla="*/ 509447 w 532476"/>
                    <a:gd name="connsiteY99" fmla="*/ 15203 h 442144"/>
                    <a:gd name="connsiteX100" fmla="*/ 532211 w 532476"/>
                    <a:gd name="connsiteY100" fmla="*/ 42730 h 442144"/>
                    <a:gd name="connsiteX101" fmla="*/ 510304 w 532476"/>
                    <a:gd name="connsiteY101" fmla="*/ 70353 h 442144"/>
                    <a:gd name="connsiteX102" fmla="*/ 477443 w 532476"/>
                    <a:gd name="connsiteY102" fmla="*/ 53398 h 442144"/>
                    <a:gd name="connsiteX103" fmla="*/ 471537 w 532476"/>
                    <a:gd name="connsiteY103" fmla="*/ 49112 h 442144"/>
                    <a:gd name="connsiteX104" fmla="*/ 470870 w 532476"/>
                    <a:gd name="connsiteY104" fmla="*/ 49112 h 442144"/>
                    <a:gd name="connsiteX105" fmla="*/ 423912 w 532476"/>
                    <a:gd name="connsiteY105" fmla="*/ 67591 h 442144"/>
                    <a:gd name="connsiteX106" fmla="*/ 394004 w 532476"/>
                    <a:gd name="connsiteY106" fmla="*/ 97975 h 442144"/>
                    <a:gd name="connsiteX107" fmla="*/ 391527 w 532476"/>
                    <a:gd name="connsiteY107" fmla="*/ 142648 h 442144"/>
                    <a:gd name="connsiteX108" fmla="*/ 406958 w 532476"/>
                    <a:gd name="connsiteY108" fmla="*/ 182843 h 442144"/>
                    <a:gd name="connsiteX109" fmla="*/ 411815 w 532476"/>
                    <a:gd name="connsiteY109" fmla="*/ 185320 h 442144"/>
                    <a:gd name="connsiteX110" fmla="*/ 425912 w 532476"/>
                    <a:gd name="connsiteY110" fmla="*/ 185510 h 442144"/>
                    <a:gd name="connsiteX111" fmla="*/ 443819 w 532476"/>
                    <a:gd name="connsiteY111" fmla="*/ 203893 h 442144"/>
                    <a:gd name="connsiteX112" fmla="*/ 443819 w 532476"/>
                    <a:gd name="connsiteY112" fmla="*/ 213037 h 442144"/>
                    <a:gd name="connsiteX113" fmla="*/ 473728 w 532476"/>
                    <a:gd name="connsiteY113" fmla="*/ 212847 h 442144"/>
                    <a:gd name="connsiteX114" fmla="*/ 477919 w 532476"/>
                    <a:gd name="connsiteY114" fmla="*/ 208275 h 442144"/>
                    <a:gd name="connsiteX115" fmla="*/ 511066 w 532476"/>
                    <a:gd name="connsiteY115" fmla="*/ 191892 h 442144"/>
                    <a:gd name="connsiteX116" fmla="*/ 532402 w 532476"/>
                    <a:gd name="connsiteY116" fmla="*/ 220657 h 442144"/>
                    <a:gd name="connsiteX117" fmla="*/ 507065 w 532476"/>
                    <a:gd name="connsiteY117" fmla="*/ 247518 h 442144"/>
                    <a:gd name="connsiteX118" fmla="*/ 478300 w 532476"/>
                    <a:gd name="connsiteY118" fmla="*/ 230468 h 442144"/>
                    <a:gd name="connsiteX119" fmla="*/ 470585 w 532476"/>
                    <a:gd name="connsiteY119" fmla="*/ 225420 h 442144"/>
                    <a:gd name="connsiteX120" fmla="*/ 443819 w 532476"/>
                    <a:gd name="connsiteY120" fmla="*/ 225515 h 442144"/>
                    <a:gd name="connsiteX121" fmla="*/ 443819 w 532476"/>
                    <a:gd name="connsiteY121" fmla="*/ 236374 h 442144"/>
                    <a:gd name="connsiteX122" fmla="*/ 427436 w 532476"/>
                    <a:gd name="connsiteY122" fmla="*/ 252471 h 442144"/>
                    <a:gd name="connsiteX123" fmla="*/ 411244 w 532476"/>
                    <a:gd name="connsiteY123" fmla="*/ 252757 h 442144"/>
                    <a:gd name="connsiteX124" fmla="*/ 406386 w 532476"/>
                    <a:gd name="connsiteY124" fmla="*/ 256281 h 442144"/>
                    <a:gd name="connsiteX125" fmla="*/ 391908 w 532476"/>
                    <a:gd name="connsiteY125" fmla="*/ 293905 h 442144"/>
                    <a:gd name="connsiteX126" fmla="*/ 406862 w 532476"/>
                    <a:gd name="connsiteY126" fmla="*/ 315336 h 442144"/>
                    <a:gd name="connsiteX127" fmla="*/ 394575 w 532476"/>
                    <a:gd name="connsiteY127" fmla="*/ 338958 h 442144"/>
                    <a:gd name="connsiteX128" fmla="*/ 416864 w 532476"/>
                    <a:gd name="connsiteY128" fmla="*/ 359913 h 442144"/>
                    <a:gd name="connsiteX129" fmla="*/ 442867 w 532476"/>
                    <a:gd name="connsiteY129" fmla="*/ 385630 h 442144"/>
                    <a:gd name="connsiteX130" fmla="*/ 452582 w 532476"/>
                    <a:gd name="connsiteY130" fmla="*/ 389631 h 442144"/>
                    <a:gd name="connsiteX131" fmla="*/ 462393 w 532476"/>
                    <a:gd name="connsiteY131" fmla="*/ 389821 h 442144"/>
                    <a:gd name="connsiteX132" fmla="*/ 481062 w 532476"/>
                    <a:gd name="connsiteY132" fmla="*/ 380296 h 442144"/>
                    <a:gd name="connsiteX133" fmla="*/ 512780 w 532476"/>
                    <a:gd name="connsiteY133" fmla="*/ 368962 h 442144"/>
                    <a:gd name="connsiteX134" fmla="*/ 532402 w 532476"/>
                    <a:gd name="connsiteY134" fmla="*/ 397537 h 442144"/>
                    <a:gd name="connsiteX135" fmla="*/ 509447 w 532476"/>
                    <a:gd name="connsiteY135" fmla="*/ 423635 h 442144"/>
                    <a:gd name="connsiteX136" fmla="*/ 479157 w 532476"/>
                    <a:gd name="connsiteY136" fmla="*/ 408395 h 442144"/>
                    <a:gd name="connsiteX137" fmla="*/ 468108 w 532476"/>
                    <a:gd name="connsiteY137" fmla="*/ 401823 h 442144"/>
                    <a:gd name="connsiteX138" fmla="*/ 421912 w 532476"/>
                    <a:gd name="connsiteY138" fmla="*/ 382868 h 442144"/>
                    <a:gd name="connsiteX139" fmla="*/ 385336 w 532476"/>
                    <a:gd name="connsiteY139" fmla="*/ 345816 h 442144"/>
                    <a:gd name="connsiteX140" fmla="*/ 395432 w 532476"/>
                    <a:gd name="connsiteY140" fmla="*/ 318955 h 442144"/>
                    <a:gd name="connsiteX141" fmla="*/ 392480 w 532476"/>
                    <a:gd name="connsiteY141" fmla="*/ 314098 h 442144"/>
                    <a:gd name="connsiteX142" fmla="*/ 379145 w 532476"/>
                    <a:gd name="connsiteY142" fmla="*/ 300572 h 442144"/>
                    <a:gd name="connsiteX143" fmla="*/ 377811 w 532476"/>
                    <a:gd name="connsiteY143" fmla="*/ 289904 h 442144"/>
                    <a:gd name="connsiteX144" fmla="*/ 395528 w 532476"/>
                    <a:gd name="connsiteY144" fmla="*/ 247327 h 442144"/>
                    <a:gd name="connsiteX145" fmla="*/ 404386 w 532476"/>
                    <a:gd name="connsiteY145" fmla="*/ 240469 h 442144"/>
                    <a:gd name="connsiteX146" fmla="*/ 424103 w 532476"/>
                    <a:gd name="connsiteY146" fmla="*/ 240469 h 442144"/>
                    <a:gd name="connsiteX147" fmla="*/ 431246 w 532476"/>
                    <a:gd name="connsiteY147" fmla="*/ 233230 h 442144"/>
                    <a:gd name="connsiteX148" fmla="*/ 431246 w 532476"/>
                    <a:gd name="connsiteY148" fmla="*/ 205036 h 442144"/>
                    <a:gd name="connsiteX149" fmla="*/ 423531 w 532476"/>
                    <a:gd name="connsiteY149" fmla="*/ 197512 h 442144"/>
                    <a:gd name="connsiteX150" fmla="*/ 403814 w 532476"/>
                    <a:gd name="connsiteY150" fmla="*/ 197512 h 442144"/>
                    <a:gd name="connsiteX151" fmla="*/ 395813 w 532476"/>
                    <a:gd name="connsiteY151" fmla="*/ 191320 h 442144"/>
                    <a:gd name="connsiteX152" fmla="*/ 377906 w 532476"/>
                    <a:gd name="connsiteY152" fmla="*/ 147315 h 442144"/>
                    <a:gd name="connsiteX153" fmla="*/ 379430 w 532476"/>
                    <a:gd name="connsiteY153" fmla="*/ 136742 h 442144"/>
                    <a:gd name="connsiteX154" fmla="*/ 391813 w 532476"/>
                    <a:gd name="connsiteY154" fmla="*/ 124264 h 442144"/>
                    <a:gd name="connsiteX155" fmla="*/ 391908 w 532476"/>
                    <a:gd name="connsiteY155" fmla="*/ 114549 h 442144"/>
                    <a:gd name="connsiteX156" fmla="*/ 370572 w 532476"/>
                    <a:gd name="connsiteY156" fmla="*/ 93118 h 442144"/>
                    <a:gd name="connsiteX157" fmla="*/ 360476 w 532476"/>
                    <a:gd name="connsiteY157" fmla="*/ 93403 h 442144"/>
                    <a:gd name="connsiteX158" fmla="*/ 349331 w 532476"/>
                    <a:gd name="connsiteY158" fmla="*/ 105214 h 442144"/>
                    <a:gd name="connsiteX159" fmla="*/ 339330 w 532476"/>
                    <a:gd name="connsiteY159" fmla="*/ 106834 h 442144"/>
                    <a:gd name="connsiteX160" fmla="*/ 297515 w 532476"/>
                    <a:gd name="connsiteY160" fmla="*/ 88831 h 442144"/>
                    <a:gd name="connsiteX161" fmla="*/ 290276 w 532476"/>
                    <a:gd name="connsiteY161" fmla="*/ 79116 h 442144"/>
                    <a:gd name="connsiteX162" fmla="*/ 290276 w 532476"/>
                    <a:gd name="connsiteY162" fmla="*/ 63590 h 442144"/>
                    <a:gd name="connsiteX163" fmla="*/ 283990 w 532476"/>
                    <a:gd name="connsiteY163" fmla="*/ 56923 h 442144"/>
                    <a:gd name="connsiteX164" fmla="*/ 248081 w 532476"/>
                    <a:gd name="connsiteY164" fmla="*/ 56923 h 442144"/>
                    <a:gd name="connsiteX165" fmla="*/ 241604 w 532476"/>
                    <a:gd name="connsiteY165" fmla="*/ 64066 h 442144"/>
                    <a:gd name="connsiteX166" fmla="*/ 241604 w 532476"/>
                    <a:gd name="connsiteY166" fmla="*/ 80259 h 442144"/>
                    <a:gd name="connsiteX167" fmla="*/ 235222 w 532476"/>
                    <a:gd name="connsiteY167" fmla="*/ 88260 h 442144"/>
                    <a:gd name="connsiteX168" fmla="*/ 192740 w 532476"/>
                    <a:gd name="connsiteY168" fmla="*/ 106262 h 442144"/>
                    <a:gd name="connsiteX169" fmla="*/ 181596 w 532476"/>
                    <a:gd name="connsiteY169" fmla="*/ 104738 h 442144"/>
                    <a:gd name="connsiteX170" fmla="*/ 170833 w 532476"/>
                    <a:gd name="connsiteY170" fmla="*/ 93594 h 442144"/>
                    <a:gd name="connsiteX171" fmla="*/ 159689 w 532476"/>
                    <a:gd name="connsiteY171" fmla="*/ 93403 h 442144"/>
                    <a:gd name="connsiteX172" fmla="*/ 139305 w 532476"/>
                    <a:gd name="connsiteY172" fmla="*/ 113882 h 442144"/>
                    <a:gd name="connsiteX173" fmla="*/ 139496 w 532476"/>
                    <a:gd name="connsiteY173" fmla="*/ 124550 h 442144"/>
                    <a:gd name="connsiteX174" fmla="*/ 151878 w 532476"/>
                    <a:gd name="connsiteY174" fmla="*/ 137028 h 442144"/>
                    <a:gd name="connsiteX175" fmla="*/ 153212 w 532476"/>
                    <a:gd name="connsiteY175" fmla="*/ 147124 h 442144"/>
                    <a:gd name="connsiteX176" fmla="*/ 135305 w 532476"/>
                    <a:gd name="connsiteY176" fmla="*/ 191130 h 442144"/>
                    <a:gd name="connsiteX177" fmla="*/ 126827 w 532476"/>
                    <a:gd name="connsiteY177" fmla="*/ 197512 h 442144"/>
                    <a:gd name="connsiteX178" fmla="*/ 108539 w 532476"/>
                    <a:gd name="connsiteY178" fmla="*/ 197416 h 442144"/>
                    <a:gd name="connsiteX179" fmla="*/ 100824 w 532476"/>
                    <a:gd name="connsiteY179" fmla="*/ 204941 h 442144"/>
                    <a:gd name="connsiteX180" fmla="*/ 100824 w 532476"/>
                    <a:gd name="connsiteY180" fmla="*/ 233135 h 442144"/>
                    <a:gd name="connsiteX181" fmla="*/ 107968 w 532476"/>
                    <a:gd name="connsiteY181" fmla="*/ 240469 h 442144"/>
                    <a:gd name="connsiteX182" fmla="*/ 127018 w 532476"/>
                    <a:gd name="connsiteY182" fmla="*/ 240469 h 442144"/>
                    <a:gd name="connsiteX183" fmla="*/ 135876 w 532476"/>
                    <a:gd name="connsiteY183" fmla="*/ 247423 h 442144"/>
                    <a:gd name="connsiteX184" fmla="*/ 153307 w 532476"/>
                    <a:gd name="connsiteY184" fmla="*/ 289333 h 442144"/>
                    <a:gd name="connsiteX185" fmla="*/ 151783 w 532476"/>
                    <a:gd name="connsiteY185" fmla="*/ 301144 h 442144"/>
                    <a:gd name="connsiteX186" fmla="*/ 139305 w 532476"/>
                    <a:gd name="connsiteY186" fmla="*/ 313526 h 442144"/>
                    <a:gd name="connsiteX187" fmla="*/ 139115 w 532476"/>
                    <a:gd name="connsiteY187" fmla="*/ 323146 h 442144"/>
                    <a:gd name="connsiteX188" fmla="*/ 161022 w 532476"/>
                    <a:gd name="connsiteY188" fmla="*/ 345054 h 442144"/>
                    <a:gd name="connsiteX189" fmla="*/ 170166 w 532476"/>
                    <a:gd name="connsiteY189" fmla="*/ 344959 h 442144"/>
                    <a:gd name="connsiteX190" fmla="*/ 181310 w 532476"/>
                    <a:gd name="connsiteY190" fmla="*/ 333243 h 442144"/>
                    <a:gd name="connsiteX191" fmla="*/ 194741 w 532476"/>
                    <a:gd name="connsiteY191" fmla="*/ 331147 h 442144"/>
                    <a:gd name="connsiteX192" fmla="*/ 234650 w 532476"/>
                    <a:gd name="connsiteY192" fmla="*/ 348007 h 442144"/>
                    <a:gd name="connsiteX193" fmla="*/ 241604 w 532476"/>
                    <a:gd name="connsiteY193" fmla="*/ 357055 h 442144"/>
                    <a:gd name="connsiteX194" fmla="*/ 241604 w 532476"/>
                    <a:gd name="connsiteY194" fmla="*/ 373915 h 442144"/>
                    <a:gd name="connsiteX195" fmla="*/ 248843 w 532476"/>
                    <a:gd name="connsiteY195" fmla="*/ 381154 h 442144"/>
                    <a:gd name="connsiteX196" fmla="*/ 283323 w 532476"/>
                    <a:gd name="connsiteY196" fmla="*/ 381154 h 442144"/>
                    <a:gd name="connsiteX197" fmla="*/ 290276 w 532476"/>
                    <a:gd name="connsiteY197" fmla="*/ 373724 h 442144"/>
                    <a:gd name="connsiteX198" fmla="*/ 290181 w 532476"/>
                    <a:gd name="connsiteY198" fmla="*/ 358198 h 442144"/>
                    <a:gd name="connsiteX199" fmla="*/ 297992 w 532476"/>
                    <a:gd name="connsiteY199" fmla="*/ 347530 h 442144"/>
                    <a:gd name="connsiteX200" fmla="*/ 337997 w 532476"/>
                    <a:gd name="connsiteY200" fmla="*/ 330481 h 442144"/>
                    <a:gd name="connsiteX201" fmla="*/ 348665 w 532476"/>
                    <a:gd name="connsiteY201" fmla="*/ 331814 h 442144"/>
                    <a:gd name="connsiteX202" fmla="*/ 360857 w 532476"/>
                    <a:gd name="connsiteY202" fmla="*/ 344482 h 442144"/>
                    <a:gd name="connsiteX203" fmla="*/ 371048 w 532476"/>
                    <a:gd name="connsiteY203" fmla="*/ 344673 h 442144"/>
                    <a:gd name="connsiteX204" fmla="*/ 391813 w 532476"/>
                    <a:gd name="connsiteY204" fmla="*/ 323623 h 442144"/>
                    <a:gd name="connsiteX205" fmla="*/ 395432 w 532476"/>
                    <a:gd name="connsiteY205" fmla="*/ 318955 h 442144"/>
                    <a:gd name="connsiteX206" fmla="*/ 519638 w 532476"/>
                    <a:gd name="connsiteY206" fmla="*/ 219133 h 442144"/>
                    <a:gd name="connsiteX207" fmla="*/ 503446 w 532476"/>
                    <a:gd name="connsiteY207" fmla="*/ 203227 h 442144"/>
                    <a:gd name="connsiteX208" fmla="*/ 487730 w 532476"/>
                    <a:gd name="connsiteY208" fmla="*/ 219038 h 442144"/>
                    <a:gd name="connsiteX209" fmla="*/ 503732 w 532476"/>
                    <a:gd name="connsiteY209" fmla="*/ 235231 h 442144"/>
                    <a:gd name="connsiteX210" fmla="*/ 519638 w 532476"/>
                    <a:gd name="connsiteY210" fmla="*/ 219133 h 442144"/>
                    <a:gd name="connsiteX211" fmla="*/ 28244 w 532476"/>
                    <a:gd name="connsiteY211" fmla="*/ 411729 h 442144"/>
                    <a:gd name="connsiteX212" fmla="*/ 44531 w 532476"/>
                    <a:gd name="connsiteY212" fmla="*/ 396013 h 442144"/>
                    <a:gd name="connsiteX213" fmla="*/ 29101 w 532476"/>
                    <a:gd name="connsiteY213" fmla="*/ 380106 h 442144"/>
                    <a:gd name="connsiteX214" fmla="*/ 12527 w 532476"/>
                    <a:gd name="connsiteY214" fmla="*/ 395441 h 442144"/>
                    <a:gd name="connsiteX215" fmla="*/ 28244 w 532476"/>
                    <a:gd name="connsiteY215" fmla="*/ 411729 h 442144"/>
                    <a:gd name="connsiteX216" fmla="*/ 205885 w 532476"/>
                    <a:gd name="connsiteY216" fmla="*/ 413539 h 442144"/>
                    <a:gd name="connsiteX217" fmla="*/ 189692 w 532476"/>
                    <a:gd name="connsiteY217" fmla="*/ 397727 h 442144"/>
                    <a:gd name="connsiteX218" fmla="*/ 174262 w 532476"/>
                    <a:gd name="connsiteY218" fmla="*/ 413634 h 442144"/>
                    <a:gd name="connsiteX219" fmla="*/ 190073 w 532476"/>
                    <a:gd name="connsiteY219" fmla="*/ 429826 h 442144"/>
                    <a:gd name="connsiteX220" fmla="*/ 205885 w 532476"/>
                    <a:gd name="connsiteY220" fmla="*/ 413539 h 442144"/>
                    <a:gd name="connsiteX221" fmla="*/ 12527 w 532476"/>
                    <a:gd name="connsiteY221" fmla="*/ 42826 h 442144"/>
                    <a:gd name="connsiteX222" fmla="*/ 28625 w 532476"/>
                    <a:gd name="connsiteY222" fmla="*/ 58923 h 442144"/>
                    <a:gd name="connsiteX223" fmla="*/ 44531 w 532476"/>
                    <a:gd name="connsiteY223" fmla="*/ 43207 h 442144"/>
                    <a:gd name="connsiteX224" fmla="*/ 28720 w 532476"/>
                    <a:gd name="connsiteY224" fmla="*/ 26824 h 442144"/>
                    <a:gd name="connsiteX225" fmla="*/ 12527 w 532476"/>
                    <a:gd name="connsiteY225" fmla="*/ 42826 h 442144"/>
                    <a:gd name="connsiteX226" fmla="*/ 519638 w 532476"/>
                    <a:gd name="connsiteY226" fmla="*/ 42730 h 442144"/>
                    <a:gd name="connsiteX227" fmla="*/ 503446 w 532476"/>
                    <a:gd name="connsiteY227" fmla="*/ 26919 h 442144"/>
                    <a:gd name="connsiteX228" fmla="*/ 487730 w 532476"/>
                    <a:gd name="connsiteY228" fmla="*/ 42730 h 442144"/>
                    <a:gd name="connsiteX229" fmla="*/ 503732 w 532476"/>
                    <a:gd name="connsiteY229" fmla="*/ 59018 h 442144"/>
                    <a:gd name="connsiteX230" fmla="*/ 519638 w 532476"/>
                    <a:gd name="connsiteY230" fmla="*/ 42730 h 442144"/>
                    <a:gd name="connsiteX231" fmla="*/ 28529 w 532476"/>
                    <a:gd name="connsiteY231" fmla="*/ 235326 h 442144"/>
                    <a:gd name="connsiteX232" fmla="*/ 44436 w 532476"/>
                    <a:gd name="connsiteY232" fmla="*/ 219133 h 442144"/>
                    <a:gd name="connsiteX233" fmla="*/ 28625 w 532476"/>
                    <a:gd name="connsiteY233" fmla="*/ 203322 h 442144"/>
                    <a:gd name="connsiteX234" fmla="*/ 12432 w 532476"/>
                    <a:gd name="connsiteY234" fmla="*/ 219229 h 442144"/>
                    <a:gd name="connsiteX235" fmla="*/ 28529 w 532476"/>
                    <a:gd name="connsiteY235" fmla="*/ 235326 h 442144"/>
                    <a:gd name="connsiteX236" fmla="*/ 519638 w 532476"/>
                    <a:gd name="connsiteY236" fmla="*/ 396108 h 442144"/>
                    <a:gd name="connsiteX237" fmla="*/ 503827 w 532476"/>
                    <a:gd name="connsiteY237" fmla="*/ 380011 h 442144"/>
                    <a:gd name="connsiteX238" fmla="*/ 487730 w 532476"/>
                    <a:gd name="connsiteY238" fmla="*/ 395917 h 442144"/>
                    <a:gd name="connsiteX239" fmla="*/ 503351 w 532476"/>
                    <a:gd name="connsiteY239" fmla="*/ 411634 h 442144"/>
                    <a:gd name="connsiteX240" fmla="*/ 519638 w 532476"/>
                    <a:gd name="connsiteY240" fmla="*/ 396108 h 442144"/>
                    <a:gd name="connsiteX241" fmla="*/ 343616 w 532476"/>
                    <a:gd name="connsiteY241" fmla="*/ 12631 h 442144"/>
                    <a:gd name="connsiteX242" fmla="*/ 327805 w 532476"/>
                    <a:gd name="connsiteY242" fmla="*/ 28633 h 442144"/>
                    <a:gd name="connsiteX243" fmla="*/ 343902 w 532476"/>
                    <a:gd name="connsiteY243" fmla="*/ 44445 h 442144"/>
                    <a:gd name="connsiteX244" fmla="*/ 359428 w 532476"/>
                    <a:gd name="connsiteY244" fmla="*/ 28729 h 442144"/>
                    <a:gd name="connsiteX245" fmla="*/ 343616 w 532476"/>
                    <a:gd name="connsiteY245" fmla="*/ 12631 h 44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32476" h="442144">
                      <a:moveTo>
                        <a:pt x="385336" y="345816"/>
                      </a:moveTo>
                      <a:cubicBezTo>
                        <a:pt x="382574" y="349435"/>
                        <a:pt x="380859" y="352579"/>
                        <a:pt x="378287" y="354960"/>
                      </a:cubicBezTo>
                      <a:cubicBezTo>
                        <a:pt x="371048" y="361723"/>
                        <a:pt x="360285" y="362580"/>
                        <a:pt x="354475" y="354865"/>
                      </a:cubicBezTo>
                      <a:cubicBezTo>
                        <a:pt x="345712" y="343054"/>
                        <a:pt x="337235" y="343625"/>
                        <a:pt x="325900" y="350578"/>
                      </a:cubicBezTo>
                      <a:cubicBezTo>
                        <a:pt x="319042" y="354769"/>
                        <a:pt x="310755" y="356674"/>
                        <a:pt x="303230" y="359627"/>
                      </a:cubicBezTo>
                      <a:cubicBezTo>
                        <a:pt x="300468" y="391345"/>
                        <a:pt x="300468" y="391345"/>
                        <a:pt x="273703" y="394012"/>
                      </a:cubicBezTo>
                      <a:cubicBezTo>
                        <a:pt x="273703" y="399632"/>
                        <a:pt x="273608" y="405443"/>
                        <a:pt x="273703" y="411157"/>
                      </a:cubicBezTo>
                      <a:cubicBezTo>
                        <a:pt x="273893" y="417349"/>
                        <a:pt x="271131" y="420111"/>
                        <a:pt x="264845" y="420016"/>
                      </a:cubicBezTo>
                      <a:cubicBezTo>
                        <a:pt x="251033" y="419825"/>
                        <a:pt x="237127" y="420111"/>
                        <a:pt x="223316" y="419920"/>
                      </a:cubicBezTo>
                      <a:cubicBezTo>
                        <a:pt x="219601" y="419825"/>
                        <a:pt x="217696" y="420682"/>
                        <a:pt x="216077" y="424588"/>
                      </a:cubicBezTo>
                      <a:cubicBezTo>
                        <a:pt x="210457" y="437827"/>
                        <a:pt x="197503" y="444400"/>
                        <a:pt x="184073" y="441447"/>
                      </a:cubicBezTo>
                      <a:cubicBezTo>
                        <a:pt x="171119" y="438589"/>
                        <a:pt x="161975" y="427350"/>
                        <a:pt x="161784" y="414205"/>
                      </a:cubicBezTo>
                      <a:cubicBezTo>
                        <a:pt x="161689" y="400966"/>
                        <a:pt x="170738" y="389155"/>
                        <a:pt x="183311" y="386297"/>
                      </a:cubicBezTo>
                      <a:cubicBezTo>
                        <a:pt x="197122" y="383154"/>
                        <a:pt x="209981" y="389726"/>
                        <a:pt x="216267" y="402966"/>
                      </a:cubicBezTo>
                      <a:cubicBezTo>
                        <a:pt x="217124" y="404776"/>
                        <a:pt x="218934" y="406204"/>
                        <a:pt x="220649" y="407443"/>
                      </a:cubicBezTo>
                      <a:cubicBezTo>
                        <a:pt x="221411" y="408014"/>
                        <a:pt x="222935" y="407538"/>
                        <a:pt x="224078" y="407538"/>
                      </a:cubicBezTo>
                      <a:cubicBezTo>
                        <a:pt x="236270" y="407538"/>
                        <a:pt x="248462" y="407538"/>
                        <a:pt x="261035" y="407538"/>
                      </a:cubicBezTo>
                      <a:cubicBezTo>
                        <a:pt x="261035" y="402775"/>
                        <a:pt x="261035" y="398680"/>
                        <a:pt x="261035" y="394108"/>
                      </a:cubicBezTo>
                      <a:cubicBezTo>
                        <a:pt x="252081" y="391917"/>
                        <a:pt x="241604" y="396394"/>
                        <a:pt x="233984" y="388012"/>
                      </a:cubicBezTo>
                      <a:cubicBezTo>
                        <a:pt x="226554" y="379820"/>
                        <a:pt x="230650" y="369533"/>
                        <a:pt x="229221" y="361437"/>
                      </a:cubicBezTo>
                      <a:cubicBezTo>
                        <a:pt x="216553" y="355627"/>
                        <a:pt x="204551" y="349912"/>
                        <a:pt x="192359" y="344578"/>
                      </a:cubicBezTo>
                      <a:cubicBezTo>
                        <a:pt x="190931" y="344006"/>
                        <a:pt x="188359" y="344673"/>
                        <a:pt x="187025" y="345625"/>
                      </a:cubicBezTo>
                      <a:cubicBezTo>
                        <a:pt x="184454" y="347626"/>
                        <a:pt x="182453" y="350293"/>
                        <a:pt x="180072" y="352674"/>
                      </a:cubicBezTo>
                      <a:cubicBezTo>
                        <a:pt x="170642" y="362199"/>
                        <a:pt x="161498" y="362389"/>
                        <a:pt x="151878" y="353341"/>
                      </a:cubicBezTo>
                      <a:cubicBezTo>
                        <a:pt x="150545" y="352102"/>
                        <a:pt x="149211" y="350864"/>
                        <a:pt x="147306" y="349054"/>
                      </a:cubicBezTo>
                      <a:cubicBezTo>
                        <a:pt x="133685" y="362675"/>
                        <a:pt x="119779" y="375534"/>
                        <a:pt x="107111" y="389631"/>
                      </a:cubicBezTo>
                      <a:cubicBezTo>
                        <a:pt x="98538" y="399251"/>
                        <a:pt x="89299" y="404204"/>
                        <a:pt x="76535" y="401918"/>
                      </a:cubicBezTo>
                      <a:cubicBezTo>
                        <a:pt x="74726" y="401632"/>
                        <a:pt x="72725" y="402013"/>
                        <a:pt x="70916" y="401823"/>
                      </a:cubicBezTo>
                      <a:cubicBezTo>
                        <a:pt x="62248" y="400966"/>
                        <a:pt x="55771" y="401823"/>
                        <a:pt x="51104" y="411729"/>
                      </a:cubicBezTo>
                      <a:cubicBezTo>
                        <a:pt x="45770" y="423064"/>
                        <a:pt x="31101" y="426683"/>
                        <a:pt x="19195" y="422587"/>
                      </a:cubicBezTo>
                      <a:cubicBezTo>
                        <a:pt x="7384" y="418492"/>
                        <a:pt x="-712" y="406585"/>
                        <a:pt x="50" y="394298"/>
                      </a:cubicBezTo>
                      <a:cubicBezTo>
                        <a:pt x="907" y="381439"/>
                        <a:pt x="10337" y="370486"/>
                        <a:pt x="22719" y="368009"/>
                      </a:cubicBezTo>
                      <a:cubicBezTo>
                        <a:pt x="35006" y="365533"/>
                        <a:pt x="48151" y="371438"/>
                        <a:pt x="53199" y="382963"/>
                      </a:cubicBezTo>
                      <a:cubicBezTo>
                        <a:pt x="55771" y="388869"/>
                        <a:pt x="59295" y="389250"/>
                        <a:pt x="64820" y="390012"/>
                      </a:cubicBezTo>
                      <a:cubicBezTo>
                        <a:pt x="82536" y="392488"/>
                        <a:pt x="95585" y="386488"/>
                        <a:pt x="106825" y="372676"/>
                      </a:cubicBezTo>
                      <a:cubicBezTo>
                        <a:pt x="116255" y="361056"/>
                        <a:pt x="127780" y="351245"/>
                        <a:pt x="140258" y="338767"/>
                      </a:cubicBezTo>
                      <a:cubicBezTo>
                        <a:pt x="136448" y="335910"/>
                        <a:pt x="132733" y="333814"/>
                        <a:pt x="129780" y="330862"/>
                      </a:cubicBezTo>
                      <a:cubicBezTo>
                        <a:pt x="122541" y="323337"/>
                        <a:pt x="121684" y="312859"/>
                        <a:pt x="129685" y="306573"/>
                      </a:cubicBezTo>
                      <a:cubicBezTo>
                        <a:pt x="140543" y="297905"/>
                        <a:pt x="141686" y="289999"/>
                        <a:pt x="133876" y="278760"/>
                      </a:cubicBezTo>
                      <a:cubicBezTo>
                        <a:pt x="129875" y="272950"/>
                        <a:pt x="128066" y="265425"/>
                        <a:pt x="126256" y="258472"/>
                      </a:cubicBezTo>
                      <a:cubicBezTo>
                        <a:pt x="124922" y="253614"/>
                        <a:pt x="122732" y="251995"/>
                        <a:pt x="117969" y="252471"/>
                      </a:cubicBezTo>
                      <a:cubicBezTo>
                        <a:pt x="114445" y="252852"/>
                        <a:pt x="110921" y="252566"/>
                        <a:pt x="107396" y="252566"/>
                      </a:cubicBezTo>
                      <a:cubicBezTo>
                        <a:pt x="95395" y="252280"/>
                        <a:pt x="88918" y="245708"/>
                        <a:pt x="88727" y="233611"/>
                      </a:cubicBezTo>
                      <a:cubicBezTo>
                        <a:pt x="88727" y="231230"/>
                        <a:pt x="88727" y="228944"/>
                        <a:pt x="88727" y="225515"/>
                      </a:cubicBezTo>
                      <a:cubicBezTo>
                        <a:pt x="78536" y="225515"/>
                        <a:pt x="68534" y="225325"/>
                        <a:pt x="58533" y="225706"/>
                      </a:cubicBezTo>
                      <a:cubicBezTo>
                        <a:pt x="57104" y="225801"/>
                        <a:pt x="55485" y="228658"/>
                        <a:pt x="54628" y="230563"/>
                      </a:cubicBezTo>
                      <a:cubicBezTo>
                        <a:pt x="49389" y="241708"/>
                        <a:pt x="37864" y="248756"/>
                        <a:pt x="26339" y="247708"/>
                      </a:cubicBezTo>
                      <a:cubicBezTo>
                        <a:pt x="13861" y="246470"/>
                        <a:pt x="3955" y="237898"/>
                        <a:pt x="1097" y="225610"/>
                      </a:cubicBezTo>
                      <a:cubicBezTo>
                        <a:pt x="-2141" y="211799"/>
                        <a:pt x="5384" y="197893"/>
                        <a:pt x="18814" y="192844"/>
                      </a:cubicBezTo>
                      <a:cubicBezTo>
                        <a:pt x="32435" y="187796"/>
                        <a:pt x="47770" y="193702"/>
                        <a:pt x="53771" y="207132"/>
                      </a:cubicBezTo>
                      <a:cubicBezTo>
                        <a:pt x="56057" y="212180"/>
                        <a:pt x="58724" y="213514"/>
                        <a:pt x="63772" y="213228"/>
                      </a:cubicBezTo>
                      <a:cubicBezTo>
                        <a:pt x="71678" y="212847"/>
                        <a:pt x="79679" y="213133"/>
                        <a:pt x="88823" y="213133"/>
                      </a:cubicBezTo>
                      <a:cubicBezTo>
                        <a:pt x="88823" y="209608"/>
                        <a:pt x="88727" y="206465"/>
                        <a:pt x="88823" y="203322"/>
                      </a:cubicBezTo>
                      <a:cubicBezTo>
                        <a:pt x="89204" y="192844"/>
                        <a:pt x="95681" y="184748"/>
                        <a:pt x="105777" y="185891"/>
                      </a:cubicBezTo>
                      <a:cubicBezTo>
                        <a:pt x="121017" y="187701"/>
                        <a:pt x="127399" y="181700"/>
                        <a:pt x="129971" y="167413"/>
                      </a:cubicBezTo>
                      <a:cubicBezTo>
                        <a:pt x="131209" y="160459"/>
                        <a:pt x="135495" y="154078"/>
                        <a:pt x="139019" y="147696"/>
                      </a:cubicBezTo>
                      <a:cubicBezTo>
                        <a:pt x="140829" y="144362"/>
                        <a:pt x="140543" y="142362"/>
                        <a:pt x="137781" y="139981"/>
                      </a:cubicBezTo>
                      <a:cubicBezTo>
                        <a:pt x="135114" y="137695"/>
                        <a:pt x="132733" y="135028"/>
                        <a:pt x="130352" y="132551"/>
                      </a:cubicBezTo>
                      <a:cubicBezTo>
                        <a:pt x="122065" y="123788"/>
                        <a:pt x="122065" y="114549"/>
                        <a:pt x="130542" y="105881"/>
                      </a:cubicBezTo>
                      <a:cubicBezTo>
                        <a:pt x="132447" y="103881"/>
                        <a:pt x="135114" y="102547"/>
                        <a:pt x="137972" y="100547"/>
                      </a:cubicBezTo>
                      <a:cubicBezTo>
                        <a:pt x="120541" y="83212"/>
                        <a:pt x="104634" y="67305"/>
                        <a:pt x="88537" y="51589"/>
                      </a:cubicBezTo>
                      <a:cubicBezTo>
                        <a:pt x="87203" y="50255"/>
                        <a:pt x="84917" y="49493"/>
                        <a:pt x="83012" y="49303"/>
                      </a:cubicBezTo>
                      <a:cubicBezTo>
                        <a:pt x="79298" y="48922"/>
                        <a:pt x="75488" y="49303"/>
                        <a:pt x="71773" y="49207"/>
                      </a:cubicBezTo>
                      <a:cubicBezTo>
                        <a:pt x="63200" y="48922"/>
                        <a:pt x="55961" y="48350"/>
                        <a:pt x="51104" y="59113"/>
                      </a:cubicBezTo>
                      <a:cubicBezTo>
                        <a:pt x="46055" y="70448"/>
                        <a:pt x="30911" y="73782"/>
                        <a:pt x="19100" y="69496"/>
                      </a:cubicBezTo>
                      <a:cubicBezTo>
                        <a:pt x="7193" y="65114"/>
                        <a:pt x="-617" y="53303"/>
                        <a:pt x="335" y="41016"/>
                      </a:cubicBezTo>
                      <a:cubicBezTo>
                        <a:pt x="1383" y="28062"/>
                        <a:pt x="10622" y="17775"/>
                        <a:pt x="23481" y="15203"/>
                      </a:cubicBezTo>
                      <a:cubicBezTo>
                        <a:pt x="35768" y="12727"/>
                        <a:pt x="48532" y="18727"/>
                        <a:pt x="53675" y="30443"/>
                      </a:cubicBezTo>
                      <a:cubicBezTo>
                        <a:pt x="55961" y="35682"/>
                        <a:pt x="58724" y="37682"/>
                        <a:pt x="64058" y="36730"/>
                      </a:cubicBezTo>
                      <a:cubicBezTo>
                        <a:pt x="83679" y="33205"/>
                        <a:pt x="98348" y="40444"/>
                        <a:pt x="110825" y="55875"/>
                      </a:cubicBezTo>
                      <a:cubicBezTo>
                        <a:pt x="120922" y="68353"/>
                        <a:pt x="133400" y="78925"/>
                        <a:pt x="145020" y="90641"/>
                      </a:cubicBezTo>
                      <a:cubicBezTo>
                        <a:pt x="152069" y="84736"/>
                        <a:pt x="157688" y="74925"/>
                        <a:pt x="167594" y="78259"/>
                      </a:cubicBezTo>
                      <a:cubicBezTo>
                        <a:pt x="175595" y="80926"/>
                        <a:pt x="182263" y="87498"/>
                        <a:pt x="189883" y="92641"/>
                      </a:cubicBezTo>
                      <a:cubicBezTo>
                        <a:pt x="201884" y="87498"/>
                        <a:pt x="215124" y="81783"/>
                        <a:pt x="227792" y="76258"/>
                      </a:cubicBezTo>
                      <a:cubicBezTo>
                        <a:pt x="229697" y="67972"/>
                        <a:pt x="230078" y="58447"/>
                        <a:pt x="234174" y="50827"/>
                      </a:cubicBezTo>
                      <a:cubicBezTo>
                        <a:pt x="239222" y="41587"/>
                        <a:pt x="250176" y="45588"/>
                        <a:pt x="260082" y="44254"/>
                      </a:cubicBezTo>
                      <a:cubicBezTo>
                        <a:pt x="260082" y="39968"/>
                        <a:pt x="260273" y="35682"/>
                        <a:pt x="260082" y="31300"/>
                      </a:cubicBezTo>
                      <a:cubicBezTo>
                        <a:pt x="259701" y="24633"/>
                        <a:pt x="262749" y="22061"/>
                        <a:pt x="269417" y="22252"/>
                      </a:cubicBezTo>
                      <a:cubicBezTo>
                        <a:pt x="282275" y="22537"/>
                        <a:pt x="295229" y="22061"/>
                        <a:pt x="308183" y="22442"/>
                      </a:cubicBezTo>
                      <a:cubicBezTo>
                        <a:pt x="313422" y="22537"/>
                        <a:pt x="316375" y="21394"/>
                        <a:pt x="318661" y="16060"/>
                      </a:cubicBezTo>
                      <a:cubicBezTo>
                        <a:pt x="323709" y="4345"/>
                        <a:pt x="336854" y="-1942"/>
                        <a:pt x="348855" y="535"/>
                      </a:cubicBezTo>
                      <a:cubicBezTo>
                        <a:pt x="361809" y="3106"/>
                        <a:pt x="371239" y="13679"/>
                        <a:pt x="372001" y="26347"/>
                      </a:cubicBezTo>
                      <a:cubicBezTo>
                        <a:pt x="372763" y="39778"/>
                        <a:pt x="364857" y="51398"/>
                        <a:pt x="352189" y="55399"/>
                      </a:cubicBezTo>
                      <a:cubicBezTo>
                        <a:pt x="338663" y="59685"/>
                        <a:pt x="324185" y="53398"/>
                        <a:pt x="318280" y="40063"/>
                      </a:cubicBezTo>
                      <a:cubicBezTo>
                        <a:pt x="316280" y="35491"/>
                        <a:pt x="313898" y="34444"/>
                        <a:pt x="309326" y="34539"/>
                      </a:cubicBezTo>
                      <a:cubicBezTo>
                        <a:pt x="297801" y="34825"/>
                        <a:pt x="286371" y="34729"/>
                        <a:pt x="274846" y="34825"/>
                      </a:cubicBezTo>
                      <a:cubicBezTo>
                        <a:pt x="274179" y="34825"/>
                        <a:pt x="273608" y="35301"/>
                        <a:pt x="272655" y="35682"/>
                      </a:cubicBezTo>
                      <a:cubicBezTo>
                        <a:pt x="272655" y="38349"/>
                        <a:pt x="272655" y="41111"/>
                        <a:pt x="272655" y="44826"/>
                      </a:cubicBezTo>
                      <a:cubicBezTo>
                        <a:pt x="277322" y="44826"/>
                        <a:pt x="281704" y="44635"/>
                        <a:pt x="286085" y="44826"/>
                      </a:cubicBezTo>
                      <a:cubicBezTo>
                        <a:pt x="295991" y="45302"/>
                        <a:pt x="303802" y="52065"/>
                        <a:pt x="302659" y="61876"/>
                      </a:cubicBezTo>
                      <a:cubicBezTo>
                        <a:pt x="301230" y="74639"/>
                        <a:pt x="306374" y="80068"/>
                        <a:pt x="318089" y="83021"/>
                      </a:cubicBezTo>
                      <a:cubicBezTo>
                        <a:pt x="326567" y="85212"/>
                        <a:pt x="334472" y="89879"/>
                        <a:pt x="341902" y="93118"/>
                      </a:cubicBezTo>
                      <a:cubicBezTo>
                        <a:pt x="348950" y="88165"/>
                        <a:pt x="355237" y="81783"/>
                        <a:pt x="362857" y="78735"/>
                      </a:cubicBezTo>
                      <a:cubicBezTo>
                        <a:pt x="372096" y="75020"/>
                        <a:pt x="378192" y="83212"/>
                        <a:pt x="384574" y="89403"/>
                      </a:cubicBezTo>
                      <a:cubicBezTo>
                        <a:pt x="386384" y="87784"/>
                        <a:pt x="388193" y="86260"/>
                        <a:pt x="389717" y="84736"/>
                      </a:cubicBezTo>
                      <a:cubicBezTo>
                        <a:pt x="404005" y="70448"/>
                        <a:pt x="418388" y="56256"/>
                        <a:pt x="432485" y="41873"/>
                      </a:cubicBezTo>
                      <a:cubicBezTo>
                        <a:pt x="436009" y="38254"/>
                        <a:pt x="439628" y="36444"/>
                        <a:pt x="444867" y="36634"/>
                      </a:cubicBezTo>
                      <a:cubicBezTo>
                        <a:pt x="453535" y="37015"/>
                        <a:pt x="462203" y="36634"/>
                        <a:pt x="470966" y="36825"/>
                      </a:cubicBezTo>
                      <a:cubicBezTo>
                        <a:pt x="474395" y="36920"/>
                        <a:pt x="476204" y="36158"/>
                        <a:pt x="477728" y="32539"/>
                      </a:cubicBezTo>
                      <a:cubicBezTo>
                        <a:pt x="483443" y="19108"/>
                        <a:pt x="496112" y="12441"/>
                        <a:pt x="509447" y="15203"/>
                      </a:cubicBezTo>
                      <a:cubicBezTo>
                        <a:pt x="522782" y="18061"/>
                        <a:pt x="532211" y="29491"/>
                        <a:pt x="532211" y="42730"/>
                      </a:cubicBezTo>
                      <a:cubicBezTo>
                        <a:pt x="532211" y="55684"/>
                        <a:pt x="522782" y="67686"/>
                        <a:pt x="510304" y="70353"/>
                      </a:cubicBezTo>
                      <a:cubicBezTo>
                        <a:pt x="496493" y="73401"/>
                        <a:pt x="484015" y="66733"/>
                        <a:pt x="477443" y="53398"/>
                      </a:cubicBezTo>
                      <a:cubicBezTo>
                        <a:pt x="476490" y="51493"/>
                        <a:pt x="473633" y="50446"/>
                        <a:pt x="471537" y="49112"/>
                      </a:cubicBezTo>
                      <a:cubicBezTo>
                        <a:pt x="471347" y="49017"/>
                        <a:pt x="471061" y="49112"/>
                        <a:pt x="470870" y="49112"/>
                      </a:cubicBezTo>
                      <a:cubicBezTo>
                        <a:pt x="451630" y="46159"/>
                        <a:pt x="436295" y="51398"/>
                        <a:pt x="423912" y="67591"/>
                      </a:cubicBezTo>
                      <a:cubicBezTo>
                        <a:pt x="415340" y="78830"/>
                        <a:pt x="404005" y="87974"/>
                        <a:pt x="394004" y="97975"/>
                      </a:cubicBezTo>
                      <a:cubicBezTo>
                        <a:pt x="410768" y="120550"/>
                        <a:pt x="410768" y="120550"/>
                        <a:pt x="391527" y="142648"/>
                      </a:cubicBezTo>
                      <a:cubicBezTo>
                        <a:pt x="396671" y="156364"/>
                        <a:pt x="401624" y="169699"/>
                        <a:pt x="406958" y="182843"/>
                      </a:cubicBezTo>
                      <a:cubicBezTo>
                        <a:pt x="407434" y="184177"/>
                        <a:pt x="410101" y="185224"/>
                        <a:pt x="411815" y="185320"/>
                      </a:cubicBezTo>
                      <a:cubicBezTo>
                        <a:pt x="416483" y="185701"/>
                        <a:pt x="421245" y="185320"/>
                        <a:pt x="425912" y="185510"/>
                      </a:cubicBezTo>
                      <a:cubicBezTo>
                        <a:pt x="437152" y="186082"/>
                        <a:pt x="443438" y="192654"/>
                        <a:pt x="443819" y="203893"/>
                      </a:cubicBezTo>
                      <a:cubicBezTo>
                        <a:pt x="443915" y="206656"/>
                        <a:pt x="443819" y="209418"/>
                        <a:pt x="443819" y="213037"/>
                      </a:cubicBezTo>
                      <a:cubicBezTo>
                        <a:pt x="454202" y="213037"/>
                        <a:pt x="463917" y="213228"/>
                        <a:pt x="473728" y="212847"/>
                      </a:cubicBezTo>
                      <a:cubicBezTo>
                        <a:pt x="475157" y="212752"/>
                        <a:pt x="477062" y="210085"/>
                        <a:pt x="477919" y="208275"/>
                      </a:cubicBezTo>
                      <a:cubicBezTo>
                        <a:pt x="484110" y="195226"/>
                        <a:pt x="497350" y="188558"/>
                        <a:pt x="511066" y="191892"/>
                      </a:cubicBezTo>
                      <a:cubicBezTo>
                        <a:pt x="523734" y="194940"/>
                        <a:pt x="533164" y="207703"/>
                        <a:pt x="532402" y="220657"/>
                      </a:cubicBezTo>
                      <a:cubicBezTo>
                        <a:pt x="531640" y="234564"/>
                        <a:pt x="521162" y="245613"/>
                        <a:pt x="507065" y="247518"/>
                      </a:cubicBezTo>
                      <a:cubicBezTo>
                        <a:pt x="495445" y="249137"/>
                        <a:pt x="483158" y="242184"/>
                        <a:pt x="478300" y="230468"/>
                      </a:cubicBezTo>
                      <a:cubicBezTo>
                        <a:pt x="476585" y="226468"/>
                        <a:pt x="474680" y="225325"/>
                        <a:pt x="470585" y="225420"/>
                      </a:cubicBezTo>
                      <a:cubicBezTo>
                        <a:pt x="461917" y="225706"/>
                        <a:pt x="453344" y="225515"/>
                        <a:pt x="443819" y="225515"/>
                      </a:cubicBezTo>
                      <a:cubicBezTo>
                        <a:pt x="443819" y="229516"/>
                        <a:pt x="444010" y="232945"/>
                        <a:pt x="443819" y="236374"/>
                      </a:cubicBezTo>
                      <a:cubicBezTo>
                        <a:pt x="443153" y="245613"/>
                        <a:pt x="436676" y="251995"/>
                        <a:pt x="427436" y="252471"/>
                      </a:cubicBezTo>
                      <a:cubicBezTo>
                        <a:pt x="422007" y="252757"/>
                        <a:pt x="416578" y="252280"/>
                        <a:pt x="411244" y="252757"/>
                      </a:cubicBezTo>
                      <a:cubicBezTo>
                        <a:pt x="409529" y="252947"/>
                        <a:pt x="407053" y="254662"/>
                        <a:pt x="406386" y="256281"/>
                      </a:cubicBezTo>
                      <a:cubicBezTo>
                        <a:pt x="401338" y="268854"/>
                        <a:pt x="396575" y="281522"/>
                        <a:pt x="391908" y="293905"/>
                      </a:cubicBezTo>
                      <a:cubicBezTo>
                        <a:pt x="396671" y="300572"/>
                        <a:pt x="403624" y="307240"/>
                        <a:pt x="406862" y="315336"/>
                      </a:cubicBezTo>
                      <a:cubicBezTo>
                        <a:pt x="410768" y="325051"/>
                        <a:pt x="402290" y="331624"/>
                        <a:pt x="394575" y="338958"/>
                      </a:cubicBezTo>
                      <a:cubicBezTo>
                        <a:pt x="402290" y="346197"/>
                        <a:pt x="409720" y="352960"/>
                        <a:pt x="416864" y="359913"/>
                      </a:cubicBezTo>
                      <a:cubicBezTo>
                        <a:pt x="425627" y="368390"/>
                        <a:pt x="433913" y="377344"/>
                        <a:pt x="442867" y="385630"/>
                      </a:cubicBezTo>
                      <a:cubicBezTo>
                        <a:pt x="445343" y="387916"/>
                        <a:pt x="449153" y="388964"/>
                        <a:pt x="452582" y="389631"/>
                      </a:cubicBezTo>
                      <a:cubicBezTo>
                        <a:pt x="455726" y="390298"/>
                        <a:pt x="459155" y="389536"/>
                        <a:pt x="462393" y="389821"/>
                      </a:cubicBezTo>
                      <a:cubicBezTo>
                        <a:pt x="470585" y="390393"/>
                        <a:pt x="476681" y="390012"/>
                        <a:pt x="481062" y="380296"/>
                      </a:cubicBezTo>
                      <a:cubicBezTo>
                        <a:pt x="486206" y="368866"/>
                        <a:pt x="500874" y="365056"/>
                        <a:pt x="512780" y="368962"/>
                      </a:cubicBezTo>
                      <a:cubicBezTo>
                        <a:pt x="525068" y="372962"/>
                        <a:pt x="533354" y="385059"/>
                        <a:pt x="532402" y="397537"/>
                      </a:cubicBezTo>
                      <a:cubicBezTo>
                        <a:pt x="531449" y="410395"/>
                        <a:pt x="522115" y="421063"/>
                        <a:pt x="509447" y="423635"/>
                      </a:cubicBezTo>
                      <a:cubicBezTo>
                        <a:pt x="497350" y="426112"/>
                        <a:pt x="484110" y="420111"/>
                        <a:pt x="479157" y="408395"/>
                      </a:cubicBezTo>
                      <a:cubicBezTo>
                        <a:pt x="476681" y="402680"/>
                        <a:pt x="473537" y="400870"/>
                        <a:pt x="468108" y="401823"/>
                      </a:cubicBezTo>
                      <a:cubicBezTo>
                        <a:pt x="448582" y="405443"/>
                        <a:pt x="434294" y="397918"/>
                        <a:pt x="421912" y="382868"/>
                      </a:cubicBezTo>
                      <a:cubicBezTo>
                        <a:pt x="411244" y="370295"/>
                        <a:pt x="398766" y="359437"/>
                        <a:pt x="385336" y="345816"/>
                      </a:cubicBezTo>
                      <a:close/>
                      <a:moveTo>
                        <a:pt x="395432" y="318955"/>
                      </a:moveTo>
                      <a:cubicBezTo>
                        <a:pt x="394385" y="317146"/>
                        <a:pt x="393718" y="315431"/>
                        <a:pt x="392480" y="314098"/>
                      </a:cubicBezTo>
                      <a:cubicBezTo>
                        <a:pt x="388098" y="309526"/>
                        <a:pt x="383717" y="304954"/>
                        <a:pt x="379145" y="300572"/>
                      </a:cubicBezTo>
                      <a:cubicBezTo>
                        <a:pt x="375716" y="297334"/>
                        <a:pt x="375144" y="293905"/>
                        <a:pt x="377811" y="289904"/>
                      </a:cubicBezTo>
                      <a:cubicBezTo>
                        <a:pt x="386384" y="276855"/>
                        <a:pt x="392289" y="262567"/>
                        <a:pt x="395528" y="247327"/>
                      </a:cubicBezTo>
                      <a:cubicBezTo>
                        <a:pt x="396575" y="242184"/>
                        <a:pt x="399433" y="240374"/>
                        <a:pt x="404386" y="240469"/>
                      </a:cubicBezTo>
                      <a:cubicBezTo>
                        <a:pt x="410958" y="240565"/>
                        <a:pt x="417530" y="240469"/>
                        <a:pt x="424103" y="240469"/>
                      </a:cubicBezTo>
                      <a:cubicBezTo>
                        <a:pt x="429056" y="240469"/>
                        <a:pt x="431342" y="238279"/>
                        <a:pt x="431246" y="233230"/>
                      </a:cubicBezTo>
                      <a:cubicBezTo>
                        <a:pt x="431056" y="223801"/>
                        <a:pt x="431056" y="214466"/>
                        <a:pt x="431246" y="205036"/>
                      </a:cubicBezTo>
                      <a:cubicBezTo>
                        <a:pt x="431342" y="199512"/>
                        <a:pt x="428770" y="197416"/>
                        <a:pt x="423531" y="197512"/>
                      </a:cubicBezTo>
                      <a:cubicBezTo>
                        <a:pt x="416959" y="197607"/>
                        <a:pt x="410387" y="197416"/>
                        <a:pt x="403814" y="197512"/>
                      </a:cubicBezTo>
                      <a:cubicBezTo>
                        <a:pt x="399338" y="197607"/>
                        <a:pt x="396671" y="195607"/>
                        <a:pt x="395813" y="191320"/>
                      </a:cubicBezTo>
                      <a:cubicBezTo>
                        <a:pt x="392670" y="175509"/>
                        <a:pt x="386669" y="160840"/>
                        <a:pt x="377906" y="147315"/>
                      </a:cubicBezTo>
                      <a:cubicBezTo>
                        <a:pt x="375239" y="143219"/>
                        <a:pt x="376097" y="139981"/>
                        <a:pt x="379430" y="136742"/>
                      </a:cubicBezTo>
                      <a:cubicBezTo>
                        <a:pt x="383621" y="132646"/>
                        <a:pt x="387622" y="128360"/>
                        <a:pt x="391813" y="124264"/>
                      </a:cubicBezTo>
                      <a:cubicBezTo>
                        <a:pt x="395147" y="121026"/>
                        <a:pt x="395242" y="117787"/>
                        <a:pt x="391908" y="114549"/>
                      </a:cubicBezTo>
                      <a:cubicBezTo>
                        <a:pt x="384764" y="107405"/>
                        <a:pt x="377621" y="100357"/>
                        <a:pt x="370572" y="93118"/>
                      </a:cubicBezTo>
                      <a:cubicBezTo>
                        <a:pt x="366953" y="89403"/>
                        <a:pt x="363809" y="89689"/>
                        <a:pt x="360476" y="93403"/>
                      </a:cubicBezTo>
                      <a:cubicBezTo>
                        <a:pt x="356856" y="97404"/>
                        <a:pt x="353046" y="101214"/>
                        <a:pt x="349331" y="105214"/>
                      </a:cubicBezTo>
                      <a:cubicBezTo>
                        <a:pt x="346379" y="108453"/>
                        <a:pt x="343331" y="108643"/>
                        <a:pt x="339330" y="106834"/>
                      </a:cubicBezTo>
                      <a:cubicBezTo>
                        <a:pt x="325519" y="100547"/>
                        <a:pt x="311612" y="94451"/>
                        <a:pt x="297515" y="88831"/>
                      </a:cubicBezTo>
                      <a:cubicBezTo>
                        <a:pt x="292658" y="86926"/>
                        <a:pt x="290086" y="84450"/>
                        <a:pt x="290276" y="79116"/>
                      </a:cubicBezTo>
                      <a:cubicBezTo>
                        <a:pt x="290467" y="73972"/>
                        <a:pt x="290181" y="68829"/>
                        <a:pt x="290276" y="63590"/>
                      </a:cubicBezTo>
                      <a:cubicBezTo>
                        <a:pt x="290372" y="59209"/>
                        <a:pt x="288371" y="56923"/>
                        <a:pt x="283990" y="56923"/>
                      </a:cubicBezTo>
                      <a:cubicBezTo>
                        <a:pt x="271988" y="56827"/>
                        <a:pt x="260082" y="56923"/>
                        <a:pt x="248081" y="56923"/>
                      </a:cubicBezTo>
                      <a:cubicBezTo>
                        <a:pt x="243318" y="56923"/>
                        <a:pt x="241413" y="59494"/>
                        <a:pt x="241604" y="64066"/>
                      </a:cubicBezTo>
                      <a:cubicBezTo>
                        <a:pt x="241699" y="69496"/>
                        <a:pt x="241604" y="74830"/>
                        <a:pt x="241604" y="80259"/>
                      </a:cubicBezTo>
                      <a:cubicBezTo>
                        <a:pt x="241604" y="84640"/>
                        <a:pt x="239603" y="87403"/>
                        <a:pt x="235222" y="88260"/>
                      </a:cubicBezTo>
                      <a:cubicBezTo>
                        <a:pt x="219791" y="91308"/>
                        <a:pt x="205790" y="97690"/>
                        <a:pt x="192740" y="106262"/>
                      </a:cubicBezTo>
                      <a:cubicBezTo>
                        <a:pt x="188359" y="109120"/>
                        <a:pt x="184930" y="108358"/>
                        <a:pt x="181596" y="104738"/>
                      </a:cubicBezTo>
                      <a:cubicBezTo>
                        <a:pt x="178072" y="100928"/>
                        <a:pt x="174262" y="97404"/>
                        <a:pt x="170833" y="93594"/>
                      </a:cubicBezTo>
                      <a:cubicBezTo>
                        <a:pt x="167023" y="89403"/>
                        <a:pt x="163689" y="89117"/>
                        <a:pt x="159689" y="93403"/>
                      </a:cubicBezTo>
                      <a:cubicBezTo>
                        <a:pt x="153021" y="100357"/>
                        <a:pt x="146258" y="107215"/>
                        <a:pt x="139305" y="113882"/>
                      </a:cubicBezTo>
                      <a:cubicBezTo>
                        <a:pt x="135400" y="117692"/>
                        <a:pt x="135590" y="120931"/>
                        <a:pt x="139496" y="124550"/>
                      </a:cubicBezTo>
                      <a:cubicBezTo>
                        <a:pt x="143782" y="128551"/>
                        <a:pt x="147687" y="132932"/>
                        <a:pt x="151878" y="137028"/>
                      </a:cubicBezTo>
                      <a:cubicBezTo>
                        <a:pt x="155021" y="140076"/>
                        <a:pt x="155688" y="143314"/>
                        <a:pt x="153212" y="147124"/>
                      </a:cubicBezTo>
                      <a:cubicBezTo>
                        <a:pt x="144449" y="160650"/>
                        <a:pt x="138638" y="175414"/>
                        <a:pt x="135305" y="191130"/>
                      </a:cubicBezTo>
                      <a:cubicBezTo>
                        <a:pt x="134257" y="195988"/>
                        <a:pt x="131399" y="197607"/>
                        <a:pt x="126827" y="197512"/>
                      </a:cubicBezTo>
                      <a:cubicBezTo>
                        <a:pt x="120731" y="197416"/>
                        <a:pt x="114635" y="197607"/>
                        <a:pt x="108539" y="197416"/>
                      </a:cubicBezTo>
                      <a:cubicBezTo>
                        <a:pt x="103301" y="197321"/>
                        <a:pt x="100729" y="199417"/>
                        <a:pt x="100824" y="204941"/>
                      </a:cubicBezTo>
                      <a:cubicBezTo>
                        <a:pt x="101015" y="214371"/>
                        <a:pt x="101015" y="223705"/>
                        <a:pt x="100824" y="233135"/>
                      </a:cubicBezTo>
                      <a:cubicBezTo>
                        <a:pt x="100729" y="238279"/>
                        <a:pt x="103015" y="240469"/>
                        <a:pt x="107968" y="240469"/>
                      </a:cubicBezTo>
                      <a:cubicBezTo>
                        <a:pt x="114350" y="240469"/>
                        <a:pt x="120636" y="240660"/>
                        <a:pt x="127018" y="240469"/>
                      </a:cubicBezTo>
                      <a:cubicBezTo>
                        <a:pt x="132066" y="240279"/>
                        <a:pt x="134924" y="242565"/>
                        <a:pt x="135876" y="247423"/>
                      </a:cubicBezTo>
                      <a:cubicBezTo>
                        <a:pt x="138924" y="262567"/>
                        <a:pt x="144925" y="276474"/>
                        <a:pt x="153307" y="289333"/>
                      </a:cubicBezTo>
                      <a:cubicBezTo>
                        <a:pt x="156260" y="293905"/>
                        <a:pt x="155688" y="297524"/>
                        <a:pt x="151783" y="301144"/>
                      </a:cubicBezTo>
                      <a:cubicBezTo>
                        <a:pt x="147497" y="305144"/>
                        <a:pt x="143496" y="309430"/>
                        <a:pt x="139305" y="313526"/>
                      </a:cubicBezTo>
                      <a:cubicBezTo>
                        <a:pt x="135971" y="316765"/>
                        <a:pt x="135781" y="319813"/>
                        <a:pt x="139115" y="323146"/>
                      </a:cubicBezTo>
                      <a:cubicBezTo>
                        <a:pt x="146449" y="330385"/>
                        <a:pt x="153688" y="337720"/>
                        <a:pt x="161022" y="345054"/>
                      </a:cubicBezTo>
                      <a:cubicBezTo>
                        <a:pt x="164165" y="348197"/>
                        <a:pt x="167118" y="348102"/>
                        <a:pt x="170166" y="344959"/>
                      </a:cubicBezTo>
                      <a:cubicBezTo>
                        <a:pt x="173881" y="341053"/>
                        <a:pt x="177881" y="337339"/>
                        <a:pt x="181310" y="333243"/>
                      </a:cubicBezTo>
                      <a:cubicBezTo>
                        <a:pt x="185311" y="328480"/>
                        <a:pt x="189026" y="328385"/>
                        <a:pt x="194741" y="331147"/>
                      </a:cubicBezTo>
                      <a:cubicBezTo>
                        <a:pt x="207695" y="337434"/>
                        <a:pt x="221220" y="342768"/>
                        <a:pt x="234650" y="348007"/>
                      </a:cubicBezTo>
                      <a:cubicBezTo>
                        <a:pt x="239318" y="349816"/>
                        <a:pt x="241699" y="352102"/>
                        <a:pt x="241604" y="357055"/>
                      </a:cubicBezTo>
                      <a:cubicBezTo>
                        <a:pt x="241508" y="362675"/>
                        <a:pt x="241699" y="368295"/>
                        <a:pt x="241604" y="373915"/>
                      </a:cubicBezTo>
                      <a:cubicBezTo>
                        <a:pt x="241413" y="379058"/>
                        <a:pt x="243985" y="381154"/>
                        <a:pt x="248843" y="381154"/>
                      </a:cubicBezTo>
                      <a:cubicBezTo>
                        <a:pt x="260368" y="381154"/>
                        <a:pt x="271798" y="381154"/>
                        <a:pt x="283323" y="381154"/>
                      </a:cubicBezTo>
                      <a:cubicBezTo>
                        <a:pt x="288371" y="381154"/>
                        <a:pt x="290467" y="378677"/>
                        <a:pt x="290276" y="373724"/>
                      </a:cubicBezTo>
                      <a:cubicBezTo>
                        <a:pt x="290086" y="368581"/>
                        <a:pt x="290467" y="363342"/>
                        <a:pt x="290181" y="358198"/>
                      </a:cubicBezTo>
                      <a:cubicBezTo>
                        <a:pt x="289895" y="352388"/>
                        <a:pt x="292467" y="349626"/>
                        <a:pt x="297992" y="347530"/>
                      </a:cubicBezTo>
                      <a:cubicBezTo>
                        <a:pt x="311517" y="342387"/>
                        <a:pt x="324852" y="336577"/>
                        <a:pt x="337997" y="330481"/>
                      </a:cubicBezTo>
                      <a:cubicBezTo>
                        <a:pt x="342283" y="328576"/>
                        <a:pt x="345426" y="328385"/>
                        <a:pt x="348665" y="331814"/>
                      </a:cubicBezTo>
                      <a:cubicBezTo>
                        <a:pt x="352665" y="336100"/>
                        <a:pt x="356856" y="340196"/>
                        <a:pt x="360857" y="344482"/>
                      </a:cubicBezTo>
                      <a:cubicBezTo>
                        <a:pt x="364286" y="348102"/>
                        <a:pt x="367429" y="348388"/>
                        <a:pt x="371048" y="344673"/>
                      </a:cubicBezTo>
                      <a:cubicBezTo>
                        <a:pt x="377906" y="337624"/>
                        <a:pt x="384955" y="330671"/>
                        <a:pt x="391813" y="323623"/>
                      </a:cubicBezTo>
                      <a:cubicBezTo>
                        <a:pt x="393242" y="322480"/>
                        <a:pt x="394099" y="320860"/>
                        <a:pt x="395432" y="318955"/>
                      </a:cubicBezTo>
                      <a:close/>
                      <a:moveTo>
                        <a:pt x="519638" y="219133"/>
                      </a:moveTo>
                      <a:cubicBezTo>
                        <a:pt x="519543" y="210370"/>
                        <a:pt x="512114" y="203036"/>
                        <a:pt x="503446" y="203227"/>
                      </a:cubicBezTo>
                      <a:cubicBezTo>
                        <a:pt x="495064" y="203417"/>
                        <a:pt x="487825" y="210656"/>
                        <a:pt x="487730" y="219038"/>
                      </a:cubicBezTo>
                      <a:cubicBezTo>
                        <a:pt x="487539" y="227706"/>
                        <a:pt x="494969" y="235231"/>
                        <a:pt x="503732" y="235231"/>
                      </a:cubicBezTo>
                      <a:cubicBezTo>
                        <a:pt x="512495" y="235326"/>
                        <a:pt x="519734" y="227992"/>
                        <a:pt x="519638" y="219133"/>
                      </a:cubicBezTo>
                      <a:close/>
                      <a:moveTo>
                        <a:pt x="28244" y="411729"/>
                      </a:moveTo>
                      <a:cubicBezTo>
                        <a:pt x="37197" y="411824"/>
                        <a:pt x="44436" y="404871"/>
                        <a:pt x="44531" y="396013"/>
                      </a:cubicBezTo>
                      <a:cubicBezTo>
                        <a:pt x="44627" y="387440"/>
                        <a:pt x="37769" y="380392"/>
                        <a:pt x="29101" y="380106"/>
                      </a:cubicBezTo>
                      <a:cubicBezTo>
                        <a:pt x="20052" y="379820"/>
                        <a:pt x="12813" y="386583"/>
                        <a:pt x="12527" y="395441"/>
                      </a:cubicBezTo>
                      <a:cubicBezTo>
                        <a:pt x="12337" y="404395"/>
                        <a:pt x="19290" y="411538"/>
                        <a:pt x="28244" y="411729"/>
                      </a:cubicBezTo>
                      <a:close/>
                      <a:moveTo>
                        <a:pt x="205885" y="413539"/>
                      </a:moveTo>
                      <a:cubicBezTo>
                        <a:pt x="205790" y="404680"/>
                        <a:pt x="198455" y="397441"/>
                        <a:pt x="189692" y="397727"/>
                      </a:cubicBezTo>
                      <a:cubicBezTo>
                        <a:pt x="181120" y="397918"/>
                        <a:pt x="174262" y="404966"/>
                        <a:pt x="174262" y="413634"/>
                      </a:cubicBezTo>
                      <a:cubicBezTo>
                        <a:pt x="174167" y="422587"/>
                        <a:pt x="181215" y="429826"/>
                        <a:pt x="190073" y="429826"/>
                      </a:cubicBezTo>
                      <a:cubicBezTo>
                        <a:pt x="198932" y="429731"/>
                        <a:pt x="205980" y="422492"/>
                        <a:pt x="205885" y="413539"/>
                      </a:cubicBezTo>
                      <a:close/>
                      <a:moveTo>
                        <a:pt x="12527" y="42826"/>
                      </a:moveTo>
                      <a:cubicBezTo>
                        <a:pt x="12527" y="51589"/>
                        <a:pt x="19957" y="59018"/>
                        <a:pt x="28625" y="58923"/>
                      </a:cubicBezTo>
                      <a:cubicBezTo>
                        <a:pt x="37007" y="58828"/>
                        <a:pt x="44246" y="51684"/>
                        <a:pt x="44531" y="43207"/>
                      </a:cubicBezTo>
                      <a:cubicBezTo>
                        <a:pt x="44817" y="34539"/>
                        <a:pt x="37388" y="26919"/>
                        <a:pt x="28720" y="26824"/>
                      </a:cubicBezTo>
                      <a:cubicBezTo>
                        <a:pt x="19862" y="26728"/>
                        <a:pt x="12527" y="33967"/>
                        <a:pt x="12527" y="42826"/>
                      </a:cubicBezTo>
                      <a:close/>
                      <a:moveTo>
                        <a:pt x="519638" y="42730"/>
                      </a:moveTo>
                      <a:cubicBezTo>
                        <a:pt x="519543" y="33872"/>
                        <a:pt x="512209" y="26728"/>
                        <a:pt x="503446" y="26919"/>
                      </a:cubicBezTo>
                      <a:cubicBezTo>
                        <a:pt x="494969" y="27109"/>
                        <a:pt x="487825" y="34253"/>
                        <a:pt x="487730" y="42730"/>
                      </a:cubicBezTo>
                      <a:cubicBezTo>
                        <a:pt x="487539" y="51398"/>
                        <a:pt x="495064" y="59018"/>
                        <a:pt x="503732" y="59018"/>
                      </a:cubicBezTo>
                      <a:cubicBezTo>
                        <a:pt x="512399" y="58923"/>
                        <a:pt x="519734" y="51493"/>
                        <a:pt x="519638" y="42730"/>
                      </a:cubicBezTo>
                      <a:close/>
                      <a:moveTo>
                        <a:pt x="28529" y="235326"/>
                      </a:moveTo>
                      <a:cubicBezTo>
                        <a:pt x="37292" y="235326"/>
                        <a:pt x="44627" y="227801"/>
                        <a:pt x="44436" y="219133"/>
                      </a:cubicBezTo>
                      <a:cubicBezTo>
                        <a:pt x="44246" y="210656"/>
                        <a:pt x="37102" y="203512"/>
                        <a:pt x="28625" y="203322"/>
                      </a:cubicBezTo>
                      <a:cubicBezTo>
                        <a:pt x="19862" y="203131"/>
                        <a:pt x="12432" y="210466"/>
                        <a:pt x="12432" y="219229"/>
                      </a:cubicBezTo>
                      <a:cubicBezTo>
                        <a:pt x="12527" y="228277"/>
                        <a:pt x="19671" y="235421"/>
                        <a:pt x="28529" y="235326"/>
                      </a:cubicBezTo>
                      <a:close/>
                      <a:moveTo>
                        <a:pt x="519638" y="396108"/>
                      </a:moveTo>
                      <a:cubicBezTo>
                        <a:pt x="519734" y="387154"/>
                        <a:pt x="512780" y="380106"/>
                        <a:pt x="503827" y="380011"/>
                      </a:cubicBezTo>
                      <a:cubicBezTo>
                        <a:pt x="494873" y="380011"/>
                        <a:pt x="487730" y="387059"/>
                        <a:pt x="487730" y="395917"/>
                      </a:cubicBezTo>
                      <a:cubicBezTo>
                        <a:pt x="487825" y="404490"/>
                        <a:pt x="494683" y="411443"/>
                        <a:pt x="503351" y="411634"/>
                      </a:cubicBezTo>
                      <a:cubicBezTo>
                        <a:pt x="512304" y="411920"/>
                        <a:pt x="519543" y="404966"/>
                        <a:pt x="519638" y="396108"/>
                      </a:cubicBezTo>
                      <a:close/>
                      <a:moveTo>
                        <a:pt x="343616" y="12631"/>
                      </a:moveTo>
                      <a:cubicBezTo>
                        <a:pt x="334663" y="12631"/>
                        <a:pt x="327710" y="19585"/>
                        <a:pt x="327805" y="28633"/>
                      </a:cubicBezTo>
                      <a:cubicBezTo>
                        <a:pt x="327900" y="37587"/>
                        <a:pt x="334949" y="44540"/>
                        <a:pt x="343902" y="44445"/>
                      </a:cubicBezTo>
                      <a:cubicBezTo>
                        <a:pt x="352570" y="44254"/>
                        <a:pt x="359333" y="37396"/>
                        <a:pt x="359428" y="28729"/>
                      </a:cubicBezTo>
                      <a:cubicBezTo>
                        <a:pt x="359428" y="19680"/>
                        <a:pt x="352570" y="12631"/>
                        <a:pt x="343616" y="1263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3" name="任意多边形: 形状 151"/>
                <p:cNvSpPr/>
                <p:nvPr/>
              </p:nvSpPr>
              <p:spPr>
                <a:xfrm>
                  <a:off x="5545156" y="-752539"/>
                  <a:ext cx="46387" cy="46292"/>
                </a:xfrm>
                <a:custGeom>
                  <a:avLst/>
                  <a:gdLst>
                    <a:gd name="connsiteX0" fmla="*/ 1 w 46387"/>
                    <a:gd name="connsiteY0" fmla="*/ 22956 h 46292"/>
                    <a:gd name="connsiteX1" fmla="*/ 23432 w 46387"/>
                    <a:gd name="connsiteY1" fmla="*/ 1 h 46292"/>
                    <a:gd name="connsiteX2" fmla="*/ 46387 w 46387"/>
                    <a:gd name="connsiteY2" fmla="*/ 22861 h 46292"/>
                    <a:gd name="connsiteX3" fmla="*/ 23146 w 46387"/>
                    <a:gd name="connsiteY3" fmla="*/ 46292 h 46292"/>
                    <a:gd name="connsiteX4" fmla="*/ 1 w 46387"/>
                    <a:gd name="connsiteY4" fmla="*/ 22956 h 46292"/>
                    <a:gd name="connsiteX5" fmla="*/ 33814 w 46387"/>
                    <a:gd name="connsiteY5" fmla="*/ 23146 h 46292"/>
                    <a:gd name="connsiteX6" fmla="*/ 23242 w 46387"/>
                    <a:gd name="connsiteY6" fmla="*/ 12383 h 46292"/>
                    <a:gd name="connsiteX7" fmla="*/ 12383 w 46387"/>
                    <a:gd name="connsiteY7" fmla="*/ 22670 h 46292"/>
                    <a:gd name="connsiteX8" fmla="*/ 23146 w 46387"/>
                    <a:gd name="connsiteY8" fmla="*/ 33814 h 46292"/>
                    <a:gd name="connsiteX9" fmla="*/ 33814 w 46387"/>
                    <a:gd name="connsiteY9" fmla="*/ 23146 h 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87" h="46292">
                      <a:moveTo>
                        <a:pt x="1" y="22956"/>
                      </a:moveTo>
                      <a:cubicBezTo>
                        <a:pt x="96" y="10097"/>
                        <a:pt x="10478" y="-95"/>
                        <a:pt x="23432" y="1"/>
                      </a:cubicBezTo>
                      <a:cubicBezTo>
                        <a:pt x="36005" y="96"/>
                        <a:pt x="46197" y="10383"/>
                        <a:pt x="46387" y="22861"/>
                      </a:cubicBezTo>
                      <a:cubicBezTo>
                        <a:pt x="46483" y="35434"/>
                        <a:pt x="35815" y="46292"/>
                        <a:pt x="23146" y="46292"/>
                      </a:cubicBezTo>
                      <a:cubicBezTo>
                        <a:pt x="10383" y="46387"/>
                        <a:pt x="-95" y="35815"/>
                        <a:pt x="1" y="22956"/>
                      </a:cubicBezTo>
                      <a:close/>
                      <a:moveTo>
                        <a:pt x="33814" y="23146"/>
                      </a:moveTo>
                      <a:cubicBezTo>
                        <a:pt x="33814" y="17241"/>
                        <a:pt x="29242" y="12574"/>
                        <a:pt x="23242" y="12383"/>
                      </a:cubicBezTo>
                      <a:cubicBezTo>
                        <a:pt x="17146" y="12288"/>
                        <a:pt x="12574" y="16669"/>
                        <a:pt x="12383" y="22670"/>
                      </a:cubicBezTo>
                      <a:cubicBezTo>
                        <a:pt x="12193" y="28957"/>
                        <a:pt x="17050" y="33910"/>
                        <a:pt x="23146" y="33814"/>
                      </a:cubicBezTo>
                      <a:cubicBezTo>
                        <a:pt x="29052" y="33814"/>
                        <a:pt x="33814" y="29052"/>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4" name="任意多边形: 形状 152"/>
                <p:cNvSpPr/>
                <p:nvPr/>
              </p:nvSpPr>
              <p:spPr>
                <a:xfrm>
                  <a:off x="5609926" y="-752538"/>
                  <a:ext cx="46292" cy="46389"/>
                </a:xfrm>
                <a:custGeom>
                  <a:avLst/>
                  <a:gdLst>
                    <a:gd name="connsiteX0" fmla="*/ 23051 w 46292"/>
                    <a:gd name="connsiteY0" fmla="*/ 0 h 46389"/>
                    <a:gd name="connsiteX1" fmla="*/ 46292 w 46292"/>
                    <a:gd name="connsiteY1" fmla="*/ 23336 h 46389"/>
                    <a:gd name="connsiteX2" fmla="*/ 22670 w 46292"/>
                    <a:gd name="connsiteY2" fmla="*/ 46387 h 46389"/>
                    <a:gd name="connsiteX3" fmla="*/ 1 w 46292"/>
                    <a:gd name="connsiteY3" fmla="*/ 23241 h 46389"/>
                    <a:gd name="connsiteX4" fmla="*/ 23051 w 46292"/>
                    <a:gd name="connsiteY4" fmla="*/ 0 h 46389"/>
                    <a:gd name="connsiteX5" fmla="*/ 33814 w 46292"/>
                    <a:gd name="connsiteY5" fmla="*/ 23146 h 46389"/>
                    <a:gd name="connsiteX6" fmla="*/ 23242 w 46292"/>
                    <a:gd name="connsiteY6" fmla="*/ 12383 h 46389"/>
                    <a:gd name="connsiteX7" fmla="*/ 12383 w 46292"/>
                    <a:gd name="connsiteY7" fmla="*/ 22669 h 46389"/>
                    <a:gd name="connsiteX8" fmla="*/ 23146 w 46292"/>
                    <a:gd name="connsiteY8" fmla="*/ 33814 h 46389"/>
                    <a:gd name="connsiteX9" fmla="*/ 33814 w 46292"/>
                    <a:gd name="connsiteY9" fmla="*/ 23146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2" h="46389">
                      <a:moveTo>
                        <a:pt x="23051" y="0"/>
                      </a:moveTo>
                      <a:cubicBezTo>
                        <a:pt x="35910" y="0"/>
                        <a:pt x="46388" y="10573"/>
                        <a:pt x="46292" y="23336"/>
                      </a:cubicBezTo>
                      <a:cubicBezTo>
                        <a:pt x="46102" y="36005"/>
                        <a:pt x="35148" y="46577"/>
                        <a:pt x="22670" y="46387"/>
                      </a:cubicBezTo>
                      <a:cubicBezTo>
                        <a:pt x="10192" y="46101"/>
                        <a:pt x="96" y="35814"/>
                        <a:pt x="1" y="23241"/>
                      </a:cubicBezTo>
                      <a:cubicBezTo>
                        <a:pt x="-95" y="10287"/>
                        <a:pt x="10097" y="0"/>
                        <a:pt x="23051" y="0"/>
                      </a:cubicBezTo>
                      <a:close/>
                      <a:moveTo>
                        <a:pt x="33814" y="23146"/>
                      </a:moveTo>
                      <a:cubicBezTo>
                        <a:pt x="33814" y="17335"/>
                        <a:pt x="29147" y="12573"/>
                        <a:pt x="23242" y="12383"/>
                      </a:cubicBezTo>
                      <a:cubicBezTo>
                        <a:pt x="17146" y="12287"/>
                        <a:pt x="12574" y="16669"/>
                        <a:pt x="12383" y="22669"/>
                      </a:cubicBezTo>
                      <a:cubicBezTo>
                        <a:pt x="12193" y="28956"/>
                        <a:pt x="16955" y="33909"/>
                        <a:pt x="23146" y="33814"/>
                      </a:cubicBezTo>
                      <a:cubicBezTo>
                        <a:pt x="28957" y="33814"/>
                        <a:pt x="33719" y="28956"/>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5" name="任意多边形: 形状 153"/>
                <p:cNvSpPr/>
                <p:nvPr/>
              </p:nvSpPr>
              <p:spPr>
                <a:xfrm>
                  <a:off x="5479909" y="-752538"/>
                  <a:ext cx="46102" cy="46301"/>
                </a:xfrm>
                <a:custGeom>
                  <a:avLst/>
                  <a:gdLst>
                    <a:gd name="connsiteX0" fmla="*/ 1 w 46102"/>
                    <a:gd name="connsiteY0" fmla="*/ 23336 h 46301"/>
                    <a:gd name="connsiteX1" fmla="*/ 22956 w 46102"/>
                    <a:gd name="connsiteY1" fmla="*/ 0 h 46301"/>
                    <a:gd name="connsiteX2" fmla="*/ 46102 w 46102"/>
                    <a:gd name="connsiteY2" fmla="*/ 23146 h 46301"/>
                    <a:gd name="connsiteX3" fmla="*/ 23432 w 46102"/>
                    <a:gd name="connsiteY3" fmla="*/ 46292 h 46301"/>
                    <a:gd name="connsiteX4" fmla="*/ 1 w 46102"/>
                    <a:gd name="connsiteY4" fmla="*/ 23336 h 46301"/>
                    <a:gd name="connsiteX5" fmla="*/ 33910 w 46102"/>
                    <a:gd name="connsiteY5" fmla="*/ 23051 h 46301"/>
                    <a:gd name="connsiteX6" fmla="*/ 23146 w 46102"/>
                    <a:gd name="connsiteY6" fmla="*/ 12383 h 46301"/>
                    <a:gd name="connsiteX7" fmla="*/ 12097 w 46102"/>
                    <a:gd name="connsiteY7" fmla="*/ 22765 h 46301"/>
                    <a:gd name="connsiteX8" fmla="*/ 23146 w 46102"/>
                    <a:gd name="connsiteY8" fmla="*/ 33814 h 46301"/>
                    <a:gd name="connsiteX9" fmla="*/ 33910 w 46102"/>
                    <a:gd name="connsiteY9" fmla="*/ 23051 h 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 h="46301">
                      <a:moveTo>
                        <a:pt x="1" y="23336"/>
                      </a:moveTo>
                      <a:cubicBezTo>
                        <a:pt x="-95" y="10382"/>
                        <a:pt x="10002" y="0"/>
                        <a:pt x="22956" y="0"/>
                      </a:cubicBezTo>
                      <a:cubicBezTo>
                        <a:pt x="35815" y="0"/>
                        <a:pt x="46197" y="10287"/>
                        <a:pt x="46102" y="23146"/>
                      </a:cubicBezTo>
                      <a:cubicBezTo>
                        <a:pt x="46102" y="35719"/>
                        <a:pt x="36005" y="46006"/>
                        <a:pt x="23432" y="46292"/>
                      </a:cubicBezTo>
                      <a:cubicBezTo>
                        <a:pt x="10859" y="46672"/>
                        <a:pt x="96" y="36195"/>
                        <a:pt x="1" y="23336"/>
                      </a:cubicBezTo>
                      <a:close/>
                      <a:moveTo>
                        <a:pt x="33910" y="23051"/>
                      </a:moveTo>
                      <a:cubicBezTo>
                        <a:pt x="33910" y="17240"/>
                        <a:pt x="29052" y="12478"/>
                        <a:pt x="23146" y="12383"/>
                      </a:cubicBezTo>
                      <a:cubicBezTo>
                        <a:pt x="17146" y="12287"/>
                        <a:pt x="12288" y="16859"/>
                        <a:pt x="12097" y="22765"/>
                      </a:cubicBezTo>
                      <a:cubicBezTo>
                        <a:pt x="11907" y="28766"/>
                        <a:pt x="17050" y="33909"/>
                        <a:pt x="23146" y="33814"/>
                      </a:cubicBezTo>
                      <a:cubicBezTo>
                        <a:pt x="29052" y="33718"/>
                        <a:pt x="33910" y="28861"/>
                        <a:pt x="33910" y="2305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6" name="任意多边形: 形状 166"/>
                <p:cNvSpPr/>
                <p:nvPr/>
              </p:nvSpPr>
              <p:spPr>
                <a:xfrm>
                  <a:off x="5637739" y="-569278"/>
                  <a:ext cx="226028" cy="226505"/>
                </a:xfrm>
                <a:custGeom>
                  <a:avLst/>
                  <a:gdLst>
                    <a:gd name="connsiteX0" fmla="*/ 0 w 226028"/>
                    <a:gd name="connsiteY0" fmla="*/ 112967 h 226505"/>
                    <a:gd name="connsiteX1" fmla="*/ 113443 w 226028"/>
                    <a:gd name="connsiteY1" fmla="*/ 0 h 226505"/>
                    <a:gd name="connsiteX2" fmla="*/ 226028 w 226028"/>
                    <a:gd name="connsiteY2" fmla="*/ 113824 h 226505"/>
                    <a:gd name="connsiteX3" fmla="*/ 113729 w 226028"/>
                    <a:gd name="connsiteY3" fmla="*/ 226505 h 226505"/>
                    <a:gd name="connsiteX4" fmla="*/ 0 w 226028"/>
                    <a:gd name="connsiteY4" fmla="*/ 112967 h 226505"/>
                    <a:gd name="connsiteX5" fmla="*/ 213836 w 226028"/>
                    <a:gd name="connsiteY5" fmla="*/ 114110 h 226505"/>
                    <a:gd name="connsiteX6" fmla="*/ 115443 w 226028"/>
                    <a:gd name="connsiteY6" fmla="*/ 12478 h 226505"/>
                    <a:gd name="connsiteX7" fmla="*/ 12097 w 226028"/>
                    <a:gd name="connsiteY7" fmla="*/ 112014 h 226505"/>
                    <a:gd name="connsiteX8" fmla="*/ 110871 w 226028"/>
                    <a:gd name="connsiteY8" fmla="*/ 214027 h 226505"/>
                    <a:gd name="connsiteX9" fmla="*/ 213836 w 226028"/>
                    <a:gd name="connsiteY9" fmla="*/ 114110 h 22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28" h="226505">
                      <a:moveTo>
                        <a:pt x="0" y="112967"/>
                      </a:moveTo>
                      <a:cubicBezTo>
                        <a:pt x="0" y="50387"/>
                        <a:pt x="50578" y="95"/>
                        <a:pt x="113443" y="0"/>
                      </a:cubicBezTo>
                      <a:cubicBezTo>
                        <a:pt x="175736" y="-95"/>
                        <a:pt x="226219" y="50959"/>
                        <a:pt x="226028" y="113824"/>
                      </a:cubicBezTo>
                      <a:cubicBezTo>
                        <a:pt x="225838" y="175832"/>
                        <a:pt x="175546" y="226314"/>
                        <a:pt x="113729" y="226505"/>
                      </a:cubicBezTo>
                      <a:cubicBezTo>
                        <a:pt x="50673" y="226695"/>
                        <a:pt x="0" y="176117"/>
                        <a:pt x="0" y="112967"/>
                      </a:cubicBezTo>
                      <a:close/>
                      <a:moveTo>
                        <a:pt x="213836" y="114110"/>
                      </a:moveTo>
                      <a:cubicBezTo>
                        <a:pt x="214598" y="59436"/>
                        <a:pt x="170117" y="13335"/>
                        <a:pt x="115443" y="12478"/>
                      </a:cubicBezTo>
                      <a:cubicBezTo>
                        <a:pt x="58769" y="11621"/>
                        <a:pt x="13049" y="55626"/>
                        <a:pt x="12097" y="112014"/>
                      </a:cubicBezTo>
                      <a:cubicBezTo>
                        <a:pt x="11144" y="166973"/>
                        <a:pt x="56007" y="213265"/>
                        <a:pt x="110871" y="214027"/>
                      </a:cubicBezTo>
                      <a:cubicBezTo>
                        <a:pt x="167545" y="214884"/>
                        <a:pt x="213074" y="170688"/>
                        <a:pt x="213836" y="11411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7" name="任意多边形: 形状 168"/>
                <p:cNvSpPr/>
                <p:nvPr/>
              </p:nvSpPr>
              <p:spPr>
                <a:xfrm>
                  <a:off x="5728227" y="-524404"/>
                  <a:ext cx="44192" cy="136527"/>
                </a:xfrm>
                <a:custGeom>
                  <a:avLst/>
                  <a:gdLst>
                    <a:gd name="connsiteX0" fmla="*/ 0 w 44192"/>
                    <a:gd name="connsiteY0" fmla="*/ 131339 h 136527"/>
                    <a:gd name="connsiteX1" fmla="*/ 11144 w 44192"/>
                    <a:gd name="connsiteY1" fmla="*/ 88381 h 136527"/>
                    <a:gd name="connsiteX2" fmla="*/ 31433 w 44192"/>
                    <a:gd name="connsiteY2" fmla="*/ 9514 h 136527"/>
                    <a:gd name="connsiteX3" fmla="*/ 32576 w 44192"/>
                    <a:gd name="connsiteY3" fmla="*/ 5418 h 136527"/>
                    <a:gd name="connsiteX4" fmla="*/ 40291 w 44192"/>
                    <a:gd name="connsiteY4" fmla="*/ 656 h 136527"/>
                    <a:gd name="connsiteX5" fmla="*/ 44101 w 44192"/>
                    <a:gd name="connsiteY5" fmla="*/ 8752 h 136527"/>
                    <a:gd name="connsiteX6" fmla="*/ 31242 w 44192"/>
                    <a:gd name="connsiteY6" fmla="*/ 59806 h 136527"/>
                    <a:gd name="connsiteX7" fmla="*/ 14002 w 44192"/>
                    <a:gd name="connsiteY7" fmla="*/ 127148 h 136527"/>
                    <a:gd name="connsiteX8" fmla="*/ 12002 w 44192"/>
                    <a:gd name="connsiteY8" fmla="*/ 133053 h 136527"/>
                    <a:gd name="connsiteX9" fmla="*/ 5334 w 44192"/>
                    <a:gd name="connsiteY9" fmla="*/ 136482 h 136527"/>
                    <a:gd name="connsiteX10" fmla="*/ 0 w 44192"/>
                    <a:gd name="connsiteY10" fmla="*/ 131339 h 13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2" h="136527">
                      <a:moveTo>
                        <a:pt x="0" y="131339"/>
                      </a:moveTo>
                      <a:cubicBezTo>
                        <a:pt x="4001" y="116004"/>
                        <a:pt x="7620" y="102192"/>
                        <a:pt x="11144" y="88381"/>
                      </a:cubicBezTo>
                      <a:cubicBezTo>
                        <a:pt x="17907" y="62092"/>
                        <a:pt x="24670" y="35803"/>
                        <a:pt x="31433" y="9514"/>
                      </a:cubicBezTo>
                      <a:cubicBezTo>
                        <a:pt x="31814" y="8181"/>
                        <a:pt x="32195" y="6847"/>
                        <a:pt x="32576" y="5418"/>
                      </a:cubicBezTo>
                      <a:cubicBezTo>
                        <a:pt x="33719" y="1513"/>
                        <a:pt x="36576" y="-1344"/>
                        <a:pt x="40291" y="656"/>
                      </a:cubicBezTo>
                      <a:cubicBezTo>
                        <a:pt x="42482" y="1799"/>
                        <a:pt x="44672" y="6371"/>
                        <a:pt x="44101" y="8752"/>
                      </a:cubicBezTo>
                      <a:cubicBezTo>
                        <a:pt x="40196" y="25897"/>
                        <a:pt x="35624" y="42756"/>
                        <a:pt x="31242" y="59806"/>
                      </a:cubicBezTo>
                      <a:cubicBezTo>
                        <a:pt x="25432" y="82285"/>
                        <a:pt x="19717" y="104669"/>
                        <a:pt x="14002" y="127148"/>
                      </a:cubicBezTo>
                      <a:cubicBezTo>
                        <a:pt x="13526" y="129148"/>
                        <a:pt x="13335" y="131720"/>
                        <a:pt x="12002" y="133053"/>
                      </a:cubicBezTo>
                      <a:cubicBezTo>
                        <a:pt x="10287" y="134768"/>
                        <a:pt x="7239" y="136863"/>
                        <a:pt x="5334" y="136482"/>
                      </a:cubicBezTo>
                      <a:cubicBezTo>
                        <a:pt x="2953" y="135816"/>
                        <a:pt x="1333" y="132672"/>
                        <a:pt x="0" y="13133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8" name="任意多边形: 形状 169"/>
                <p:cNvSpPr/>
                <p:nvPr/>
              </p:nvSpPr>
              <p:spPr>
                <a:xfrm>
                  <a:off x="5668415" y="-500304"/>
                  <a:ext cx="47219" cy="87404"/>
                </a:xfrm>
                <a:custGeom>
                  <a:avLst/>
                  <a:gdLst>
                    <a:gd name="connsiteX0" fmla="*/ 13520 w 47219"/>
                    <a:gd name="connsiteY0" fmla="*/ 44279 h 87404"/>
                    <a:gd name="connsiteX1" fmla="*/ 41143 w 47219"/>
                    <a:gd name="connsiteY1" fmla="*/ 73521 h 87404"/>
                    <a:gd name="connsiteX2" fmla="*/ 44953 w 47219"/>
                    <a:gd name="connsiteY2" fmla="*/ 77616 h 87404"/>
                    <a:gd name="connsiteX3" fmla="*/ 44762 w 47219"/>
                    <a:gd name="connsiteY3" fmla="*/ 86665 h 87404"/>
                    <a:gd name="connsiteX4" fmla="*/ 36285 w 47219"/>
                    <a:gd name="connsiteY4" fmla="*/ 85998 h 87404"/>
                    <a:gd name="connsiteX5" fmla="*/ 1043 w 47219"/>
                    <a:gd name="connsiteY5" fmla="*/ 48660 h 87404"/>
                    <a:gd name="connsiteX6" fmla="*/ 1328 w 47219"/>
                    <a:gd name="connsiteY6" fmla="*/ 39612 h 87404"/>
                    <a:gd name="connsiteX7" fmla="*/ 35904 w 47219"/>
                    <a:gd name="connsiteY7" fmla="*/ 2655 h 87404"/>
                    <a:gd name="connsiteX8" fmla="*/ 45143 w 47219"/>
                    <a:gd name="connsiteY8" fmla="*/ 1988 h 87404"/>
                    <a:gd name="connsiteX9" fmla="*/ 44667 w 47219"/>
                    <a:gd name="connsiteY9" fmla="*/ 11322 h 87404"/>
                    <a:gd name="connsiteX10" fmla="*/ 13520 w 47219"/>
                    <a:gd name="connsiteY10" fmla="*/ 44279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19" h="87404">
                      <a:moveTo>
                        <a:pt x="13520" y="44279"/>
                      </a:moveTo>
                      <a:cubicBezTo>
                        <a:pt x="23141" y="54471"/>
                        <a:pt x="32094" y="63996"/>
                        <a:pt x="41143" y="73521"/>
                      </a:cubicBezTo>
                      <a:cubicBezTo>
                        <a:pt x="42476" y="74854"/>
                        <a:pt x="43810" y="76188"/>
                        <a:pt x="44953" y="77616"/>
                      </a:cubicBezTo>
                      <a:cubicBezTo>
                        <a:pt x="47620" y="80664"/>
                        <a:pt x="48382" y="84570"/>
                        <a:pt x="44762" y="86665"/>
                      </a:cubicBezTo>
                      <a:cubicBezTo>
                        <a:pt x="42667" y="87903"/>
                        <a:pt x="37904" y="87522"/>
                        <a:pt x="36285" y="85998"/>
                      </a:cubicBezTo>
                      <a:cubicBezTo>
                        <a:pt x="24188" y="73902"/>
                        <a:pt x="12377" y="61519"/>
                        <a:pt x="1043" y="48660"/>
                      </a:cubicBezTo>
                      <a:cubicBezTo>
                        <a:pt x="-481" y="46946"/>
                        <a:pt x="-291" y="41421"/>
                        <a:pt x="1328" y="39612"/>
                      </a:cubicBezTo>
                      <a:cubicBezTo>
                        <a:pt x="12473" y="27039"/>
                        <a:pt x="24284" y="14847"/>
                        <a:pt x="35904" y="2655"/>
                      </a:cubicBezTo>
                      <a:cubicBezTo>
                        <a:pt x="38666" y="-298"/>
                        <a:pt x="42000" y="-1155"/>
                        <a:pt x="45143" y="1988"/>
                      </a:cubicBezTo>
                      <a:cubicBezTo>
                        <a:pt x="48287" y="5131"/>
                        <a:pt x="47429" y="8370"/>
                        <a:pt x="44667" y="11322"/>
                      </a:cubicBezTo>
                      <a:cubicBezTo>
                        <a:pt x="34380" y="22181"/>
                        <a:pt x="24093" y="33039"/>
                        <a:pt x="13520" y="4427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479" name="任意多边形: 形状 170"/>
                <p:cNvSpPr/>
                <p:nvPr/>
              </p:nvSpPr>
              <p:spPr>
                <a:xfrm>
                  <a:off x="5785974" y="-500338"/>
                  <a:ext cx="48432" cy="88561"/>
                </a:xfrm>
                <a:custGeom>
                  <a:avLst/>
                  <a:gdLst>
                    <a:gd name="connsiteX0" fmla="*/ 33788 w 48432"/>
                    <a:gd name="connsiteY0" fmla="*/ 44408 h 88561"/>
                    <a:gd name="connsiteX1" fmla="*/ 16643 w 48432"/>
                    <a:gd name="connsiteY1" fmla="*/ 26120 h 88561"/>
                    <a:gd name="connsiteX2" fmla="*/ 5023 w 48432"/>
                    <a:gd name="connsiteY2" fmla="*/ 13928 h 88561"/>
                    <a:gd name="connsiteX3" fmla="*/ 2165 w 48432"/>
                    <a:gd name="connsiteY3" fmla="*/ 2117 h 88561"/>
                    <a:gd name="connsiteX4" fmla="*/ 13786 w 48432"/>
                    <a:gd name="connsiteY4" fmla="*/ 5165 h 88561"/>
                    <a:gd name="connsiteX5" fmla="*/ 38455 w 48432"/>
                    <a:gd name="connsiteY5" fmla="*/ 31168 h 88561"/>
                    <a:gd name="connsiteX6" fmla="*/ 38265 w 48432"/>
                    <a:gd name="connsiteY6" fmla="*/ 57553 h 88561"/>
                    <a:gd name="connsiteX7" fmla="*/ 12643 w 48432"/>
                    <a:gd name="connsiteY7" fmla="*/ 84604 h 88561"/>
                    <a:gd name="connsiteX8" fmla="*/ 2451 w 48432"/>
                    <a:gd name="connsiteY8" fmla="*/ 86890 h 88561"/>
                    <a:gd name="connsiteX9" fmla="*/ 3689 w 48432"/>
                    <a:gd name="connsiteY9" fmla="*/ 76126 h 88561"/>
                    <a:gd name="connsiteX10" fmla="*/ 33788 w 48432"/>
                    <a:gd name="connsiteY10" fmla="*/ 44408 h 8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32" h="88561">
                      <a:moveTo>
                        <a:pt x="33788" y="44408"/>
                      </a:moveTo>
                      <a:cubicBezTo>
                        <a:pt x="27883" y="38122"/>
                        <a:pt x="22263" y="32121"/>
                        <a:pt x="16643" y="26120"/>
                      </a:cubicBezTo>
                      <a:cubicBezTo>
                        <a:pt x="12833" y="22024"/>
                        <a:pt x="8833" y="18024"/>
                        <a:pt x="5023" y="13928"/>
                      </a:cubicBezTo>
                      <a:cubicBezTo>
                        <a:pt x="1879" y="10499"/>
                        <a:pt x="-2788" y="6975"/>
                        <a:pt x="2165" y="2117"/>
                      </a:cubicBezTo>
                      <a:cubicBezTo>
                        <a:pt x="7118" y="-2741"/>
                        <a:pt x="10547" y="1831"/>
                        <a:pt x="13786" y="5165"/>
                      </a:cubicBezTo>
                      <a:cubicBezTo>
                        <a:pt x="21977" y="13833"/>
                        <a:pt x="30264" y="22501"/>
                        <a:pt x="38455" y="31168"/>
                      </a:cubicBezTo>
                      <a:cubicBezTo>
                        <a:pt x="51790" y="45265"/>
                        <a:pt x="51790" y="43360"/>
                        <a:pt x="38265" y="57553"/>
                      </a:cubicBezTo>
                      <a:cubicBezTo>
                        <a:pt x="29692" y="66601"/>
                        <a:pt x="21215" y="75555"/>
                        <a:pt x="12643" y="84604"/>
                      </a:cubicBezTo>
                      <a:cubicBezTo>
                        <a:pt x="9690" y="87747"/>
                        <a:pt x="6451" y="90414"/>
                        <a:pt x="2451" y="86890"/>
                      </a:cubicBezTo>
                      <a:cubicBezTo>
                        <a:pt x="-1931" y="83080"/>
                        <a:pt x="546" y="79460"/>
                        <a:pt x="3689" y="76126"/>
                      </a:cubicBezTo>
                      <a:cubicBezTo>
                        <a:pt x="13690" y="65649"/>
                        <a:pt x="23596" y="55076"/>
                        <a:pt x="33788" y="44408"/>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grpSp>
        <p:nvGrpSpPr>
          <p:cNvPr id="542" name="组合 541"/>
          <p:cNvGrpSpPr/>
          <p:nvPr/>
        </p:nvGrpSpPr>
        <p:grpSpPr>
          <a:xfrm>
            <a:off x="4360545" y="1290320"/>
            <a:ext cx="2717800" cy="396875"/>
            <a:chOff x="1107" y="2287"/>
            <a:chExt cx="4280" cy="625"/>
          </a:xfrm>
        </p:grpSpPr>
        <p:grpSp>
          <p:nvGrpSpPr>
            <p:cNvPr id="543" name="组合 542"/>
            <p:cNvGrpSpPr/>
            <p:nvPr/>
          </p:nvGrpSpPr>
          <p:grpSpPr>
            <a:xfrm>
              <a:off x="1107" y="2287"/>
              <a:ext cx="1896" cy="623"/>
              <a:chOff x="2075" y="7267"/>
              <a:chExt cx="3033" cy="996"/>
            </a:xfrm>
          </p:grpSpPr>
          <p:sp>
            <p:nvSpPr>
              <p:cNvPr id="544" name="矩形: 圆角 6147"/>
              <p:cNvSpPr/>
              <p:nvPr/>
            </p:nvSpPr>
            <p:spPr>
              <a:xfrm>
                <a:off x="2075" y="7267"/>
                <a:ext cx="2918" cy="996"/>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545" name="椭圆 544"/>
              <p:cNvSpPr/>
              <p:nvPr/>
            </p:nvSpPr>
            <p:spPr>
              <a:xfrm>
                <a:off x="2143" y="7320"/>
                <a:ext cx="891" cy="891"/>
              </a:xfrm>
              <a:prstGeom prst="ellipse">
                <a:avLst/>
              </a:prstGeom>
              <a:gradFill flip="none" rotWithShape="1">
                <a:gsLst>
                  <a:gs pos="3000">
                    <a:srgbClr val="02A9F2"/>
                  </a:gs>
                  <a:gs pos="58000">
                    <a:srgbClr val="08EFDA"/>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546" name="文本框 545"/>
              <p:cNvSpPr txBox="1"/>
              <p:nvPr/>
            </p:nvSpPr>
            <p:spPr>
              <a:xfrm>
                <a:off x="2969" y="7478"/>
                <a:ext cx="2139"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输入资料</a:t>
                </a:r>
              </a:p>
            </p:txBody>
          </p:sp>
          <p:grpSp>
            <p:nvGrpSpPr>
              <p:cNvPr id="547" name="图形 138"/>
              <p:cNvGrpSpPr/>
              <p:nvPr/>
            </p:nvGrpSpPr>
            <p:grpSpPr>
              <a:xfrm>
                <a:off x="2366" y="7490"/>
                <a:ext cx="510" cy="510"/>
                <a:chOff x="4410980" y="-485040"/>
                <a:chExt cx="864108" cy="863769"/>
              </a:xfrm>
              <a:solidFill>
                <a:srgbClr val="1D306D"/>
              </a:solidFill>
            </p:grpSpPr>
            <p:sp>
              <p:nvSpPr>
                <p:cNvPr id="548" name="任意多边形: 形状 173"/>
                <p:cNvSpPr/>
                <p:nvPr/>
              </p:nvSpPr>
              <p:spPr>
                <a:xfrm>
                  <a:off x="4601152" y="-228579"/>
                  <a:ext cx="673936" cy="607308"/>
                </a:xfrm>
                <a:custGeom>
                  <a:avLst/>
                  <a:gdLst>
                    <a:gd name="connsiteX0" fmla="*/ 673936 w 673936"/>
                    <a:gd name="connsiteY0" fmla="*/ 558403 h 607308"/>
                    <a:gd name="connsiteX1" fmla="*/ 672222 w 673936"/>
                    <a:gd name="connsiteY1" fmla="*/ 562023 h 607308"/>
                    <a:gd name="connsiteX2" fmla="*/ 612690 w 673936"/>
                    <a:gd name="connsiteY2" fmla="*/ 607266 h 607308"/>
                    <a:gd name="connsiteX3" fmla="*/ 451623 w 673936"/>
                    <a:gd name="connsiteY3" fmla="*/ 607266 h 607308"/>
                    <a:gd name="connsiteX4" fmla="*/ 61955 w 673936"/>
                    <a:gd name="connsiteY4" fmla="*/ 607266 h 607308"/>
                    <a:gd name="connsiteX5" fmla="*/ 1852 w 673936"/>
                    <a:gd name="connsiteY5" fmla="*/ 561832 h 607308"/>
                    <a:gd name="connsiteX6" fmla="*/ 138 w 673936"/>
                    <a:gd name="connsiteY6" fmla="*/ 541734 h 607308"/>
                    <a:gd name="connsiteX7" fmla="*/ 42 w 673936"/>
                    <a:gd name="connsiteY7" fmla="*/ 276082 h 607308"/>
                    <a:gd name="connsiteX8" fmla="*/ 42 w 673936"/>
                    <a:gd name="connsiteY8" fmla="*/ 175784 h 607308"/>
                    <a:gd name="connsiteX9" fmla="*/ 63288 w 673936"/>
                    <a:gd name="connsiteY9" fmla="*/ 112728 h 607308"/>
                    <a:gd name="connsiteX10" fmla="*/ 167016 w 673936"/>
                    <a:gd name="connsiteY10" fmla="*/ 112728 h 607308"/>
                    <a:gd name="connsiteX11" fmla="*/ 177017 w 673936"/>
                    <a:gd name="connsiteY11" fmla="*/ 112728 h 607308"/>
                    <a:gd name="connsiteX12" fmla="*/ 177398 w 673936"/>
                    <a:gd name="connsiteY12" fmla="*/ 103203 h 607308"/>
                    <a:gd name="connsiteX13" fmla="*/ 177493 w 673936"/>
                    <a:gd name="connsiteY13" fmla="*/ 47577 h 607308"/>
                    <a:gd name="connsiteX14" fmla="*/ 225023 w 673936"/>
                    <a:gd name="connsiteY14" fmla="*/ 143 h 607308"/>
                    <a:gd name="connsiteX15" fmla="*/ 448479 w 673936"/>
                    <a:gd name="connsiteY15" fmla="*/ 143 h 607308"/>
                    <a:gd name="connsiteX16" fmla="*/ 496485 w 673936"/>
                    <a:gd name="connsiteY16" fmla="*/ 48244 h 607308"/>
                    <a:gd name="connsiteX17" fmla="*/ 496485 w 673936"/>
                    <a:gd name="connsiteY17" fmla="*/ 112824 h 607308"/>
                    <a:gd name="connsiteX18" fmla="*/ 505820 w 673936"/>
                    <a:gd name="connsiteY18" fmla="*/ 112824 h 607308"/>
                    <a:gd name="connsiteX19" fmla="*/ 610404 w 673936"/>
                    <a:gd name="connsiteY19" fmla="*/ 112824 h 607308"/>
                    <a:gd name="connsiteX20" fmla="*/ 672507 w 673936"/>
                    <a:gd name="connsiteY20" fmla="*/ 159972 h 607308"/>
                    <a:gd name="connsiteX21" fmla="*/ 673841 w 673936"/>
                    <a:gd name="connsiteY21" fmla="*/ 162068 h 607308"/>
                    <a:gd name="connsiteX22" fmla="*/ 673936 w 673936"/>
                    <a:gd name="connsiteY22" fmla="*/ 558403 h 607308"/>
                    <a:gd name="connsiteX23" fmla="*/ 267028 w 673936"/>
                    <a:gd name="connsiteY23" fmla="*/ 354854 h 607308"/>
                    <a:gd name="connsiteX24" fmla="*/ 260456 w 673936"/>
                    <a:gd name="connsiteY24" fmla="*/ 352949 h 607308"/>
                    <a:gd name="connsiteX25" fmla="*/ 27284 w 673936"/>
                    <a:gd name="connsiteY25" fmla="*/ 306657 h 607308"/>
                    <a:gd name="connsiteX26" fmla="*/ 27093 w 673936"/>
                    <a:gd name="connsiteY26" fmla="*/ 309229 h 607308"/>
                    <a:gd name="connsiteX27" fmla="*/ 27189 w 673936"/>
                    <a:gd name="connsiteY27" fmla="*/ 546211 h 607308"/>
                    <a:gd name="connsiteX28" fmla="*/ 62526 w 673936"/>
                    <a:gd name="connsiteY28" fmla="*/ 580215 h 607308"/>
                    <a:gd name="connsiteX29" fmla="*/ 610785 w 673936"/>
                    <a:gd name="connsiteY29" fmla="*/ 580215 h 607308"/>
                    <a:gd name="connsiteX30" fmla="*/ 646980 w 673936"/>
                    <a:gd name="connsiteY30" fmla="*/ 543639 h 607308"/>
                    <a:gd name="connsiteX31" fmla="*/ 646980 w 673936"/>
                    <a:gd name="connsiteY31" fmla="*/ 312563 h 607308"/>
                    <a:gd name="connsiteX32" fmla="*/ 646980 w 673936"/>
                    <a:gd name="connsiteY32" fmla="*/ 304657 h 607308"/>
                    <a:gd name="connsiteX33" fmla="*/ 619358 w 673936"/>
                    <a:gd name="connsiteY33" fmla="*/ 313706 h 607308"/>
                    <a:gd name="connsiteX34" fmla="*/ 506963 w 673936"/>
                    <a:gd name="connsiteY34" fmla="*/ 335613 h 607308"/>
                    <a:gd name="connsiteX35" fmla="*/ 407236 w 673936"/>
                    <a:gd name="connsiteY35" fmla="*/ 354759 h 607308"/>
                    <a:gd name="connsiteX36" fmla="*/ 407236 w 673936"/>
                    <a:gd name="connsiteY36" fmla="*/ 381238 h 607308"/>
                    <a:gd name="connsiteX37" fmla="*/ 336751 w 673936"/>
                    <a:gd name="connsiteY37" fmla="*/ 450485 h 607308"/>
                    <a:gd name="connsiteX38" fmla="*/ 267123 w 673936"/>
                    <a:gd name="connsiteY38" fmla="*/ 381524 h 607308"/>
                    <a:gd name="connsiteX39" fmla="*/ 267028 w 673936"/>
                    <a:gd name="connsiteY39" fmla="*/ 354854 h 607308"/>
                    <a:gd name="connsiteX40" fmla="*/ 407236 w 673936"/>
                    <a:gd name="connsiteY40" fmla="*/ 326850 h 607308"/>
                    <a:gd name="connsiteX41" fmla="*/ 411237 w 673936"/>
                    <a:gd name="connsiteY41" fmla="*/ 326565 h 607308"/>
                    <a:gd name="connsiteX42" fmla="*/ 577448 w 673936"/>
                    <a:gd name="connsiteY42" fmla="*/ 294656 h 607308"/>
                    <a:gd name="connsiteX43" fmla="*/ 625644 w 673936"/>
                    <a:gd name="connsiteY43" fmla="*/ 283321 h 607308"/>
                    <a:gd name="connsiteX44" fmla="*/ 646980 w 673936"/>
                    <a:gd name="connsiteY44" fmla="*/ 251698 h 607308"/>
                    <a:gd name="connsiteX45" fmla="*/ 646885 w 673936"/>
                    <a:gd name="connsiteY45" fmla="*/ 178356 h 607308"/>
                    <a:gd name="connsiteX46" fmla="*/ 607928 w 673936"/>
                    <a:gd name="connsiteY46" fmla="*/ 139494 h 607308"/>
                    <a:gd name="connsiteX47" fmla="*/ 332179 w 673936"/>
                    <a:gd name="connsiteY47" fmla="*/ 139494 h 607308"/>
                    <a:gd name="connsiteX48" fmla="*/ 185494 w 673936"/>
                    <a:gd name="connsiteY48" fmla="*/ 139779 h 607308"/>
                    <a:gd name="connsiteX49" fmla="*/ 60717 w 673936"/>
                    <a:gd name="connsiteY49" fmla="*/ 139589 h 607308"/>
                    <a:gd name="connsiteX50" fmla="*/ 27474 w 673936"/>
                    <a:gd name="connsiteY50" fmla="*/ 169402 h 607308"/>
                    <a:gd name="connsiteX51" fmla="*/ 27474 w 673936"/>
                    <a:gd name="connsiteY51" fmla="*/ 257032 h 607308"/>
                    <a:gd name="connsiteX52" fmla="*/ 40524 w 673936"/>
                    <a:gd name="connsiteY52" fmla="*/ 279225 h 607308"/>
                    <a:gd name="connsiteX53" fmla="*/ 63860 w 673936"/>
                    <a:gd name="connsiteY53" fmla="*/ 288179 h 607308"/>
                    <a:gd name="connsiteX54" fmla="*/ 220165 w 673936"/>
                    <a:gd name="connsiteY54" fmla="*/ 317992 h 607308"/>
                    <a:gd name="connsiteX55" fmla="*/ 266933 w 673936"/>
                    <a:gd name="connsiteY55" fmla="*/ 326660 h 607308"/>
                    <a:gd name="connsiteX56" fmla="*/ 266933 w 673936"/>
                    <a:gd name="connsiteY56" fmla="*/ 285798 h 607308"/>
                    <a:gd name="connsiteX57" fmla="*/ 296270 w 673936"/>
                    <a:gd name="connsiteY57" fmla="*/ 256080 h 607308"/>
                    <a:gd name="connsiteX58" fmla="*/ 378090 w 673936"/>
                    <a:gd name="connsiteY58" fmla="*/ 256080 h 607308"/>
                    <a:gd name="connsiteX59" fmla="*/ 407236 w 673936"/>
                    <a:gd name="connsiteY59" fmla="*/ 285226 h 607308"/>
                    <a:gd name="connsiteX60" fmla="*/ 407236 w 673936"/>
                    <a:gd name="connsiteY60" fmla="*/ 326850 h 607308"/>
                    <a:gd name="connsiteX61" fmla="*/ 234262 w 673936"/>
                    <a:gd name="connsiteY61" fmla="*/ 55959 h 607308"/>
                    <a:gd name="connsiteX62" fmla="*/ 439526 w 673936"/>
                    <a:gd name="connsiteY62" fmla="*/ 55959 h 607308"/>
                    <a:gd name="connsiteX63" fmla="*/ 439526 w 673936"/>
                    <a:gd name="connsiteY63" fmla="*/ 111681 h 607308"/>
                    <a:gd name="connsiteX64" fmla="*/ 469530 w 673936"/>
                    <a:gd name="connsiteY64" fmla="*/ 111681 h 607308"/>
                    <a:gd name="connsiteX65" fmla="*/ 469339 w 673936"/>
                    <a:gd name="connsiteY65" fmla="*/ 45482 h 607308"/>
                    <a:gd name="connsiteX66" fmla="*/ 447336 w 673936"/>
                    <a:gd name="connsiteY66" fmla="*/ 27003 h 607308"/>
                    <a:gd name="connsiteX67" fmla="*/ 226547 w 673936"/>
                    <a:gd name="connsiteY67" fmla="*/ 27003 h 607308"/>
                    <a:gd name="connsiteX68" fmla="*/ 204544 w 673936"/>
                    <a:gd name="connsiteY68" fmla="*/ 48911 h 607308"/>
                    <a:gd name="connsiteX69" fmla="*/ 204544 w 673936"/>
                    <a:gd name="connsiteY69" fmla="*/ 106251 h 607308"/>
                    <a:gd name="connsiteX70" fmla="*/ 205306 w 673936"/>
                    <a:gd name="connsiteY70" fmla="*/ 111776 h 607308"/>
                    <a:gd name="connsiteX71" fmla="*/ 234167 w 673936"/>
                    <a:gd name="connsiteY71" fmla="*/ 111776 h 607308"/>
                    <a:gd name="connsiteX72" fmla="*/ 234262 w 673936"/>
                    <a:gd name="connsiteY72" fmla="*/ 55959 h 607308"/>
                    <a:gd name="connsiteX73" fmla="*/ 294365 w 673936"/>
                    <a:gd name="connsiteY73" fmla="*/ 283512 h 607308"/>
                    <a:gd name="connsiteX74" fmla="*/ 294365 w 673936"/>
                    <a:gd name="connsiteY74" fmla="*/ 386286 h 607308"/>
                    <a:gd name="connsiteX75" fmla="*/ 295317 w 673936"/>
                    <a:gd name="connsiteY75" fmla="*/ 391239 h 607308"/>
                    <a:gd name="connsiteX76" fmla="*/ 342466 w 673936"/>
                    <a:gd name="connsiteY76" fmla="*/ 423339 h 607308"/>
                    <a:gd name="connsiteX77" fmla="*/ 380185 w 673936"/>
                    <a:gd name="connsiteY77" fmla="*/ 380476 h 607308"/>
                    <a:gd name="connsiteX78" fmla="*/ 380280 w 673936"/>
                    <a:gd name="connsiteY78" fmla="*/ 287798 h 607308"/>
                    <a:gd name="connsiteX79" fmla="*/ 379614 w 673936"/>
                    <a:gd name="connsiteY79" fmla="*/ 283607 h 607308"/>
                    <a:gd name="connsiteX80" fmla="*/ 294365 w 673936"/>
                    <a:gd name="connsiteY80" fmla="*/ 283512 h 607308"/>
                    <a:gd name="connsiteX81" fmla="*/ 261885 w 673936"/>
                    <a:gd name="connsiteY81" fmla="*/ 112062 h 607308"/>
                    <a:gd name="connsiteX82" fmla="*/ 411999 w 673936"/>
                    <a:gd name="connsiteY82" fmla="*/ 112062 h 607308"/>
                    <a:gd name="connsiteX83" fmla="*/ 411999 w 673936"/>
                    <a:gd name="connsiteY83" fmla="*/ 83010 h 607308"/>
                    <a:gd name="connsiteX84" fmla="*/ 261885 w 673936"/>
                    <a:gd name="connsiteY84" fmla="*/ 83010 h 607308"/>
                    <a:gd name="connsiteX85" fmla="*/ 261885 w 673936"/>
                    <a:gd name="connsiteY85" fmla="*/ 112062 h 6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936" h="607308">
                      <a:moveTo>
                        <a:pt x="673936" y="558403"/>
                      </a:moveTo>
                      <a:cubicBezTo>
                        <a:pt x="673365" y="559641"/>
                        <a:pt x="672603" y="560784"/>
                        <a:pt x="672222" y="562023"/>
                      </a:cubicBezTo>
                      <a:cubicBezTo>
                        <a:pt x="664221" y="590407"/>
                        <a:pt x="642313" y="607171"/>
                        <a:pt x="612690" y="607266"/>
                      </a:cubicBezTo>
                      <a:cubicBezTo>
                        <a:pt x="558969" y="607362"/>
                        <a:pt x="505344" y="607266"/>
                        <a:pt x="451623" y="607266"/>
                      </a:cubicBezTo>
                      <a:cubicBezTo>
                        <a:pt x="321702" y="607266"/>
                        <a:pt x="191876" y="607266"/>
                        <a:pt x="61955" y="607266"/>
                      </a:cubicBezTo>
                      <a:cubicBezTo>
                        <a:pt x="31856" y="607266"/>
                        <a:pt x="8329" y="589550"/>
                        <a:pt x="1852" y="561832"/>
                      </a:cubicBezTo>
                      <a:cubicBezTo>
                        <a:pt x="328" y="555355"/>
                        <a:pt x="233" y="548497"/>
                        <a:pt x="138" y="541734"/>
                      </a:cubicBezTo>
                      <a:cubicBezTo>
                        <a:pt x="42" y="453152"/>
                        <a:pt x="42" y="364665"/>
                        <a:pt x="42" y="276082"/>
                      </a:cubicBezTo>
                      <a:cubicBezTo>
                        <a:pt x="42" y="242649"/>
                        <a:pt x="-53" y="209217"/>
                        <a:pt x="42" y="175784"/>
                      </a:cubicBezTo>
                      <a:cubicBezTo>
                        <a:pt x="138" y="136922"/>
                        <a:pt x="24522" y="112728"/>
                        <a:pt x="63288" y="112728"/>
                      </a:cubicBezTo>
                      <a:cubicBezTo>
                        <a:pt x="97864" y="112728"/>
                        <a:pt x="132440" y="112728"/>
                        <a:pt x="167016" y="112728"/>
                      </a:cubicBezTo>
                      <a:cubicBezTo>
                        <a:pt x="170064" y="112728"/>
                        <a:pt x="173112" y="112728"/>
                        <a:pt x="177017" y="112728"/>
                      </a:cubicBezTo>
                      <a:cubicBezTo>
                        <a:pt x="177207" y="109109"/>
                        <a:pt x="177398" y="106156"/>
                        <a:pt x="177398" y="103203"/>
                      </a:cubicBezTo>
                      <a:cubicBezTo>
                        <a:pt x="177398" y="84630"/>
                        <a:pt x="177207" y="66056"/>
                        <a:pt x="177493" y="47577"/>
                      </a:cubicBezTo>
                      <a:cubicBezTo>
                        <a:pt x="177874" y="20050"/>
                        <a:pt x="197591" y="238"/>
                        <a:pt x="225023" y="143"/>
                      </a:cubicBezTo>
                      <a:cubicBezTo>
                        <a:pt x="299508" y="-48"/>
                        <a:pt x="373994" y="-48"/>
                        <a:pt x="448479" y="143"/>
                      </a:cubicBezTo>
                      <a:cubicBezTo>
                        <a:pt x="476102" y="238"/>
                        <a:pt x="496200" y="20526"/>
                        <a:pt x="496485" y="48244"/>
                      </a:cubicBezTo>
                      <a:cubicBezTo>
                        <a:pt x="496676" y="69294"/>
                        <a:pt x="496485" y="90345"/>
                        <a:pt x="496485" y="112824"/>
                      </a:cubicBezTo>
                      <a:cubicBezTo>
                        <a:pt x="499914" y="112824"/>
                        <a:pt x="502867" y="112824"/>
                        <a:pt x="505820" y="112824"/>
                      </a:cubicBezTo>
                      <a:cubicBezTo>
                        <a:pt x="540681" y="112824"/>
                        <a:pt x="575543" y="112824"/>
                        <a:pt x="610404" y="112824"/>
                      </a:cubicBezTo>
                      <a:cubicBezTo>
                        <a:pt x="643170" y="112824"/>
                        <a:pt x="663744" y="128445"/>
                        <a:pt x="672507" y="159972"/>
                      </a:cubicBezTo>
                      <a:cubicBezTo>
                        <a:pt x="672698" y="160734"/>
                        <a:pt x="673365" y="161401"/>
                        <a:pt x="673841" y="162068"/>
                      </a:cubicBezTo>
                      <a:cubicBezTo>
                        <a:pt x="673936" y="294084"/>
                        <a:pt x="673936" y="426196"/>
                        <a:pt x="673936" y="558403"/>
                      </a:cubicBezTo>
                      <a:close/>
                      <a:moveTo>
                        <a:pt x="267028" y="354854"/>
                      </a:moveTo>
                      <a:cubicBezTo>
                        <a:pt x="264171" y="353997"/>
                        <a:pt x="262361" y="353330"/>
                        <a:pt x="260456" y="352949"/>
                      </a:cubicBezTo>
                      <a:cubicBezTo>
                        <a:pt x="182827" y="337328"/>
                        <a:pt x="104341" y="325707"/>
                        <a:pt x="27284" y="306657"/>
                      </a:cubicBezTo>
                      <a:cubicBezTo>
                        <a:pt x="27284" y="306467"/>
                        <a:pt x="27093" y="307800"/>
                        <a:pt x="27093" y="309229"/>
                      </a:cubicBezTo>
                      <a:cubicBezTo>
                        <a:pt x="27093" y="388191"/>
                        <a:pt x="26998" y="467249"/>
                        <a:pt x="27189" y="546211"/>
                      </a:cubicBezTo>
                      <a:cubicBezTo>
                        <a:pt x="27189" y="567642"/>
                        <a:pt x="40619" y="580215"/>
                        <a:pt x="62526" y="580215"/>
                      </a:cubicBezTo>
                      <a:cubicBezTo>
                        <a:pt x="245311" y="580215"/>
                        <a:pt x="428001" y="580215"/>
                        <a:pt x="610785" y="580215"/>
                      </a:cubicBezTo>
                      <a:cubicBezTo>
                        <a:pt x="634407" y="580215"/>
                        <a:pt x="646980" y="567452"/>
                        <a:pt x="646980" y="543639"/>
                      </a:cubicBezTo>
                      <a:cubicBezTo>
                        <a:pt x="646980" y="466582"/>
                        <a:pt x="646980" y="389525"/>
                        <a:pt x="646980" y="312563"/>
                      </a:cubicBezTo>
                      <a:cubicBezTo>
                        <a:pt x="646980" y="309896"/>
                        <a:pt x="646980" y="307229"/>
                        <a:pt x="646980" y="304657"/>
                      </a:cubicBezTo>
                      <a:cubicBezTo>
                        <a:pt x="637265" y="307896"/>
                        <a:pt x="628597" y="311896"/>
                        <a:pt x="619358" y="313706"/>
                      </a:cubicBezTo>
                      <a:cubicBezTo>
                        <a:pt x="581925" y="321326"/>
                        <a:pt x="544396" y="328374"/>
                        <a:pt x="506963" y="335613"/>
                      </a:cubicBezTo>
                      <a:cubicBezTo>
                        <a:pt x="473911" y="341995"/>
                        <a:pt x="440955" y="348282"/>
                        <a:pt x="407236" y="354759"/>
                      </a:cubicBezTo>
                      <a:cubicBezTo>
                        <a:pt x="407236" y="363903"/>
                        <a:pt x="407427" y="372570"/>
                        <a:pt x="407236" y="381238"/>
                      </a:cubicBezTo>
                      <a:cubicBezTo>
                        <a:pt x="406188" y="420291"/>
                        <a:pt x="375327" y="450580"/>
                        <a:pt x="336751" y="450485"/>
                      </a:cubicBezTo>
                      <a:cubicBezTo>
                        <a:pt x="298651" y="450390"/>
                        <a:pt x="268171" y="420291"/>
                        <a:pt x="267123" y="381524"/>
                      </a:cubicBezTo>
                      <a:cubicBezTo>
                        <a:pt x="266838" y="372856"/>
                        <a:pt x="267028" y="364188"/>
                        <a:pt x="267028" y="354854"/>
                      </a:cubicBezTo>
                      <a:close/>
                      <a:moveTo>
                        <a:pt x="407236" y="326850"/>
                      </a:moveTo>
                      <a:cubicBezTo>
                        <a:pt x="409046" y="326755"/>
                        <a:pt x="410189" y="326755"/>
                        <a:pt x="411237" y="326565"/>
                      </a:cubicBezTo>
                      <a:cubicBezTo>
                        <a:pt x="466672" y="315992"/>
                        <a:pt x="522108" y="305514"/>
                        <a:pt x="577448" y="294656"/>
                      </a:cubicBezTo>
                      <a:cubicBezTo>
                        <a:pt x="593640" y="291513"/>
                        <a:pt x="610023" y="288369"/>
                        <a:pt x="625644" y="283321"/>
                      </a:cubicBezTo>
                      <a:cubicBezTo>
                        <a:pt x="640122" y="278654"/>
                        <a:pt x="647361" y="267605"/>
                        <a:pt x="646980" y="251698"/>
                      </a:cubicBezTo>
                      <a:cubicBezTo>
                        <a:pt x="646504" y="227219"/>
                        <a:pt x="646885" y="202835"/>
                        <a:pt x="646885" y="178356"/>
                      </a:cubicBezTo>
                      <a:cubicBezTo>
                        <a:pt x="646885" y="151019"/>
                        <a:pt x="635360" y="139494"/>
                        <a:pt x="607928" y="139494"/>
                      </a:cubicBezTo>
                      <a:cubicBezTo>
                        <a:pt x="516012" y="139494"/>
                        <a:pt x="424095" y="139494"/>
                        <a:pt x="332179" y="139494"/>
                      </a:cubicBezTo>
                      <a:cubicBezTo>
                        <a:pt x="283316" y="139494"/>
                        <a:pt x="234357" y="139779"/>
                        <a:pt x="185494" y="139779"/>
                      </a:cubicBezTo>
                      <a:cubicBezTo>
                        <a:pt x="143870" y="139779"/>
                        <a:pt x="102341" y="139494"/>
                        <a:pt x="60717" y="139589"/>
                      </a:cubicBezTo>
                      <a:cubicBezTo>
                        <a:pt x="41762" y="139684"/>
                        <a:pt x="27855" y="151590"/>
                        <a:pt x="27474" y="169402"/>
                      </a:cubicBezTo>
                      <a:cubicBezTo>
                        <a:pt x="26808" y="198644"/>
                        <a:pt x="27474" y="227886"/>
                        <a:pt x="27474" y="257032"/>
                      </a:cubicBezTo>
                      <a:cubicBezTo>
                        <a:pt x="27474" y="267033"/>
                        <a:pt x="32427" y="274558"/>
                        <a:pt x="40524" y="279225"/>
                      </a:cubicBezTo>
                      <a:cubicBezTo>
                        <a:pt x="47667" y="283321"/>
                        <a:pt x="55764" y="286655"/>
                        <a:pt x="63860" y="288179"/>
                      </a:cubicBezTo>
                      <a:cubicBezTo>
                        <a:pt x="115866" y="298466"/>
                        <a:pt x="168063" y="308181"/>
                        <a:pt x="220165" y="317992"/>
                      </a:cubicBezTo>
                      <a:cubicBezTo>
                        <a:pt x="235500" y="320850"/>
                        <a:pt x="250740" y="323707"/>
                        <a:pt x="266933" y="326660"/>
                      </a:cubicBezTo>
                      <a:cubicBezTo>
                        <a:pt x="266933" y="312087"/>
                        <a:pt x="266933" y="298942"/>
                        <a:pt x="266933" y="285798"/>
                      </a:cubicBezTo>
                      <a:cubicBezTo>
                        <a:pt x="267028" y="265986"/>
                        <a:pt x="276648" y="256175"/>
                        <a:pt x="296270" y="256080"/>
                      </a:cubicBezTo>
                      <a:cubicBezTo>
                        <a:pt x="323511" y="255984"/>
                        <a:pt x="350848" y="255984"/>
                        <a:pt x="378090" y="256080"/>
                      </a:cubicBezTo>
                      <a:cubicBezTo>
                        <a:pt x="397044" y="256175"/>
                        <a:pt x="407141" y="266271"/>
                        <a:pt x="407236" y="285226"/>
                      </a:cubicBezTo>
                      <a:cubicBezTo>
                        <a:pt x="407331" y="299133"/>
                        <a:pt x="407236" y="312849"/>
                        <a:pt x="407236" y="326850"/>
                      </a:cubicBezTo>
                      <a:close/>
                      <a:moveTo>
                        <a:pt x="234262" y="55959"/>
                      </a:moveTo>
                      <a:cubicBezTo>
                        <a:pt x="303318" y="55959"/>
                        <a:pt x="371136" y="55959"/>
                        <a:pt x="439526" y="55959"/>
                      </a:cubicBezTo>
                      <a:cubicBezTo>
                        <a:pt x="439526" y="74724"/>
                        <a:pt x="439526" y="92916"/>
                        <a:pt x="439526" y="111681"/>
                      </a:cubicBezTo>
                      <a:cubicBezTo>
                        <a:pt x="449813" y="111681"/>
                        <a:pt x="459433" y="111681"/>
                        <a:pt x="469530" y="111681"/>
                      </a:cubicBezTo>
                      <a:cubicBezTo>
                        <a:pt x="469530" y="89202"/>
                        <a:pt x="470006" y="67294"/>
                        <a:pt x="469339" y="45482"/>
                      </a:cubicBezTo>
                      <a:cubicBezTo>
                        <a:pt x="469053" y="34147"/>
                        <a:pt x="459909" y="27003"/>
                        <a:pt x="447336" y="27003"/>
                      </a:cubicBezTo>
                      <a:cubicBezTo>
                        <a:pt x="373708" y="26908"/>
                        <a:pt x="300175" y="26908"/>
                        <a:pt x="226547" y="27003"/>
                      </a:cubicBezTo>
                      <a:cubicBezTo>
                        <a:pt x="212450" y="27003"/>
                        <a:pt x="204639" y="34719"/>
                        <a:pt x="204544" y="48911"/>
                      </a:cubicBezTo>
                      <a:cubicBezTo>
                        <a:pt x="204354" y="68056"/>
                        <a:pt x="204449" y="87106"/>
                        <a:pt x="204544" y="106251"/>
                      </a:cubicBezTo>
                      <a:cubicBezTo>
                        <a:pt x="204544" y="108061"/>
                        <a:pt x="205020" y="109871"/>
                        <a:pt x="205306" y="111776"/>
                      </a:cubicBezTo>
                      <a:cubicBezTo>
                        <a:pt x="215117" y="111776"/>
                        <a:pt x="224261" y="111776"/>
                        <a:pt x="234167" y="111776"/>
                      </a:cubicBezTo>
                      <a:cubicBezTo>
                        <a:pt x="234262" y="93012"/>
                        <a:pt x="234262" y="74819"/>
                        <a:pt x="234262" y="55959"/>
                      </a:cubicBezTo>
                      <a:close/>
                      <a:moveTo>
                        <a:pt x="294365" y="283512"/>
                      </a:moveTo>
                      <a:cubicBezTo>
                        <a:pt x="294365" y="318373"/>
                        <a:pt x="294365" y="352282"/>
                        <a:pt x="294365" y="386286"/>
                      </a:cubicBezTo>
                      <a:cubicBezTo>
                        <a:pt x="294365" y="387906"/>
                        <a:pt x="294841" y="389620"/>
                        <a:pt x="295317" y="391239"/>
                      </a:cubicBezTo>
                      <a:cubicBezTo>
                        <a:pt x="300937" y="412385"/>
                        <a:pt x="320654" y="425815"/>
                        <a:pt x="342466" y="423339"/>
                      </a:cubicBezTo>
                      <a:cubicBezTo>
                        <a:pt x="363421" y="420957"/>
                        <a:pt x="379899" y="402574"/>
                        <a:pt x="380185" y="380476"/>
                      </a:cubicBezTo>
                      <a:cubicBezTo>
                        <a:pt x="380471" y="349615"/>
                        <a:pt x="380280" y="318659"/>
                        <a:pt x="380280" y="287798"/>
                      </a:cubicBezTo>
                      <a:cubicBezTo>
                        <a:pt x="380280" y="286464"/>
                        <a:pt x="379899" y="285131"/>
                        <a:pt x="379614" y="283607"/>
                      </a:cubicBezTo>
                      <a:cubicBezTo>
                        <a:pt x="351134" y="283512"/>
                        <a:pt x="323226" y="283512"/>
                        <a:pt x="294365" y="283512"/>
                      </a:cubicBezTo>
                      <a:close/>
                      <a:moveTo>
                        <a:pt x="261885" y="112062"/>
                      </a:moveTo>
                      <a:cubicBezTo>
                        <a:pt x="312367" y="112062"/>
                        <a:pt x="362183" y="112062"/>
                        <a:pt x="411999" y="112062"/>
                      </a:cubicBezTo>
                      <a:cubicBezTo>
                        <a:pt x="411999" y="101965"/>
                        <a:pt x="411999" y="92535"/>
                        <a:pt x="411999" y="83010"/>
                      </a:cubicBezTo>
                      <a:cubicBezTo>
                        <a:pt x="361707" y="83010"/>
                        <a:pt x="311796" y="83010"/>
                        <a:pt x="261885" y="83010"/>
                      </a:cubicBezTo>
                      <a:cubicBezTo>
                        <a:pt x="261885" y="93012"/>
                        <a:pt x="261885" y="102441"/>
                        <a:pt x="261885" y="1120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49" name="任意多边形: 形状 174"/>
                <p:cNvSpPr/>
                <p:nvPr/>
              </p:nvSpPr>
              <p:spPr>
                <a:xfrm>
                  <a:off x="4410980" y="-485040"/>
                  <a:ext cx="562452" cy="759288"/>
                </a:xfrm>
                <a:custGeom>
                  <a:avLst/>
                  <a:gdLst>
                    <a:gd name="connsiteX0" fmla="*/ 428816 w 562452"/>
                    <a:gd name="connsiteY0" fmla="*/ 0 h 759288"/>
                    <a:gd name="connsiteX1" fmla="*/ 458153 w 562452"/>
                    <a:gd name="connsiteY1" fmla="*/ 21717 h 759288"/>
                    <a:gd name="connsiteX2" fmla="*/ 550259 w 562452"/>
                    <a:gd name="connsiteY2" fmla="*/ 120301 h 759288"/>
                    <a:gd name="connsiteX3" fmla="*/ 562451 w 562452"/>
                    <a:gd name="connsiteY3" fmla="*/ 150686 h 759288"/>
                    <a:gd name="connsiteX4" fmla="*/ 562356 w 562452"/>
                    <a:gd name="connsiteY4" fmla="*/ 212217 h 759288"/>
                    <a:gd name="connsiteX5" fmla="*/ 548831 w 562452"/>
                    <a:gd name="connsiteY5" fmla="*/ 228981 h 759288"/>
                    <a:gd name="connsiteX6" fmla="*/ 535305 w 562452"/>
                    <a:gd name="connsiteY6" fmla="*/ 212027 h 759288"/>
                    <a:gd name="connsiteX7" fmla="*/ 535305 w 562452"/>
                    <a:gd name="connsiteY7" fmla="*/ 160687 h 759288"/>
                    <a:gd name="connsiteX8" fmla="*/ 521208 w 562452"/>
                    <a:gd name="connsiteY8" fmla="*/ 160687 h 759288"/>
                    <a:gd name="connsiteX9" fmla="*/ 461296 w 562452"/>
                    <a:gd name="connsiteY9" fmla="*/ 160496 h 759288"/>
                    <a:gd name="connsiteX10" fmla="*/ 410242 w 562452"/>
                    <a:gd name="connsiteY10" fmla="*/ 108585 h 759288"/>
                    <a:gd name="connsiteX11" fmla="*/ 410147 w 562452"/>
                    <a:gd name="connsiteY11" fmla="*/ 36862 h 759288"/>
                    <a:gd name="connsiteX12" fmla="*/ 410147 w 562452"/>
                    <a:gd name="connsiteY12" fmla="*/ 26956 h 759288"/>
                    <a:gd name="connsiteX13" fmla="*/ 400336 w 562452"/>
                    <a:gd name="connsiteY13" fmla="*/ 26956 h 759288"/>
                    <a:gd name="connsiteX14" fmla="*/ 46958 w 562452"/>
                    <a:gd name="connsiteY14" fmla="*/ 26956 h 759288"/>
                    <a:gd name="connsiteX15" fmla="*/ 27242 w 562452"/>
                    <a:gd name="connsiteY15" fmla="*/ 46863 h 759288"/>
                    <a:gd name="connsiteX16" fmla="*/ 27242 w 562452"/>
                    <a:gd name="connsiteY16" fmla="*/ 712280 h 759288"/>
                    <a:gd name="connsiteX17" fmla="*/ 47054 w 562452"/>
                    <a:gd name="connsiteY17" fmla="*/ 732187 h 759288"/>
                    <a:gd name="connsiteX18" fmla="*/ 146590 w 562452"/>
                    <a:gd name="connsiteY18" fmla="*/ 732473 h 759288"/>
                    <a:gd name="connsiteX19" fmla="*/ 160592 w 562452"/>
                    <a:gd name="connsiteY19" fmla="*/ 739331 h 759288"/>
                    <a:gd name="connsiteX20" fmla="*/ 149257 w 562452"/>
                    <a:gd name="connsiteY20" fmla="*/ 758952 h 759288"/>
                    <a:gd name="connsiteX21" fmla="*/ 37148 w 562452"/>
                    <a:gd name="connsiteY21" fmla="*/ 758762 h 759288"/>
                    <a:gd name="connsiteX22" fmla="*/ 381 w 562452"/>
                    <a:gd name="connsiteY22" fmla="*/ 720376 h 759288"/>
                    <a:gd name="connsiteX23" fmla="*/ 286 w 562452"/>
                    <a:gd name="connsiteY23" fmla="*/ 711137 h 759288"/>
                    <a:gd name="connsiteX24" fmla="*/ 0 w 562452"/>
                    <a:gd name="connsiteY24" fmla="*/ 51626 h 759288"/>
                    <a:gd name="connsiteX25" fmla="*/ 32385 w 562452"/>
                    <a:gd name="connsiteY25" fmla="*/ 0 h 759288"/>
                    <a:gd name="connsiteX26" fmla="*/ 428816 w 562452"/>
                    <a:gd name="connsiteY26" fmla="*/ 0 h 759288"/>
                    <a:gd name="connsiteX27" fmla="*/ 515779 w 562452"/>
                    <a:gd name="connsiteY27" fmla="*/ 133350 h 759288"/>
                    <a:gd name="connsiteX28" fmla="*/ 437198 w 562452"/>
                    <a:gd name="connsiteY28" fmla="*/ 48197 h 759288"/>
                    <a:gd name="connsiteX29" fmla="*/ 437198 w 562452"/>
                    <a:gd name="connsiteY29" fmla="*/ 58579 h 759288"/>
                    <a:gd name="connsiteX30" fmla="*/ 437674 w 562452"/>
                    <a:gd name="connsiteY30" fmla="*/ 112395 h 759288"/>
                    <a:gd name="connsiteX31" fmla="*/ 457867 w 562452"/>
                    <a:gd name="connsiteY31" fmla="*/ 133064 h 759288"/>
                    <a:gd name="connsiteX32" fmla="*/ 515779 w 562452"/>
                    <a:gd name="connsiteY32" fmla="*/ 133350 h 75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2452" h="759288">
                      <a:moveTo>
                        <a:pt x="428816" y="0"/>
                      </a:moveTo>
                      <a:cubicBezTo>
                        <a:pt x="440912" y="4096"/>
                        <a:pt x="449675" y="12478"/>
                        <a:pt x="458153" y="21717"/>
                      </a:cubicBezTo>
                      <a:cubicBezTo>
                        <a:pt x="488728" y="54769"/>
                        <a:pt x="519398" y="87535"/>
                        <a:pt x="550259" y="120301"/>
                      </a:cubicBezTo>
                      <a:cubicBezTo>
                        <a:pt x="558356" y="128969"/>
                        <a:pt x="562547" y="138779"/>
                        <a:pt x="562451" y="150686"/>
                      </a:cubicBezTo>
                      <a:cubicBezTo>
                        <a:pt x="562261" y="171164"/>
                        <a:pt x="562451" y="191738"/>
                        <a:pt x="562356" y="212217"/>
                      </a:cubicBezTo>
                      <a:cubicBezTo>
                        <a:pt x="562356" y="222885"/>
                        <a:pt x="557213" y="229076"/>
                        <a:pt x="548831" y="228981"/>
                      </a:cubicBezTo>
                      <a:cubicBezTo>
                        <a:pt x="540639" y="228886"/>
                        <a:pt x="535305" y="222504"/>
                        <a:pt x="535305" y="212027"/>
                      </a:cubicBezTo>
                      <a:cubicBezTo>
                        <a:pt x="535210" y="195263"/>
                        <a:pt x="535305" y="178403"/>
                        <a:pt x="535305" y="160687"/>
                      </a:cubicBezTo>
                      <a:cubicBezTo>
                        <a:pt x="529971" y="160687"/>
                        <a:pt x="525590" y="160687"/>
                        <a:pt x="521208" y="160687"/>
                      </a:cubicBezTo>
                      <a:cubicBezTo>
                        <a:pt x="501205" y="160687"/>
                        <a:pt x="481298" y="160973"/>
                        <a:pt x="461296" y="160496"/>
                      </a:cubicBezTo>
                      <a:cubicBezTo>
                        <a:pt x="432340" y="159830"/>
                        <a:pt x="410432" y="137446"/>
                        <a:pt x="410242" y="108585"/>
                      </a:cubicBezTo>
                      <a:cubicBezTo>
                        <a:pt x="410051" y="84677"/>
                        <a:pt x="410147" y="60770"/>
                        <a:pt x="410147" y="36862"/>
                      </a:cubicBezTo>
                      <a:cubicBezTo>
                        <a:pt x="410147" y="33814"/>
                        <a:pt x="410147" y="30861"/>
                        <a:pt x="410147" y="26956"/>
                      </a:cubicBezTo>
                      <a:cubicBezTo>
                        <a:pt x="406337" y="26956"/>
                        <a:pt x="403289" y="26956"/>
                        <a:pt x="400336" y="26956"/>
                      </a:cubicBezTo>
                      <a:cubicBezTo>
                        <a:pt x="282512" y="26956"/>
                        <a:pt x="164783" y="26956"/>
                        <a:pt x="46958" y="26956"/>
                      </a:cubicBezTo>
                      <a:cubicBezTo>
                        <a:pt x="30956" y="26956"/>
                        <a:pt x="27242" y="30671"/>
                        <a:pt x="27242" y="46863"/>
                      </a:cubicBezTo>
                      <a:cubicBezTo>
                        <a:pt x="27242" y="268700"/>
                        <a:pt x="27242" y="490442"/>
                        <a:pt x="27242" y="712280"/>
                      </a:cubicBezTo>
                      <a:cubicBezTo>
                        <a:pt x="27242" y="728282"/>
                        <a:pt x="31052" y="732092"/>
                        <a:pt x="47054" y="732187"/>
                      </a:cubicBezTo>
                      <a:cubicBezTo>
                        <a:pt x="80201" y="732187"/>
                        <a:pt x="113443" y="731901"/>
                        <a:pt x="146590" y="732473"/>
                      </a:cubicBezTo>
                      <a:cubicBezTo>
                        <a:pt x="151448" y="732568"/>
                        <a:pt x="157734" y="735521"/>
                        <a:pt x="160592" y="739331"/>
                      </a:cubicBezTo>
                      <a:cubicBezTo>
                        <a:pt x="166688" y="747427"/>
                        <a:pt x="159925" y="758857"/>
                        <a:pt x="149257" y="758952"/>
                      </a:cubicBezTo>
                      <a:cubicBezTo>
                        <a:pt x="111919" y="759238"/>
                        <a:pt x="74486" y="759619"/>
                        <a:pt x="37148" y="758762"/>
                      </a:cubicBezTo>
                      <a:cubicBezTo>
                        <a:pt x="17145" y="758285"/>
                        <a:pt x="1238" y="740474"/>
                        <a:pt x="381" y="720376"/>
                      </a:cubicBezTo>
                      <a:cubicBezTo>
                        <a:pt x="286" y="717328"/>
                        <a:pt x="286" y="714185"/>
                        <a:pt x="286" y="711137"/>
                      </a:cubicBezTo>
                      <a:cubicBezTo>
                        <a:pt x="286" y="491300"/>
                        <a:pt x="476" y="271463"/>
                        <a:pt x="0" y="51626"/>
                      </a:cubicBezTo>
                      <a:cubicBezTo>
                        <a:pt x="0" y="26289"/>
                        <a:pt x="7906" y="8573"/>
                        <a:pt x="32385" y="0"/>
                      </a:cubicBezTo>
                      <a:cubicBezTo>
                        <a:pt x="164592" y="0"/>
                        <a:pt x="296704" y="0"/>
                        <a:pt x="428816" y="0"/>
                      </a:cubicBezTo>
                      <a:close/>
                      <a:moveTo>
                        <a:pt x="515779" y="133350"/>
                      </a:moveTo>
                      <a:cubicBezTo>
                        <a:pt x="489109" y="104489"/>
                        <a:pt x="463963" y="77153"/>
                        <a:pt x="437198" y="48197"/>
                      </a:cubicBezTo>
                      <a:cubicBezTo>
                        <a:pt x="437198" y="53245"/>
                        <a:pt x="437198" y="55912"/>
                        <a:pt x="437198" y="58579"/>
                      </a:cubicBezTo>
                      <a:cubicBezTo>
                        <a:pt x="437293" y="76581"/>
                        <a:pt x="436817" y="94488"/>
                        <a:pt x="437674" y="112395"/>
                      </a:cubicBezTo>
                      <a:cubicBezTo>
                        <a:pt x="438150" y="122873"/>
                        <a:pt x="447485" y="132588"/>
                        <a:pt x="457867" y="133064"/>
                      </a:cubicBezTo>
                      <a:cubicBezTo>
                        <a:pt x="476536" y="133922"/>
                        <a:pt x="495205" y="133350"/>
                        <a:pt x="515779" y="1333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0" name="任意多边形: 形状 176"/>
                <p:cNvSpPr/>
                <p:nvPr/>
              </p:nvSpPr>
              <p:spPr>
                <a:xfrm>
                  <a:off x="4998089" y="-485040"/>
                  <a:ext cx="276903" cy="328478"/>
                </a:xfrm>
                <a:custGeom>
                  <a:avLst/>
                  <a:gdLst>
                    <a:gd name="connsiteX0" fmla="*/ 77927 w 276903"/>
                    <a:gd name="connsiteY0" fmla="*/ 0 h 328478"/>
                    <a:gd name="connsiteX1" fmla="*/ 86689 w 276903"/>
                    <a:gd name="connsiteY1" fmla="*/ 17240 h 328478"/>
                    <a:gd name="connsiteX2" fmla="*/ 94310 w 276903"/>
                    <a:gd name="connsiteY2" fmla="*/ 52578 h 328478"/>
                    <a:gd name="connsiteX3" fmla="*/ 102025 w 276903"/>
                    <a:gd name="connsiteY3" fmla="*/ 61055 h 328478"/>
                    <a:gd name="connsiteX4" fmla="*/ 129171 w 276903"/>
                    <a:gd name="connsiteY4" fmla="*/ 72390 h 328478"/>
                    <a:gd name="connsiteX5" fmla="*/ 141363 w 276903"/>
                    <a:gd name="connsiteY5" fmla="*/ 71533 h 328478"/>
                    <a:gd name="connsiteX6" fmla="*/ 174510 w 276903"/>
                    <a:gd name="connsiteY6" fmla="*/ 49816 h 328478"/>
                    <a:gd name="connsiteX7" fmla="*/ 194893 w 276903"/>
                    <a:gd name="connsiteY7" fmla="*/ 51721 h 328478"/>
                    <a:gd name="connsiteX8" fmla="*/ 225850 w 276903"/>
                    <a:gd name="connsiteY8" fmla="*/ 82772 h 328478"/>
                    <a:gd name="connsiteX9" fmla="*/ 227660 w 276903"/>
                    <a:gd name="connsiteY9" fmla="*/ 101822 h 328478"/>
                    <a:gd name="connsiteX10" fmla="*/ 205466 w 276903"/>
                    <a:gd name="connsiteY10" fmla="*/ 135636 h 328478"/>
                    <a:gd name="connsiteX11" fmla="*/ 204609 w 276903"/>
                    <a:gd name="connsiteY11" fmla="*/ 147828 h 328478"/>
                    <a:gd name="connsiteX12" fmla="*/ 216420 w 276903"/>
                    <a:gd name="connsiteY12" fmla="*/ 175641 h 328478"/>
                    <a:gd name="connsiteX13" fmla="*/ 223564 w 276903"/>
                    <a:gd name="connsiteY13" fmla="*/ 182118 h 328478"/>
                    <a:gd name="connsiteX14" fmla="*/ 259664 w 276903"/>
                    <a:gd name="connsiteY14" fmla="*/ 190405 h 328478"/>
                    <a:gd name="connsiteX15" fmla="*/ 276904 w 276903"/>
                    <a:gd name="connsiteY15" fmla="*/ 199168 h 328478"/>
                    <a:gd name="connsiteX16" fmla="*/ 276904 w 276903"/>
                    <a:gd name="connsiteY16" fmla="*/ 256508 h 328478"/>
                    <a:gd name="connsiteX17" fmla="*/ 260997 w 276903"/>
                    <a:gd name="connsiteY17" fmla="*/ 265843 h 328478"/>
                    <a:gd name="connsiteX18" fmla="*/ 224802 w 276903"/>
                    <a:gd name="connsiteY18" fmla="*/ 273463 h 328478"/>
                    <a:gd name="connsiteX19" fmla="*/ 215753 w 276903"/>
                    <a:gd name="connsiteY19" fmla="*/ 281654 h 328478"/>
                    <a:gd name="connsiteX20" fmla="*/ 198323 w 276903"/>
                    <a:gd name="connsiteY20" fmla="*/ 319850 h 328478"/>
                    <a:gd name="connsiteX21" fmla="*/ 178606 w 276903"/>
                    <a:gd name="connsiteY21" fmla="*/ 326326 h 328478"/>
                    <a:gd name="connsiteX22" fmla="*/ 175082 w 276903"/>
                    <a:gd name="connsiteY22" fmla="*/ 306324 h 328478"/>
                    <a:gd name="connsiteX23" fmla="*/ 193084 w 276903"/>
                    <a:gd name="connsiteY23" fmla="*/ 262985 h 328478"/>
                    <a:gd name="connsiteX24" fmla="*/ 207466 w 276903"/>
                    <a:gd name="connsiteY24" fmla="*/ 249746 h 328478"/>
                    <a:gd name="connsiteX25" fmla="*/ 249091 w 276903"/>
                    <a:gd name="connsiteY25" fmla="*/ 241078 h 328478"/>
                    <a:gd name="connsiteX26" fmla="*/ 228993 w 276903"/>
                    <a:gd name="connsiteY26" fmla="*/ 211074 h 328478"/>
                    <a:gd name="connsiteX27" fmla="*/ 205943 w 276903"/>
                    <a:gd name="connsiteY27" fmla="*/ 206216 h 328478"/>
                    <a:gd name="connsiteX28" fmla="*/ 193274 w 276903"/>
                    <a:gd name="connsiteY28" fmla="*/ 194405 h 328478"/>
                    <a:gd name="connsiteX29" fmla="*/ 174986 w 276903"/>
                    <a:gd name="connsiteY29" fmla="*/ 150305 h 328478"/>
                    <a:gd name="connsiteX30" fmla="*/ 175558 w 276903"/>
                    <a:gd name="connsiteY30" fmla="*/ 132207 h 328478"/>
                    <a:gd name="connsiteX31" fmla="*/ 199847 w 276903"/>
                    <a:gd name="connsiteY31" fmla="*/ 95059 h 328478"/>
                    <a:gd name="connsiteX32" fmla="*/ 181082 w 276903"/>
                    <a:gd name="connsiteY32" fmla="*/ 77724 h 328478"/>
                    <a:gd name="connsiteX33" fmla="*/ 146887 w 276903"/>
                    <a:gd name="connsiteY33" fmla="*/ 100108 h 328478"/>
                    <a:gd name="connsiteX34" fmla="*/ 124408 w 276903"/>
                    <a:gd name="connsiteY34" fmla="*/ 100775 h 328478"/>
                    <a:gd name="connsiteX35" fmla="*/ 84975 w 276903"/>
                    <a:gd name="connsiteY35" fmla="*/ 84487 h 328478"/>
                    <a:gd name="connsiteX36" fmla="*/ 70021 w 276903"/>
                    <a:gd name="connsiteY36" fmla="*/ 68580 h 328478"/>
                    <a:gd name="connsiteX37" fmla="*/ 61353 w 276903"/>
                    <a:gd name="connsiteY37" fmla="*/ 27432 h 328478"/>
                    <a:gd name="connsiteX38" fmla="*/ 35921 w 276903"/>
                    <a:gd name="connsiteY38" fmla="*/ 27432 h 328478"/>
                    <a:gd name="connsiteX39" fmla="*/ 27063 w 276903"/>
                    <a:gd name="connsiteY39" fmla="*/ 69533 h 328478"/>
                    <a:gd name="connsiteX40" fmla="*/ 10299 w 276903"/>
                    <a:gd name="connsiteY40" fmla="*/ 82963 h 328478"/>
                    <a:gd name="connsiteX41" fmla="*/ 584 w 276903"/>
                    <a:gd name="connsiteY41" fmla="*/ 63722 h 328478"/>
                    <a:gd name="connsiteX42" fmla="*/ 10870 w 276903"/>
                    <a:gd name="connsiteY42" fmla="*/ 16002 h 328478"/>
                    <a:gd name="connsiteX43" fmla="*/ 20205 w 276903"/>
                    <a:gd name="connsiteY43" fmla="*/ 95 h 328478"/>
                    <a:gd name="connsiteX44" fmla="*/ 77927 w 276903"/>
                    <a:gd name="connsiteY44" fmla="*/ 0 h 32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6903" h="328478">
                      <a:moveTo>
                        <a:pt x="77927" y="0"/>
                      </a:moveTo>
                      <a:cubicBezTo>
                        <a:pt x="80975" y="5715"/>
                        <a:pt x="84975" y="11144"/>
                        <a:pt x="86689" y="17240"/>
                      </a:cubicBezTo>
                      <a:cubicBezTo>
                        <a:pt x="90023" y="28861"/>
                        <a:pt x="92309" y="40672"/>
                        <a:pt x="94310" y="52578"/>
                      </a:cubicBezTo>
                      <a:cubicBezTo>
                        <a:pt x="95167" y="57626"/>
                        <a:pt x="97548" y="59436"/>
                        <a:pt x="102025" y="61055"/>
                      </a:cubicBezTo>
                      <a:cubicBezTo>
                        <a:pt x="111264" y="64294"/>
                        <a:pt x="120408" y="68009"/>
                        <a:pt x="129171" y="72390"/>
                      </a:cubicBezTo>
                      <a:cubicBezTo>
                        <a:pt x="133933" y="74771"/>
                        <a:pt x="137172" y="74390"/>
                        <a:pt x="141363" y="71533"/>
                      </a:cubicBezTo>
                      <a:cubicBezTo>
                        <a:pt x="152222" y="64008"/>
                        <a:pt x="163366" y="56960"/>
                        <a:pt x="174510" y="49816"/>
                      </a:cubicBezTo>
                      <a:cubicBezTo>
                        <a:pt x="182702" y="44577"/>
                        <a:pt x="187940" y="44958"/>
                        <a:pt x="194893" y="51721"/>
                      </a:cubicBezTo>
                      <a:cubicBezTo>
                        <a:pt x="205371" y="61913"/>
                        <a:pt x="215563" y="72390"/>
                        <a:pt x="225850" y="82772"/>
                      </a:cubicBezTo>
                      <a:cubicBezTo>
                        <a:pt x="231755" y="88678"/>
                        <a:pt x="232041" y="95059"/>
                        <a:pt x="227660" y="101822"/>
                      </a:cubicBezTo>
                      <a:cubicBezTo>
                        <a:pt x="220325" y="113157"/>
                        <a:pt x="213182" y="124587"/>
                        <a:pt x="205466" y="135636"/>
                      </a:cubicBezTo>
                      <a:cubicBezTo>
                        <a:pt x="202514" y="139827"/>
                        <a:pt x="202323" y="143161"/>
                        <a:pt x="204609" y="147828"/>
                      </a:cubicBezTo>
                      <a:cubicBezTo>
                        <a:pt x="208991" y="156877"/>
                        <a:pt x="212134" y="166592"/>
                        <a:pt x="216420" y="175641"/>
                      </a:cubicBezTo>
                      <a:cubicBezTo>
                        <a:pt x="217754" y="178403"/>
                        <a:pt x="220802" y="181356"/>
                        <a:pt x="223564" y="182118"/>
                      </a:cubicBezTo>
                      <a:cubicBezTo>
                        <a:pt x="235470" y="185261"/>
                        <a:pt x="247757" y="186976"/>
                        <a:pt x="259664" y="190405"/>
                      </a:cubicBezTo>
                      <a:cubicBezTo>
                        <a:pt x="265760" y="192119"/>
                        <a:pt x="271189" y="196215"/>
                        <a:pt x="276904" y="199168"/>
                      </a:cubicBezTo>
                      <a:cubicBezTo>
                        <a:pt x="276904" y="218313"/>
                        <a:pt x="276904" y="237363"/>
                        <a:pt x="276904" y="256508"/>
                      </a:cubicBezTo>
                      <a:cubicBezTo>
                        <a:pt x="271665" y="259747"/>
                        <a:pt x="266712" y="264224"/>
                        <a:pt x="260997" y="265843"/>
                      </a:cubicBezTo>
                      <a:cubicBezTo>
                        <a:pt x="249186" y="269272"/>
                        <a:pt x="236899" y="271272"/>
                        <a:pt x="224802" y="273463"/>
                      </a:cubicBezTo>
                      <a:cubicBezTo>
                        <a:pt x="219849" y="274415"/>
                        <a:pt x="217658" y="276797"/>
                        <a:pt x="215753" y="281654"/>
                      </a:cubicBezTo>
                      <a:cubicBezTo>
                        <a:pt x="210610" y="294608"/>
                        <a:pt x="204800" y="307372"/>
                        <a:pt x="198323" y="319850"/>
                      </a:cubicBezTo>
                      <a:cubicBezTo>
                        <a:pt x="193751" y="328517"/>
                        <a:pt x="185559" y="330613"/>
                        <a:pt x="178606" y="326326"/>
                      </a:cubicBezTo>
                      <a:cubicBezTo>
                        <a:pt x="171843" y="322040"/>
                        <a:pt x="171176" y="314992"/>
                        <a:pt x="175082" y="306324"/>
                      </a:cubicBezTo>
                      <a:cubicBezTo>
                        <a:pt x="181558" y="292132"/>
                        <a:pt x="187750" y="277654"/>
                        <a:pt x="193084" y="262985"/>
                      </a:cubicBezTo>
                      <a:cubicBezTo>
                        <a:pt x="195751" y="255461"/>
                        <a:pt x="199656" y="251174"/>
                        <a:pt x="207466" y="249746"/>
                      </a:cubicBezTo>
                      <a:cubicBezTo>
                        <a:pt x="221468" y="247079"/>
                        <a:pt x="235375" y="243935"/>
                        <a:pt x="249091" y="241078"/>
                      </a:cubicBezTo>
                      <a:cubicBezTo>
                        <a:pt x="252234" y="216027"/>
                        <a:pt x="252234" y="216027"/>
                        <a:pt x="228993" y="211074"/>
                      </a:cubicBezTo>
                      <a:cubicBezTo>
                        <a:pt x="221278" y="209455"/>
                        <a:pt x="213658" y="207645"/>
                        <a:pt x="205943" y="206216"/>
                      </a:cubicBezTo>
                      <a:cubicBezTo>
                        <a:pt x="198989" y="204978"/>
                        <a:pt x="195656" y="200787"/>
                        <a:pt x="193274" y="194405"/>
                      </a:cubicBezTo>
                      <a:cubicBezTo>
                        <a:pt x="187655" y="179546"/>
                        <a:pt x="181654" y="164687"/>
                        <a:pt x="174986" y="150305"/>
                      </a:cubicBezTo>
                      <a:cubicBezTo>
                        <a:pt x="171938" y="143732"/>
                        <a:pt x="171462" y="138303"/>
                        <a:pt x="175558" y="132207"/>
                      </a:cubicBezTo>
                      <a:cubicBezTo>
                        <a:pt x="183654" y="120110"/>
                        <a:pt x="191560" y="107823"/>
                        <a:pt x="199847" y="95059"/>
                      </a:cubicBezTo>
                      <a:cubicBezTo>
                        <a:pt x="193751" y="89440"/>
                        <a:pt x="187845" y="83915"/>
                        <a:pt x="181082" y="77724"/>
                      </a:cubicBezTo>
                      <a:cubicBezTo>
                        <a:pt x="170224" y="84773"/>
                        <a:pt x="158318" y="92012"/>
                        <a:pt x="146887" y="100108"/>
                      </a:cubicBezTo>
                      <a:cubicBezTo>
                        <a:pt x="139172" y="105537"/>
                        <a:pt x="132695" y="105061"/>
                        <a:pt x="124408" y="100775"/>
                      </a:cubicBezTo>
                      <a:cubicBezTo>
                        <a:pt x="111740" y="94298"/>
                        <a:pt x="98405" y="88868"/>
                        <a:pt x="84975" y="84487"/>
                      </a:cubicBezTo>
                      <a:cubicBezTo>
                        <a:pt x="76403" y="81725"/>
                        <a:pt x="71640" y="77534"/>
                        <a:pt x="70021" y="68580"/>
                      </a:cubicBezTo>
                      <a:cubicBezTo>
                        <a:pt x="67544" y="54864"/>
                        <a:pt x="64306" y="41243"/>
                        <a:pt x="61353" y="27432"/>
                      </a:cubicBezTo>
                      <a:cubicBezTo>
                        <a:pt x="52590" y="27432"/>
                        <a:pt x="44494" y="27432"/>
                        <a:pt x="35921" y="27432"/>
                      </a:cubicBezTo>
                      <a:cubicBezTo>
                        <a:pt x="32968" y="41624"/>
                        <a:pt x="30016" y="55531"/>
                        <a:pt x="27063" y="69533"/>
                      </a:cubicBezTo>
                      <a:cubicBezTo>
                        <a:pt x="24872" y="79915"/>
                        <a:pt x="18967" y="84677"/>
                        <a:pt x="10299" y="82963"/>
                      </a:cubicBezTo>
                      <a:cubicBezTo>
                        <a:pt x="2108" y="81344"/>
                        <a:pt x="-1512" y="74105"/>
                        <a:pt x="584" y="63722"/>
                      </a:cubicBezTo>
                      <a:cubicBezTo>
                        <a:pt x="3917" y="47816"/>
                        <a:pt x="6775" y="31718"/>
                        <a:pt x="10870" y="16002"/>
                      </a:cubicBezTo>
                      <a:cubicBezTo>
                        <a:pt x="12395" y="10287"/>
                        <a:pt x="17062" y="5334"/>
                        <a:pt x="20205" y="95"/>
                      </a:cubicBezTo>
                      <a:cubicBezTo>
                        <a:pt x="39731" y="0"/>
                        <a:pt x="58781" y="0"/>
                        <a:pt x="779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1" name="任意多边形: 形状 177"/>
                <p:cNvSpPr/>
                <p:nvPr/>
              </p:nvSpPr>
              <p:spPr>
                <a:xfrm>
                  <a:off x="5033608" y="-367416"/>
                  <a:ext cx="125941" cy="164418"/>
                </a:xfrm>
                <a:custGeom>
                  <a:avLst/>
                  <a:gdLst>
                    <a:gd name="connsiteX0" fmla="*/ 125941 w 125941"/>
                    <a:gd name="connsiteY0" fmla="*/ 110882 h 164418"/>
                    <a:gd name="connsiteX1" fmla="*/ 114797 w 125941"/>
                    <a:gd name="connsiteY1" fmla="*/ 153649 h 164418"/>
                    <a:gd name="connsiteX2" fmla="*/ 96414 w 125941"/>
                    <a:gd name="connsiteY2" fmla="*/ 163269 h 164418"/>
                    <a:gd name="connsiteX3" fmla="*/ 90127 w 125941"/>
                    <a:gd name="connsiteY3" fmla="*/ 143457 h 164418"/>
                    <a:gd name="connsiteX4" fmla="*/ 27548 w 125941"/>
                    <a:gd name="connsiteY4" fmla="*/ 28205 h 164418"/>
                    <a:gd name="connsiteX5" fmla="*/ 13356 w 125941"/>
                    <a:gd name="connsiteY5" fmla="*/ 26871 h 164418"/>
                    <a:gd name="connsiteX6" fmla="*/ 21 w 125941"/>
                    <a:gd name="connsiteY6" fmla="*/ 12488 h 164418"/>
                    <a:gd name="connsiteX7" fmla="*/ 14975 w 125941"/>
                    <a:gd name="connsiteY7" fmla="*/ 11 h 164418"/>
                    <a:gd name="connsiteX8" fmla="*/ 123655 w 125941"/>
                    <a:gd name="connsiteY8" fmla="*/ 110215 h 164418"/>
                    <a:gd name="connsiteX9" fmla="*/ 125941 w 125941"/>
                    <a:gd name="connsiteY9" fmla="*/ 110882 h 1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941" h="164418">
                      <a:moveTo>
                        <a:pt x="125941" y="110882"/>
                      </a:moveTo>
                      <a:cubicBezTo>
                        <a:pt x="122322" y="125169"/>
                        <a:pt x="119274" y="139647"/>
                        <a:pt x="114797" y="153649"/>
                      </a:cubicBezTo>
                      <a:cubicBezTo>
                        <a:pt x="111844" y="163079"/>
                        <a:pt x="104034" y="166412"/>
                        <a:pt x="96414" y="163269"/>
                      </a:cubicBezTo>
                      <a:cubicBezTo>
                        <a:pt x="88984" y="160221"/>
                        <a:pt x="86603" y="152696"/>
                        <a:pt x="90127" y="143457"/>
                      </a:cubicBezTo>
                      <a:cubicBezTo>
                        <a:pt x="110035" y="91355"/>
                        <a:pt x="81174" y="38206"/>
                        <a:pt x="27548" y="28205"/>
                      </a:cubicBezTo>
                      <a:cubicBezTo>
                        <a:pt x="22881" y="27347"/>
                        <a:pt x="18023" y="27538"/>
                        <a:pt x="13356" y="26871"/>
                      </a:cubicBezTo>
                      <a:cubicBezTo>
                        <a:pt x="4498" y="25823"/>
                        <a:pt x="-360" y="20394"/>
                        <a:pt x="21" y="12488"/>
                      </a:cubicBezTo>
                      <a:cubicBezTo>
                        <a:pt x="402" y="4773"/>
                        <a:pt x="5926" y="201"/>
                        <a:pt x="14975" y="11"/>
                      </a:cubicBezTo>
                      <a:cubicBezTo>
                        <a:pt x="73649" y="-847"/>
                        <a:pt x="123560" y="49731"/>
                        <a:pt x="123655" y="110215"/>
                      </a:cubicBezTo>
                      <a:cubicBezTo>
                        <a:pt x="124513" y="110501"/>
                        <a:pt x="125179" y="110691"/>
                        <a:pt x="125941" y="1108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2" name="任意多边形: 形状 178"/>
                <p:cNvSpPr/>
                <p:nvPr/>
              </p:nvSpPr>
              <p:spPr>
                <a:xfrm>
                  <a:off x="4553378" y="-303041"/>
                  <a:ext cx="215281" cy="26955"/>
                </a:xfrm>
                <a:custGeom>
                  <a:avLst/>
                  <a:gdLst>
                    <a:gd name="connsiteX0" fmla="*/ 108586 w 215281"/>
                    <a:gd name="connsiteY0" fmla="*/ 24 h 26955"/>
                    <a:gd name="connsiteX1" fmla="*/ 198693 w 215281"/>
                    <a:gd name="connsiteY1" fmla="*/ 24 h 26955"/>
                    <a:gd name="connsiteX2" fmla="*/ 215266 w 215281"/>
                    <a:gd name="connsiteY2" fmla="*/ 12787 h 26955"/>
                    <a:gd name="connsiteX3" fmla="*/ 198883 w 215281"/>
                    <a:gd name="connsiteY3" fmla="*/ 26884 h 26955"/>
                    <a:gd name="connsiteX4" fmla="*/ 16098 w 215281"/>
                    <a:gd name="connsiteY4" fmla="*/ 26884 h 26955"/>
                    <a:gd name="connsiteX5" fmla="*/ 1 w 215281"/>
                    <a:gd name="connsiteY5" fmla="*/ 13454 h 26955"/>
                    <a:gd name="connsiteX6" fmla="*/ 15908 w 215281"/>
                    <a:gd name="connsiteY6" fmla="*/ 119 h 26955"/>
                    <a:gd name="connsiteX7" fmla="*/ 108586 w 215281"/>
                    <a:gd name="connsiteY7" fmla="*/ 24 h 2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281" h="26955">
                      <a:moveTo>
                        <a:pt x="108586" y="24"/>
                      </a:moveTo>
                      <a:cubicBezTo>
                        <a:pt x="138590" y="24"/>
                        <a:pt x="168689" y="24"/>
                        <a:pt x="198693" y="24"/>
                      </a:cubicBezTo>
                      <a:cubicBezTo>
                        <a:pt x="208884" y="24"/>
                        <a:pt x="214885" y="4691"/>
                        <a:pt x="215266" y="12787"/>
                      </a:cubicBezTo>
                      <a:cubicBezTo>
                        <a:pt x="215647" y="20979"/>
                        <a:pt x="209075" y="26884"/>
                        <a:pt x="198883" y="26884"/>
                      </a:cubicBezTo>
                      <a:cubicBezTo>
                        <a:pt x="137923" y="26980"/>
                        <a:pt x="77058" y="26980"/>
                        <a:pt x="16098" y="26884"/>
                      </a:cubicBezTo>
                      <a:cubicBezTo>
                        <a:pt x="6288" y="26884"/>
                        <a:pt x="96" y="21360"/>
                        <a:pt x="1" y="13454"/>
                      </a:cubicBezTo>
                      <a:cubicBezTo>
                        <a:pt x="-94" y="5358"/>
                        <a:pt x="6002" y="119"/>
                        <a:pt x="15908" y="119"/>
                      </a:cubicBezTo>
                      <a:cubicBezTo>
                        <a:pt x="46769" y="-71"/>
                        <a:pt x="77630" y="24"/>
                        <a:pt x="108586" y="2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3" name="任意多边形: 形状 179"/>
                <p:cNvSpPr/>
                <p:nvPr/>
              </p:nvSpPr>
              <p:spPr>
                <a:xfrm>
                  <a:off x="4553474" y="-364572"/>
                  <a:ext cx="215084" cy="27074"/>
                </a:xfrm>
                <a:custGeom>
                  <a:avLst/>
                  <a:gdLst>
                    <a:gd name="connsiteX0" fmla="*/ 107632 w 215084"/>
                    <a:gd name="connsiteY0" fmla="*/ 27075 h 27074"/>
                    <a:gd name="connsiteX1" fmla="*/ 20860 w 215084"/>
                    <a:gd name="connsiteY1" fmla="*/ 27075 h 27074"/>
                    <a:gd name="connsiteX2" fmla="*/ 11620 w 215084"/>
                    <a:gd name="connsiteY2" fmla="*/ 26694 h 27074"/>
                    <a:gd name="connsiteX3" fmla="*/ 0 w 215084"/>
                    <a:gd name="connsiteY3" fmla="*/ 13549 h 27074"/>
                    <a:gd name="connsiteX4" fmla="*/ 11716 w 215084"/>
                    <a:gd name="connsiteY4" fmla="*/ 405 h 27074"/>
                    <a:gd name="connsiteX5" fmla="*/ 19241 w 215084"/>
                    <a:gd name="connsiteY5" fmla="*/ 24 h 27074"/>
                    <a:gd name="connsiteX6" fmla="*/ 195262 w 215084"/>
                    <a:gd name="connsiteY6" fmla="*/ 24 h 27074"/>
                    <a:gd name="connsiteX7" fmla="*/ 200311 w 215084"/>
                    <a:gd name="connsiteY7" fmla="*/ 119 h 27074"/>
                    <a:gd name="connsiteX8" fmla="*/ 215075 w 215084"/>
                    <a:gd name="connsiteY8" fmla="*/ 13168 h 27074"/>
                    <a:gd name="connsiteX9" fmla="*/ 200215 w 215084"/>
                    <a:gd name="connsiteY9" fmla="*/ 26884 h 27074"/>
                    <a:gd name="connsiteX10" fmla="*/ 107632 w 215084"/>
                    <a:gd name="connsiteY10" fmla="*/ 27075 h 27074"/>
                    <a:gd name="connsiteX11" fmla="*/ 107632 w 215084"/>
                    <a:gd name="connsiteY11" fmla="*/ 27075 h 2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84" h="27074">
                      <a:moveTo>
                        <a:pt x="107632" y="27075"/>
                      </a:moveTo>
                      <a:cubicBezTo>
                        <a:pt x="78677" y="27075"/>
                        <a:pt x="49816" y="27075"/>
                        <a:pt x="20860" y="27075"/>
                      </a:cubicBezTo>
                      <a:cubicBezTo>
                        <a:pt x="17812" y="27075"/>
                        <a:pt x="14668" y="27075"/>
                        <a:pt x="11620" y="26694"/>
                      </a:cubicBezTo>
                      <a:cubicBezTo>
                        <a:pt x="4096" y="25646"/>
                        <a:pt x="0" y="20788"/>
                        <a:pt x="0" y="13549"/>
                      </a:cubicBezTo>
                      <a:cubicBezTo>
                        <a:pt x="0" y="6310"/>
                        <a:pt x="4286" y="1548"/>
                        <a:pt x="11716" y="405"/>
                      </a:cubicBezTo>
                      <a:cubicBezTo>
                        <a:pt x="14192" y="24"/>
                        <a:pt x="16764" y="24"/>
                        <a:pt x="19241" y="24"/>
                      </a:cubicBezTo>
                      <a:cubicBezTo>
                        <a:pt x="77915" y="24"/>
                        <a:pt x="136589" y="24"/>
                        <a:pt x="195262" y="24"/>
                      </a:cubicBezTo>
                      <a:cubicBezTo>
                        <a:pt x="196977" y="24"/>
                        <a:pt x="198596" y="-71"/>
                        <a:pt x="200311" y="119"/>
                      </a:cubicBezTo>
                      <a:cubicBezTo>
                        <a:pt x="209074" y="691"/>
                        <a:pt x="214789" y="5739"/>
                        <a:pt x="215075" y="13168"/>
                      </a:cubicBezTo>
                      <a:cubicBezTo>
                        <a:pt x="215360" y="20884"/>
                        <a:pt x="209455" y="26884"/>
                        <a:pt x="200215" y="26884"/>
                      </a:cubicBezTo>
                      <a:cubicBezTo>
                        <a:pt x="169450" y="27170"/>
                        <a:pt x="138493" y="26980"/>
                        <a:pt x="107632" y="27075"/>
                      </a:cubicBezTo>
                      <a:cubicBezTo>
                        <a:pt x="107632" y="26980"/>
                        <a:pt x="107632" y="26980"/>
                        <a:pt x="107632" y="270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4" name="任意多边形: 形状 180"/>
                <p:cNvSpPr/>
                <p:nvPr/>
              </p:nvSpPr>
              <p:spPr>
                <a:xfrm>
                  <a:off x="4553374" y="-242128"/>
                  <a:ext cx="126306" cy="27069"/>
                </a:xfrm>
                <a:custGeom>
                  <a:avLst/>
                  <a:gdLst>
                    <a:gd name="connsiteX0" fmla="*/ 62965 w 126306"/>
                    <a:gd name="connsiteY0" fmla="*/ 27027 h 27069"/>
                    <a:gd name="connsiteX1" fmla="*/ 15721 w 126306"/>
                    <a:gd name="connsiteY1" fmla="*/ 27027 h 27069"/>
                    <a:gd name="connsiteX2" fmla="*/ 4 w 126306"/>
                    <a:gd name="connsiteY2" fmla="*/ 13311 h 27069"/>
                    <a:gd name="connsiteX3" fmla="*/ 15435 w 126306"/>
                    <a:gd name="connsiteY3" fmla="*/ 71 h 27069"/>
                    <a:gd name="connsiteX4" fmla="*/ 110685 w 126306"/>
                    <a:gd name="connsiteY4" fmla="*/ 71 h 27069"/>
                    <a:gd name="connsiteX5" fmla="*/ 126306 w 126306"/>
                    <a:gd name="connsiteY5" fmla="*/ 13883 h 27069"/>
                    <a:gd name="connsiteX6" fmla="*/ 110209 w 126306"/>
                    <a:gd name="connsiteY6" fmla="*/ 27027 h 27069"/>
                    <a:gd name="connsiteX7" fmla="*/ 62965 w 126306"/>
                    <a:gd name="connsiteY7" fmla="*/ 27027 h 2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06" h="27069">
                      <a:moveTo>
                        <a:pt x="62965" y="27027"/>
                      </a:moveTo>
                      <a:cubicBezTo>
                        <a:pt x="47248" y="27027"/>
                        <a:pt x="31437" y="27122"/>
                        <a:pt x="15721" y="27027"/>
                      </a:cubicBezTo>
                      <a:cubicBezTo>
                        <a:pt x="6005" y="26932"/>
                        <a:pt x="-186" y="21407"/>
                        <a:pt x="4" y="13311"/>
                      </a:cubicBezTo>
                      <a:cubicBezTo>
                        <a:pt x="195" y="5596"/>
                        <a:pt x="6291" y="167"/>
                        <a:pt x="15435" y="71"/>
                      </a:cubicBezTo>
                      <a:cubicBezTo>
                        <a:pt x="47153" y="-24"/>
                        <a:pt x="78967" y="-24"/>
                        <a:pt x="110685" y="71"/>
                      </a:cubicBezTo>
                      <a:cubicBezTo>
                        <a:pt x="120686" y="71"/>
                        <a:pt x="126401" y="5405"/>
                        <a:pt x="126306" y="13883"/>
                      </a:cubicBezTo>
                      <a:cubicBezTo>
                        <a:pt x="126115" y="22169"/>
                        <a:pt x="120400" y="27027"/>
                        <a:pt x="110209" y="27027"/>
                      </a:cubicBezTo>
                      <a:cubicBezTo>
                        <a:pt x="94397" y="27027"/>
                        <a:pt x="78681" y="27027"/>
                        <a:pt x="62965" y="270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5" name="任意多边形: 形状 181"/>
                <p:cNvSpPr/>
                <p:nvPr/>
              </p:nvSpPr>
              <p:spPr>
                <a:xfrm>
                  <a:off x="4478879" y="-242474"/>
                  <a:ext cx="37325" cy="27411"/>
                </a:xfrm>
                <a:custGeom>
                  <a:avLst/>
                  <a:gdLst>
                    <a:gd name="connsiteX0" fmla="*/ 18207 w 37325"/>
                    <a:gd name="connsiteY0" fmla="*/ 27277 h 27411"/>
                    <a:gd name="connsiteX1" fmla="*/ 1729 w 37325"/>
                    <a:gd name="connsiteY1" fmla="*/ 19943 h 27411"/>
                    <a:gd name="connsiteX2" fmla="*/ 5444 w 37325"/>
                    <a:gd name="connsiteY2" fmla="*/ 3370 h 27411"/>
                    <a:gd name="connsiteX3" fmla="*/ 31923 w 37325"/>
                    <a:gd name="connsiteY3" fmla="*/ 3274 h 27411"/>
                    <a:gd name="connsiteX4" fmla="*/ 35638 w 37325"/>
                    <a:gd name="connsiteY4" fmla="*/ 19848 h 27411"/>
                    <a:gd name="connsiteX5" fmla="*/ 18207 w 37325"/>
                    <a:gd name="connsiteY5" fmla="*/ 27277 h 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25" h="27411">
                      <a:moveTo>
                        <a:pt x="18207" y="27277"/>
                      </a:moveTo>
                      <a:cubicBezTo>
                        <a:pt x="11445" y="27849"/>
                        <a:pt x="5158" y="26801"/>
                        <a:pt x="1729" y="19943"/>
                      </a:cubicBezTo>
                      <a:cubicBezTo>
                        <a:pt x="-1605" y="13466"/>
                        <a:pt x="15" y="7846"/>
                        <a:pt x="5444" y="3370"/>
                      </a:cubicBezTo>
                      <a:cubicBezTo>
                        <a:pt x="10778" y="-1107"/>
                        <a:pt x="26399" y="-1107"/>
                        <a:pt x="31923" y="3274"/>
                      </a:cubicBezTo>
                      <a:cubicBezTo>
                        <a:pt x="37353" y="7751"/>
                        <a:pt x="38877" y="13466"/>
                        <a:pt x="35638" y="19848"/>
                      </a:cubicBezTo>
                      <a:cubicBezTo>
                        <a:pt x="32019" y="27182"/>
                        <a:pt x="25256" y="27754"/>
                        <a:pt x="18207" y="27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6" name="任意多边形: 形状 182"/>
                <p:cNvSpPr/>
                <p:nvPr/>
              </p:nvSpPr>
              <p:spPr>
                <a:xfrm>
                  <a:off x="4478817" y="-304541"/>
                  <a:ext cx="37307" cy="28730"/>
                </a:xfrm>
                <a:custGeom>
                  <a:avLst/>
                  <a:gdLst>
                    <a:gd name="connsiteX0" fmla="*/ 18936 w 37307"/>
                    <a:gd name="connsiteY0" fmla="*/ 0 h 28730"/>
                    <a:gd name="connsiteX1" fmla="*/ 32842 w 37307"/>
                    <a:gd name="connsiteY1" fmla="*/ 5334 h 28730"/>
                    <a:gd name="connsiteX2" fmla="*/ 33414 w 37307"/>
                    <a:gd name="connsiteY2" fmla="*/ 24003 h 28730"/>
                    <a:gd name="connsiteX3" fmla="*/ 3791 w 37307"/>
                    <a:gd name="connsiteY3" fmla="*/ 23813 h 28730"/>
                    <a:gd name="connsiteX4" fmla="*/ 4648 w 37307"/>
                    <a:gd name="connsiteY4" fmla="*/ 5143 h 28730"/>
                    <a:gd name="connsiteX5" fmla="*/ 18936 w 37307"/>
                    <a:gd name="connsiteY5" fmla="*/ 0 h 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7" h="28730">
                      <a:moveTo>
                        <a:pt x="18936" y="0"/>
                      </a:moveTo>
                      <a:cubicBezTo>
                        <a:pt x="23889" y="1810"/>
                        <a:pt x="29128" y="2572"/>
                        <a:pt x="32842" y="5334"/>
                      </a:cubicBezTo>
                      <a:cubicBezTo>
                        <a:pt x="38843" y="9715"/>
                        <a:pt x="38557" y="18669"/>
                        <a:pt x="33414" y="24003"/>
                      </a:cubicBezTo>
                      <a:cubicBezTo>
                        <a:pt x="27223" y="30385"/>
                        <a:pt x="9792" y="30289"/>
                        <a:pt x="3791" y="23813"/>
                      </a:cubicBezTo>
                      <a:cubicBezTo>
                        <a:pt x="-1352" y="18288"/>
                        <a:pt x="-1448" y="9430"/>
                        <a:pt x="4648" y="5143"/>
                      </a:cubicBezTo>
                      <a:cubicBezTo>
                        <a:pt x="8554" y="2476"/>
                        <a:pt x="13792" y="1810"/>
                        <a:pt x="18936"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7"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58"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nvGrpSpPr>
            <p:cNvPr id="559" name="组合 558"/>
            <p:cNvGrpSpPr/>
            <p:nvPr/>
          </p:nvGrpSpPr>
          <p:grpSpPr>
            <a:xfrm>
              <a:off x="3365" y="2294"/>
              <a:ext cx="2022" cy="618"/>
              <a:chOff x="7124013" y="1399076"/>
              <a:chExt cx="2073342" cy="632684"/>
            </a:xfrm>
          </p:grpSpPr>
          <p:sp>
            <p:nvSpPr>
              <p:cNvPr id="560" name="矩形: 圆角 205"/>
              <p:cNvSpPr/>
              <p:nvPr/>
            </p:nvSpPr>
            <p:spPr>
              <a:xfrm>
                <a:off x="7124013" y="1399076"/>
                <a:ext cx="1852883" cy="632684"/>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561" name="椭圆 560"/>
              <p:cNvSpPr/>
              <p:nvPr/>
            </p:nvSpPr>
            <p:spPr>
              <a:xfrm>
                <a:off x="7167720" y="1432502"/>
                <a:ext cx="565834" cy="565832"/>
              </a:xfrm>
              <a:prstGeom prst="ellipse">
                <a:avLst/>
              </a:prstGeom>
              <a:gradFill flip="none" rotWithShape="1">
                <a:gsLst>
                  <a:gs pos="3000">
                    <a:srgbClr val="02A9F2"/>
                  </a:gs>
                  <a:gs pos="58000">
                    <a:srgbClr val="08EFDA"/>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562" name="文本框 561"/>
              <p:cNvSpPr txBox="1"/>
              <p:nvPr/>
            </p:nvSpPr>
            <p:spPr>
              <a:xfrm>
                <a:off x="7691054" y="1533269"/>
                <a:ext cx="1506301" cy="444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输出资料</a:t>
                </a:r>
              </a:p>
            </p:txBody>
          </p:sp>
          <p:grpSp>
            <p:nvGrpSpPr>
              <p:cNvPr id="563" name="组合 562"/>
              <p:cNvGrpSpPr/>
              <p:nvPr/>
            </p:nvGrpSpPr>
            <p:grpSpPr>
              <a:xfrm>
                <a:off x="7282335" y="1547163"/>
                <a:ext cx="336604" cy="336510"/>
                <a:chOff x="5395804" y="-774827"/>
                <a:chExt cx="709898" cy="709697"/>
              </a:xfrm>
              <a:solidFill>
                <a:srgbClr val="101A3A"/>
              </a:solidFill>
            </p:grpSpPr>
            <p:sp>
              <p:nvSpPr>
                <p:cNvPr id="564" name="任意多边形: 形状 142"/>
                <p:cNvSpPr/>
                <p:nvPr/>
              </p:nvSpPr>
              <p:spPr>
                <a:xfrm>
                  <a:off x="5395804" y="-774827"/>
                  <a:ext cx="709898" cy="709697"/>
                </a:xfrm>
                <a:custGeom>
                  <a:avLst/>
                  <a:gdLst>
                    <a:gd name="connsiteX0" fmla="*/ 472250 w 709898"/>
                    <a:gd name="connsiteY0" fmla="*/ 615029 h 709697"/>
                    <a:gd name="connsiteX1" fmla="*/ 472250 w 709898"/>
                    <a:gd name="connsiteY1" fmla="*/ 650367 h 709697"/>
                    <a:gd name="connsiteX2" fmla="*/ 504634 w 709898"/>
                    <a:gd name="connsiteY2" fmla="*/ 650558 h 709697"/>
                    <a:gd name="connsiteX3" fmla="*/ 529495 w 709898"/>
                    <a:gd name="connsiteY3" fmla="*/ 688562 h 709697"/>
                    <a:gd name="connsiteX4" fmla="*/ 501587 w 709898"/>
                    <a:gd name="connsiteY4" fmla="*/ 709517 h 709697"/>
                    <a:gd name="connsiteX5" fmla="*/ 207931 w 709898"/>
                    <a:gd name="connsiteY5" fmla="*/ 709517 h 709697"/>
                    <a:gd name="connsiteX6" fmla="*/ 178784 w 709898"/>
                    <a:gd name="connsiteY6" fmla="*/ 680276 h 709697"/>
                    <a:gd name="connsiteX7" fmla="*/ 207740 w 709898"/>
                    <a:gd name="connsiteY7" fmla="*/ 650176 h 709697"/>
                    <a:gd name="connsiteX8" fmla="*/ 237458 w 709898"/>
                    <a:gd name="connsiteY8" fmla="*/ 650081 h 709697"/>
                    <a:gd name="connsiteX9" fmla="*/ 237458 w 709898"/>
                    <a:gd name="connsiteY9" fmla="*/ 615029 h 709697"/>
                    <a:gd name="connsiteX10" fmla="*/ 228409 w 709898"/>
                    <a:gd name="connsiteY10" fmla="*/ 615029 h 709697"/>
                    <a:gd name="connsiteX11" fmla="*/ 31909 w 709898"/>
                    <a:gd name="connsiteY11" fmla="*/ 615029 h 709697"/>
                    <a:gd name="connsiteX12" fmla="*/ 0 w 709898"/>
                    <a:gd name="connsiteY12" fmla="*/ 583311 h 709697"/>
                    <a:gd name="connsiteX13" fmla="*/ 0 w 709898"/>
                    <a:gd name="connsiteY13" fmla="*/ 270605 h 709697"/>
                    <a:gd name="connsiteX14" fmla="*/ 31051 w 709898"/>
                    <a:gd name="connsiteY14" fmla="*/ 239459 h 709697"/>
                    <a:gd name="connsiteX15" fmla="*/ 50292 w 709898"/>
                    <a:gd name="connsiteY15" fmla="*/ 239459 h 709697"/>
                    <a:gd name="connsiteX16" fmla="*/ 50292 w 709898"/>
                    <a:gd name="connsiteY16" fmla="*/ 230791 h 709697"/>
                    <a:gd name="connsiteX17" fmla="*/ 50292 w 709898"/>
                    <a:gd name="connsiteY17" fmla="*/ 28670 h 709697"/>
                    <a:gd name="connsiteX18" fmla="*/ 78772 w 709898"/>
                    <a:gd name="connsiteY18" fmla="*/ 95 h 709697"/>
                    <a:gd name="connsiteX19" fmla="*/ 632270 w 709898"/>
                    <a:gd name="connsiteY19" fmla="*/ 0 h 709697"/>
                    <a:gd name="connsiteX20" fmla="*/ 654558 w 709898"/>
                    <a:gd name="connsiteY20" fmla="*/ 9239 h 709697"/>
                    <a:gd name="connsiteX21" fmla="*/ 659416 w 709898"/>
                    <a:gd name="connsiteY21" fmla="*/ 26956 h 709697"/>
                    <a:gd name="connsiteX22" fmla="*/ 659606 w 709898"/>
                    <a:gd name="connsiteY22" fmla="*/ 229838 h 709697"/>
                    <a:gd name="connsiteX23" fmla="*/ 659606 w 709898"/>
                    <a:gd name="connsiteY23" fmla="*/ 239363 h 709697"/>
                    <a:gd name="connsiteX24" fmla="*/ 680085 w 709898"/>
                    <a:gd name="connsiteY24" fmla="*/ 239363 h 709697"/>
                    <a:gd name="connsiteX25" fmla="*/ 709898 w 709898"/>
                    <a:gd name="connsiteY25" fmla="*/ 268891 h 709697"/>
                    <a:gd name="connsiteX26" fmla="*/ 709898 w 709898"/>
                    <a:gd name="connsiteY26" fmla="*/ 585121 h 709697"/>
                    <a:gd name="connsiteX27" fmla="*/ 680276 w 709898"/>
                    <a:gd name="connsiteY27" fmla="*/ 614839 h 709697"/>
                    <a:gd name="connsiteX28" fmla="*/ 481679 w 709898"/>
                    <a:gd name="connsiteY28" fmla="*/ 614839 h 709697"/>
                    <a:gd name="connsiteX29" fmla="*/ 472250 w 709898"/>
                    <a:gd name="connsiteY29" fmla="*/ 615029 h 709697"/>
                    <a:gd name="connsiteX30" fmla="*/ 647605 w 709898"/>
                    <a:gd name="connsiteY30" fmla="*/ 554831 h 709697"/>
                    <a:gd name="connsiteX31" fmla="*/ 647605 w 709898"/>
                    <a:gd name="connsiteY31" fmla="*/ 547116 h 709697"/>
                    <a:gd name="connsiteX32" fmla="*/ 647795 w 709898"/>
                    <a:gd name="connsiteY32" fmla="*/ 97060 h 709697"/>
                    <a:gd name="connsiteX33" fmla="*/ 639509 w 709898"/>
                    <a:gd name="connsiteY33" fmla="*/ 88964 h 709697"/>
                    <a:gd name="connsiteX34" fmla="*/ 70485 w 709898"/>
                    <a:gd name="connsiteY34" fmla="*/ 88964 h 709697"/>
                    <a:gd name="connsiteX35" fmla="*/ 62293 w 709898"/>
                    <a:gd name="connsiteY35" fmla="*/ 97155 h 709697"/>
                    <a:gd name="connsiteX36" fmla="*/ 62389 w 709898"/>
                    <a:gd name="connsiteY36" fmla="*/ 547211 h 709697"/>
                    <a:gd name="connsiteX37" fmla="*/ 62389 w 709898"/>
                    <a:gd name="connsiteY37" fmla="*/ 554831 h 709697"/>
                    <a:gd name="connsiteX38" fmla="*/ 647605 w 709898"/>
                    <a:gd name="connsiteY38" fmla="*/ 554831 h 709697"/>
                    <a:gd name="connsiteX39" fmla="*/ 62579 w 709898"/>
                    <a:gd name="connsiteY39" fmla="*/ 76391 h 709697"/>
                    <a:gd name="connsiteX40" fmla="*/ 647605 w 709898"/>
                    <a:gd name="connsiteY40" fmla="*/ 76391 h 709697"/>
                    <a:gd name="connsiteX41" fmla="*/ 647605 w 709898"/>
                    <a:gd name="connsiteY41" fmla="*/ 28861 h 709697"/>
                    <a:gd name="connsiteX42" fmla="*/ 631031 w 709898"/>
                    <a:gd name="connsiteY42" fmla="*/ 12478 h 709697"/>
                    <a:gd name="connsiteX43" fmla="*/ 79058 w 709898"/>
                    <a:gd name="connsiteY43" fmla="*/ 12478 h 709697"/>
                    <a:gd name="connsiteX44" fmla="*/ 73438 w 709898"/>
                    <a:gd name="connsiteY44" fmla="*/ 12478 h 709697"/>
                    <a:gd name="connsiteX45" fmla="*/ 62770 w 709898"/>
                    <a:gd name="connsiteY45" fmla="*/ 22479 h 709697"/>
                    <a:gd name="connsiteX46" fmla="*/ 62579 w 709898"/>
                    <a:gd name="connsiteY46" fmla="*/ 76391 h 709697"/>
                    <a:gd name="connsiteX47" fmla="*/ 12383 w 709898"/>
                    <a:gd name="connsiteY47" fmla="*/ 567881 h 709697"/>
                    <a:gd name="connsiteX48" fmla="*/ 12383 w 709898"/>
                    <a:gd name="connsiteY48" fmla="*/ 582740 h 709697"/>
                    <a:gd name="connsiteX49" fmla="*/ 32480 w 709898"/>
                    <a:gd name="connsiteY49" fmla="*/ 602742 h 709697"/>
                    <a:gd name="connsiteX50" fmla="*/ 677323 w 709898"/>
                    <a:gd name="connsiteY50" fmla="*/ 602742 h 709697"/>
                    <a:gd name="connsiteX51" fmla="*/ 684371 w 709898"/>
                    <a:gd name="connsiteY51" fmla="*/ 602647 h 709697"/>
                    <a:gd name="connsiteX52" fmla="*/ 696944 w 709898"/>
                    <a:gd name="connsiteY52" fmla="*/ 592169 h 709697"/>
                    <a:gd name="connsiteX53" fmla="*/ 697230 w 709898"/>
                    <a:gd name="connsiteY53" fmla="*/ 567976 h 709697"/>
                    <a:gd name="connsiteX54" fmla="*/ 12383 w 709898"/>
                    <a:gd name="connsiteY54" fmla="*/ 567881 h 709697"/>
                    <a:gd name="connsiteX55" fmla="*/ 49435 w 709898"/>
                    <a:gd name="connsiteY55" fmla="*/ 554736 h 709697"/>
                    <a:gd name="connsiteX56" fmla="*/ 49435 w 709898"/>
                    <a:gd name="connsiteY56" fmla="*/ 251936 h 709697"/>
                    <a:gd name="connsiteX57" fmla="*/ 31718 w 709898"/>
                    <a:gd name="connsiteY57" fmla="*/ 251936 h 709697"/>
                    <a:gd name="connsiteX58" fmla="*/ 12383 w 709898"/>
                    <a:gd name="connsiteY58" fmla="*/ 271082 h 709697"/>
                    <a:gd name="connsiteX59" fmla="*/ 12383 w 709898"/>
                    <a:gd name="connsiteY59" fmla="*/ 546926 h 709697"/>
                    <a:gd name="connsiteX60" fmla="*/ 12383 w 709898"/>
                    <a:gd name="connsiteY60" fmla="*/ 554736 h 709697"/>
                    <a:gd name="connsiteX61" fmla="*/ 49435 w 709898"/>
                    <a:gd name="connsiteY61" fmla="*/ 554736 h 709697"/>
                    <a:gd name="connsiteX62" fmla="*/ 660178 w 709898"/>
                    <a:gd name="connsiteY62" fmla="*/ 251936 h 709697"/>
                    <a:gd name="connsiteX63" fmla="*/ 660178 w 709898"/>
                    <a:gd name="connsiteY63" fmla="*/ 554450 h 709697"/>
                    <a:gd name="connsiteX64" fmla="*/ 697706 w 709898"/>
                    <a:gd name="connsiteY64" fmla="*/ 554450 h 709697"/>
                    <a:gd name="connsiteX65" fmla="*/ 697706 w 709898"/>
                    <a:gd name="connsiteY65" fmla="*/ 548259 h 709697"/>
                    <a:gd name="connsiteX66" fmla="*/ 697706 w 709898"/>
                    <a:gd name="connsiteY66" fmla="*/ 270320 h 709697"/>
                    <a:gd name="connsiteX67" fmla="*/ 697611 w 709898"/>
                    <a:gd name="connsiteY67" fmla="*/ 265367 h 709697"/>
                    <a:gd name="connsiteX68" fmla="*/ 683990 w 709898"/>
                    <a:gd name="connsiteY68" fmla="*/ 252032 h 709697"/>
                    <a:gd name="connsiteX69" fmla="*/ 660178 w 709898"/>
                    <a:gd name="connsiteY69" fmla="*/ 251936 h 709697"/>
                    <a:gd name="connsiteX70" fmla="*/ 354330 w 709898"/>
                    <a:gd name="connsiteY70" fmla="*/ 697135 h 709697"/>
                    <a:gd name="connsiteX71" fmla="*/ 495776 w 709898"/>
                    <a:gd name="connsiteY71" fmla="*/ 697135 h 709697"/>
                    <a:gd name="connsiteX72" fmla="*/ 502825 w 709898"/>
                    <a:gd name="connsiteY72" fmla="*/ 696944 h 709697"/>
                    <a:gd name="connsiteX73" fmla="*/ 518446 w 709898"/>
                    <a:gd name="connsiteY73" fmla="*/ 680657 h 709697"/>
                    <a:gd name="connsiteX74" fmla="*/ 504825 w 709898"/>
                    <a:gd name="connsiteY74" fmla="*/ 662750 h 709697"/>
                    <a:gd name="connsiteX75" fmla="*/ 496443 w 709898"/>
                    <a:gd name="connsiteY75" fmla="*/ 662083 h 709697"/>
                    <a:gd name="connsiteX76" fmla="*/ 213550 w 709898"/>
                    <a:gd name="connsiteY76" fmla="*/ 662083 h 709697"/>
                    <a:gd name="connsiteX77" fmla="*/ 205835 w 709898"/>
                    <a:gd name="connsiteY77" fmla="*/ 662464 h 709697"/>
                    <a:gd name="connsiteX78" fmla="*/ 191262 w 709898"/>
                    <a:gd name="connsiteY78" fmla="*/ 681038 h 709697"/>
                    <a:gd name="connsiteX79" fmla="*/ 210693 w 709898"/>
                    <a:gd name="connsiteY79" fmla="*/ 697040 h 709697"/>
                    <a:gd name="connsiteX80" fmla="*/ 354330 w 709898"/>
                    <a:gd name="connsiteY80" fmla="*/ 697135 h 709697"/>
                    <a:gd name="connsiteX81" fmla="*/ 250508 w 709898"/>
                    <a:gd name="connsiteY81" fmla="*/ 649319 h 709697"/>
                    <a:gd name="connsiteX82" fmla="*/ 459010 w 709898"/>
                    <a:gd name="connsiteY82" fmla="*/ 649319 h 709697"/>
                    <a:gd name="connsiteX83" fmla="*/ 459010 w 709898"/>
                    <a:gd name="connsiteY83" fmla="*/ 615315 h 709697"/>
                    <a:gd name="connsiteX84" fmla="*/ 250508 w 709898"/>
                    <a:gd name="connsiteY84" fmla="*/ 615315 h 709697"/>
                    <a:gd name="connsiteX85" fmla="*/ 250508 w 709898"/>
                    <a:gd name="connsiteY85" fmla="*/ 649319 h 7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09898" h="709697">
                      <a:moveTo>
                        <a:pt x="472250" y="615029"/>
                      </a:moveTo>
                      <a:cubicBezTo>
                        <a:pt x="472250" y="627126"/>
                        <a:pt x="472250" y="638080"/>
                        <a:pt x="472250" y="650367"/>
                      </a:cubicBezTo>
                      <a:cubicBezTo>
                        <a:pt x="483299" y="650367"/>
                        <a:pt x="494062" y="649605"/>
                        <a:pt x="504634" y="650558"/>
                      </a:cubicBezTo>
                      <a:cubicBezTo>
                        <a:pt x="523208" y="652272"/>
                        <a:pt x="535019" y="670751"/>
                        <a:pt x="529495" y="688562"/>
                      </a:cubicBezTo>
                      <a:cubicBezTo>
                        <a:pt x="525780" y="700659"/>
                        <a:pt x="515017" y="709517"/>
                        <a:pt x="501587" y="709517"/>
                      </a:cubicBezTo>
                      <a:cubicBezTo>
                        <a:pt x="403670" y="709708"/>
                        <a:pt x="305848" y="709803"/>
                        <a:pt x="207931" y="709517"/>
                      </a:cubicBezTo>
                      <a:cubicBezTo>
                        <a:pt x="191262" y="709517"/>
                        <a:pt x="178975" y="696182"/>
                        <a:pt x="178784" y="680276"/>
                      </a:cubicBezTo>
                      <a:cubicBezTo>
                        <a:pt x="178594" y="663702"/>
                        <a:pt x="190500" y="651129"/>
                        <a:pt x="207740" y="650176"/>
                      </a:cubicBezTo>
                      <a:cubicBezTo>
                        <a:pt x="217456" y="649700"/>
                        <a:pt x="227267" y="650081"/>
                        <a:pt x="237458" y="650081"/>
                      </a:cubicBezTo>
                      <a:cubicBezTo>
                        <a:pt x="237458" y="638080"/>
                        <a:pt x="237458" y="627126"/>
                        <a:pt x="237458" y="615029"/>
                      </a:cubicBezTo>
                      <a:cubicBezTo>
                        <a:pt x="234315" y="615029"/>
                        <a:pt x="231362" y="615029"/>
                        <a:pt x="228409" y="615029"/>
                      </a:cubicBezTo>
                      <a:cubicBezTo>
                        <a:pt x="162878" y="615029"/>
                        <a:pt x="97441" y="615029"/>
                        <a:pt x="31909" y="615029"/>
                      </a:cubicBezTo>
                      <a:cubicBezTo>
                        <a:pt x="10001" y="615029"/>
                        <a:pt x="0" y="605028"/>
                        <a:pt x="0" y="583311"/>
                      </a:cubicBezTo>
                      <a:cubicBezTo>
                        <a:pt x="0" y="479108"/>
                        <a:pt x="0" y="374809"/>
                        <a:pt x="0" y="270605"/>
                      </a:cubicBezTo>
                      <a:cubicBezTo>
                        <a:pt x="0" y="249746"/>
                        <a:pt x="10287" y="239459"/>
                        <a:pt x="31051" y="239459"/>
                      </a:cubicBezTo>
                      <a:cubicBezTo>
                        <a:pt x="37147" y="239459"/>
                        <a:pt x="43243" y="239459"/>
                        <a:pt x="50292" y="239459"/>
                      </a:cubicBezTo>
                      <a:cubicBezTo>
                        <a:pt x="50292" y="236315"/>
                        <a:pt x="50292" y="233553"/>
                        <a:pt x="50292" y="230791"/>
                      </a:cubicBezTo>
                      <a:cubicBezTo>
                        <a:pt x="50292" y="163449"/>
                        <a:pt x="50292" y="96012"/>
                        <a:pt x="50292" y="28670"/>
                      </a:cubicBezTo>
                      <a:cubicBezTo>
                        <a:pt x="50292" y="8096"/>
                        <a:pt x="58293" y="95"/>
                        <a:pt x="78772" y="95"/>
                      </a:cubicBezTo>
                      <a:cubicBezTo>
                        <a:pt x="263271" y="95"/>
                        <a:pt x="447770" y="95"/>
                        <a:pt x="632270" y="0"/>
                      </a:cubicBezTo>
                      <a:cubicBezTo>
                        <a:pt x="641128" y="0"/>
                        <a:pt x="649796" y="1238"/>
                        <a:pt x="654558" y="9239"/>
                      </a:cubicBezTo>
                      <a:cubicBezTo>
                        <a:pt x="657606" y="14383"/>
                        <a:pt x="659416" y="21050"/>
                        <a:pt x="659416" y="26956"/>
                      </a:cubicBezTo>
                      <a:cubicBezTo>
                        <a:pt x="659701" y="94583"/>
                        <a:pt x="659606" y="162211"/>
                        <a:pt x="659606" y="229838"/>
                      </a:cubicBezTo>
                      <a:cubicBezTo>
                        <a:pt x="659606" y="232601"/>
                        <a:pt x="659606" y="235458"/>
                        <a:pt x="659606" y="239363"/>
                      </a:cubicBezTo>
                      <a:cubicBezTo>
                        <a:pt x="666750" y="239363"/>
                        <a:pt x="673418" y="239363"/>
                        <a:pt x="680085" y="239363"/>
                      </a:cubicBezTo>
                      <a:cubicBezTo>
                        <a:pt x="699040" y="239459"/>
                        <a:pt x="709898" y="250127"/>
                        <a:pt x="709898" y="268891"/>
                      </a:cubicBezTo>
                      <a:cubicBezTo>
                        <a:pt x="709898" y="374333"/>
                        <a:pt x="709898" y="479679"/>
                        <a:pt x="709898" y="585121"/>
                      </a:cubicBezTo>
                      <a:cubicBezTo>
                        <a:pt x="709898" y="604076"/>
                        <a:pt x="699230" y="614839"/>
                        <a:pt x="680276" y="614839"/>
                      </a:cubicBezTo>
                      <a:cubicBezTo>
                        <a:pt x="614077" y="614934"/>
                        <a:pt x="547878" y="614839"/>
                        <a:pt x="481679" y="614839"/>
                      </a:cubicBezTo>
                      <a:cubicBezTo>
                        <a:pt x="478822" y="615029"/>
                        <a:pt x="475774" y="615029"/>
                        <a:pt x="472250" y="615029"/>
                      </a:cubicBezTo>
                      <a:close/>
                      <a:moveTo>
                        <a:pt x="647605" y="554831"/>
                      </a:moveTo>
                      <a:cubicBezTo>
                        <a:pt x="647605" y="551783"/>
                        <a:pt x="647605" y="549402"/>
                        <a:pt x="647605" y="547116"/>
                      </a:cubicBezTo>
                      <a:cubicBezTo>
                        <a:pt x="647605" y="397097"/>
                        <a:pt x="647605" y="247079"/>
                        <a:pt x="647795" y="97060"/>
                      </a:cubicBezTo>
                      <a:cubicBezTo>
                        <a:pt x="647795" y="90488"/>
                        <a:pt x="645890" y="88868"/>
                        <a:pt x="639509" y="88964"/>
                      </a:cubicBezTo>
                      <a:cubicBezTo>
                        <a:pt x="449866" y="89154"/>
                        <a:pt x="260128" y="89154"/>
                        <a:pt x="70485" y="88964"/>
                      </a:cubicBezTo>
                      <a:cubicBezTo>
                        <a:pt x="64008" y="88964"/>
                        <a:pt x="62293" y="90773"/>
                        <a:pt x="62293" y="97155"/>
                      </a:cubicBezTo>
                      <a:cubicBezTo>
                        <a:pt x="62484" y="247174"/>
                        <a:pt x="62389" y="397193"/>
                        <a:pt x="62389" y="547211"/>
                      </a:cubicBezTo>
                      <a:cubicBezTo>
                        <a:pt x="62389" y="549688"/>
                        <a:pt x="62389" y="552164"/>
                        <a:pt x="62389" y="554831"/>
                      </a:cubicBezTo>
                      <a:cubicBezTo>
                        <a:pt x="257937" y="554831"/>
                        <a:pt x="452247" y="554831"/>
                        <a:pt x="647605" y="554831"/>
                      </a:cubicBezTo>
                      <a:close/>
                      <a:moveTo>
                        <a:pt x="62579" y="76391"/>
                      </a:moveTo>
                      <a:cubicBezTo>
                        <a:pt x="258032" y="76391"/>
                        <a:pt x="452533" y="76391"/>
                        <a:pt x="647605" y="76391"/>
                      </a:cubicBezTo>
                      <a:cubicBezTo>
                        <a:pt x="647605" y="60198"/>
                        <a:pt x="647605" y="44482"/>
                        <a:pt x="647605" y="28861"/>
                      </a:cubicBezTo>
                      <a:cubicBezTo>
                        <a:pt x="647605" y="15240"/>
                        <a:pt x="644747" y="12478"/>
                        <a:pt x="631031" y="12478"/>
                      </a:cubicBezTo>
                      <a:cubicBezTo>
                        <a:pt x="447008" y="12478"/>
                        <a:pt x="263080" y="12478"/>
                        <a:pt x="79058" y="12478"/>
                      </a:cubicBezTo>
                      <a:cubicBezTo>
                        <a:pt x="77153" y="12478"/>
                        <a:pt x="75343" y="12383"/>
                        <a:pt x="73438" y="12478"/>
                      </a:cubicBezTo>
                      <a:cubicBezTo>
                        <a:pt x="67151" y="12859"/>
                        <a:pt x="62960" y="16383"/>
                        <a:pt x="62770" y="22479"/>
                      </a:cubicBezTo>
                      <a:cubicBezTo>
                        <a:pt x="62293" y="40291"/>
                        <a:pt x="62579" y="58103"/>
                        <a:pt x="62579" y="76391"/>
                      </a:cubicBezTo>
                      <a:close/>
                      <a:moveTo>
                        <a:pt x="12383" y="567881"/>
                      </a:moveTo>
                      <a:cubicBezTo>
                        <a:pt x="12383" y="573405"/>
                        <a:pt x="12383" y="578072"/>
                        <a:pt x="12383" y="582740"/>
                      </a:cubicBezTo>
                      <a:cubicBezTo>
                        <a:pt x="12383" y="598551"/>
                        <a:pt x="16574" y="602742"/>
                        <a:pt x="32480" y="602742"/>
                      </a:cubicBezTo>
                      <a:cubicBezTo>
                        <a:pt x="247459" y="602742"/>
                        <a:pt x="462343" y="602742"/>
                        <a:pt x="677323" y="602742"/>
                      </a:cubicBezTo>
                      <a:cubicBezTo>
                        <a:pt x="679704" y="602742"/>
                        <a:pt x="682085" y="602933"/>
                        <a:pt x="684371" y="602647"/>
                      </a:cubicBezTo>
                      <a:cubicBezTo>
                        <a:pt x="690753" y="601885"/>
                        <a:pt x="696087" y="598551"/>
                        <a:pt x="696944" y="592169"/>
                      </a:cubicBezTo>
                      <a:cubicBezTo>
                        <a:pt x="697992" y="584264"/>
                        <a:pt x="697230" y="576072"/>
                        <a:pt x="697230" y="567976"/>
                      </a:cubicBezTo>
                      <a:cubicBezTo>
                        <a:pt x="468725" y="567881"/>
                        <a:pt x="240983" y="567881"/>
                        <a:pt x="12383" y="567881"/>
                      </a:cubicBezTo>
                      <a:close/>
                      <a:moveTo>
                        <a:pt x="49435" y="554736"/>
                      </a:moveTo>
                      <a:cubicBezTo>
                        <a:pt x="49435" y="453676"/>
                        <a:pt x="49435" y="352901"/>
                        <a:pt x="49435" y="251936"/>
                      </a:cubicBezTo>
                      <a:cubicBezTo>
                        <a:pt x="42958" y="251936"/>
                        <a:pt x="37338" y="251936"/>
                        <a:pt x="31718" y="251936"/>
                      </a:cubicBezTo>
                      <a:cubicBezTo>
                        <a:pt x="16764" y="251936"/>
                        <a:pt x="12383" y="256223"/>
                        <a:pt x="12383" y="271082"/>
                      </a:cubicBezTo>
                      <a:cubicBezTo>
                        <a:pt x="12383" y="362998"/>
                        <a:pt x="12383" y="455009"/>
                        <a:pt x="12383" y="546926"/>
                      </a:cubicBezTo>
                      <a:cubicBezTo>
                        <a:pt x="12383" y="549402"/>
                        <a:pt x="12383" y="551974"/>
                        <a:pt x="12383" y="554736"/>
                      </a:cubicBezTo>
                      <a:cubicBezTo>
                        <a:pt x="25337" y="554736"/>
                        <a:pt x="37338" y="554736"/>
                        <a:pt x="49435" y="554736"/>
                      </a:cubicBezTo>
                      <a:close/>
                      <a:moveTo>
                        <a:pt x="660178" y="251936"/>
                      </a:moveTo>
                      <a:cubicBezTo>
                        <a:pt x="660178" y="353378"/>
                        <a:pt x="660178" y="453866"/>
                        <a:pt x="660178" y="554450"/>
                      </a:cubicBezTo>
                      <a:cubicBezTo>
                        <a:pt x="672846" y="554450"/>
                        <a:pt x="685133" y="554450"/>
                        <a:pt x="697706" y="554450"/>
                      </a:cubicBezTo>
                      <a:cubicBezTo>
                        <a:pt x="697706" y="551974"/>
                        <a:pt x="697706" y="550069"/>
                        <a:pt x="697706" y="548259"/>
                      </a:cubicBezTo>
                      <a:cubicBezTo>
                        <a:pt x="697706" y="455581"/>
                        <a:pt x="697706" y="362998"/>
                        <a:pt x="697706" y="270320"/>
                      </a:cubicBezTo>
                      <a:cubicBezTo>
                        <a:pt x="697706" y="268700"/>
                        <a:pt x="697706" y="266986"/>
                        <a:pt x="697611" y="265367"/>
                      </a:cubicBezTo>
                      <a:cubicBezTo>
                        <a:pt x="696944" y="257556"/>
                        <a:pt x="691801" y="252317"/>
                        <a:pt x="683990" y="252032"/>
                      </a:cubicBezTo>
                      <a:cubicBezTo>
                        <a:pt x="676180" y="251651"/>
                        <a:pt x="668465" y="251936"/>
                        <a:pt x="660178" y="251936"/>
                      </a:cubicBezTo>
                      <a:close/>
                      <a:moveTo>
                        <a:pt x="354330" y="697135"/>
                      </a:moveTo>
                      <a:cubicBezTo>
                        <a:pt x="401479" y="697135"/>
                        <a:pt x="448628" y="697135"/>
                        <a:pt x="495776" y="697135"/>
                      </a:cubicBezTo>
                      <a:cubicBezTo>
                        <a:pt x="498158" y="697135"/>
                        <a:pt x="500443" y="697230"/>
                        <a:pt x="502825" y="696944"/>
                      </a:cubicBezTo>
                      <a:cubicBezTo>
                        <a:pt x="511492" y="695992"/>
                        <a:pt x="518065" y="689134"/>
                        <a:pt x="518446" y="680657"/>
                      </a:cubicBezTo>
                      <a:cubicBezTo>
                        <a:pt x="518922" y="671894"/>
                        <a:pt x="513493" y="664655"/>
                        <a:pt x="504825" y="662750"/>
                      </a:cubicBezTo>
                      <a:cubicBezTo>
                        <a:pt x="502158" y="662178"/>
                        <a:pt x="499205" y="662083"/>
                        <a:pt x="496443" y="662083"/>
                      </a:cubicBezTo>
                      <a:cubicBezTo>
                        <a:pt x="402146" y="662083"/>
                        <a:pt x="307848" y="662083"/>
                        <a:pt x="213550" y="662083"/>
                      </a:cubicBezTo>
                      <a:cubicBezTo>
                        <a:pt x="210979" y="662083"/>
                        <a:pt x="208312" y="662083"/>
                        <a:pt x="205835" y="662464"/>
                      </a:cubicBezTo>
                      <a:cubicBezTo>
                        <a:pt x="196405" y="664178"/>
                        <a:pt x="190691" y="671608"/>
                        <a:pt x="191262" y="681038"/>
                      </a:cubicBezTo>
                      <a:cubicBezTo>
                        <a:pt x="191929" y="690848"/>
                        <a:pt x="199358" y="697040"/>
                        <a:pt x="210693" y="697040"/>
                      </a:cubicBezTo>
                      <a:cubicBezTo>
                        <a:pt x="258604" y="697230"/>
                        <a:pt x="306515" y="697135"/>
                        <a:pt x="354330" y="697135"/>
                      </a:cubicBezTo>
                      <a:close/>
                      <a:moveTo>
                        <a:pt x="250508" y="649319"/>
                      </a:moveTo>
                      <a:cubicBezTo>
                        <a:pt x="320326" y="649319"/>
                        <a:pt x="389572" y="649319"/>
                        <a:pt x="459010" y="649319"/>
                      </a:cubicBezTo>
                      <a:cubicBezTo>
                        <a:pt x="459010" y="637699"/>
                        <a:pt x="459010" y="626555"/>
                        <a:pt x="459010" y="615315"/>
                      </a:cubicBezTo>
                      <a:cubicBezTo>
                        <a:pt x="389287" y="615315"/>
                        <a:pt x="320135" y="615315"/>
                        <a:pt x="250508" y="615315"/>
                      </a:cubicBezTo>
                      <a:cubicBezTo>
                        <a:pt x="250508" y="626840"/>
                        <a:pt x="250508" y="637985"/>
                        <a:pt x="250508" y="64931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65" name="任意多边形: 形状 150"/>
                <p:cNvSpPr/>
                <p:nvPr/>
              </p:nvSpPr>
              <p:spPr>
                <a:xfrm>
                  <a:off x="5484718" y="-675063"/>
                  <a:ext cx="532476" cy="442144"/>
                </a:xfrm>
                <a:custGeom>
                  <a:avLst/>
                  <a:gdLst>
                    <a:gd name="connsiteX0" fmla="*/ 385336 w 532476"/>
                    <a:gd name="connsiteY0" fmla="*/ 345816 h 442144"/>
                    <a:gd name="connsiteX1" fmla="*/ 378287 w 532476"/>
                    <a:gd name="connsiteY1" fmla="*/ 354960 h 442144"/>
                    <a:gd name="connsiteX2" fmla="*/ 354475 w 532476"/>
                    <a:gd name="connsiteY2" fmla="*/ 354865 h 442144"/>
                    <a:gd name="connsiteX3" fmla="*/ 325900 w 532476"/>
                    <a:gd name="connsiteY3" fmla="*/ 350578 h 442144"/>
                    <a:gd name="connsiteX4" fmla="*/ 303230 w 532476"/>
                    <a:gd name="connsiteY4" fmla="*/ 359627 h 442144"/>
                    <a:gd name="connsiteX5" fmla="*/ 273703 w 532476"/>
                    <a:gd name="connsiteY5" fmla="*/ 394012 h 442144"/>
                    <a:gd name="connsiteX6" fmla="*/ 273703 w 532476"/>
                    <a:gd name="connsiteY6" fmla="*/ 411157 h 442144"/>
                    <a:gd name="connsiteX7" fmla="*/ 264845 w 532476"/>
                    <a:gd name="connsiteY7" fmla="*/ 420016 h 442144"/>
                    <a:gd name="connsiteX8" fmla="*/ 223316 w 532476"/>
                    <a:gd name="connsiteY8" fmla="*/ 419920 h 442144"/>
                    <a:gd name="connsiteX9" fmla="*/ 216077 w 532476"/>
                    <a:gd name="connsiteY9" fmla="*/ 424588 h 442144"/>
                    <a:gd name="connsiteX10" fmla="*/ 184073 w 532476"/>
                    <a:gd name="connsiteY10" fmla="*/ 441447 h 442144"/>
                    <a:gd name="connsiteX11" fmla="*/ 161784 w 532476"/>
                    <a:gd name="connsiteY11" fmla="*/ 414205 h 442144"/>
                    <a:gd name="connsiteX12" fmla="*/ 183311 w 532476"/>
                    <a:gd name="connsiteY12" fmla="*/ 386297 h 442144"/>
                    <a:gd name="connsiteX13" fmla="*/ 216267 w 532476"/>
                    <a:gd name="connsiteY13" fmla="*/ 402966 h 442144"/>
                    <a:gd name="connsiteX14" fmla="*/ 220649 w 532476"/>
                    <a:gd name="connsiteY14" fmla="*/ 407443 h 442144"/>
                    <a:gd name="connsiteX15" fmla="*/ 224078 w 532476"/>
                    <a:gd name="connsiteY15" fmla="*/ 407538 h 442144"/>
                    <a:gd name="connsiteX16" fmla="*/ 261035 w 532476"/>
                    <a:gd name="connsiteY16" fmla="*/ 407538 h 442144"/>
                    <a:gd name="connsiteX17" fmla="*/ 261035 w 532476"/>
                    <a:gd name="connsiteY17" fmla="*/ 394108 h 442144"/>
                    <a:gd name="connsiteX18" fmla="*/ 233984 w 532476"/>
                    <a:gd name="connsiteY18" fmla="*/ 388012 h 442144"/>
                    <a:gd name="connsiteX19" fmla="*/ 229221 w 532476"/>
                    <a:gd name="connsiteY19" fmla="*/ 361437 h 442144"/>
                    <a:gd name="connsiteX20" fmla="*/ 192359 w 532476"/>
                    <a:gd name="connsiteY20" fmla="*/ 344578 h 442144"/>
                    <a:gd name="connsiteX21" fmla="*/ 187025 w 532476"/>
                    <a:gd name="connsiteY21" fmla="*/ 345625 h 442144"/>
                    <a:gd name="connsiteX22" fmla="*/ 180072 w 532476"/>
                    <a:gd name="connsiteY22" fmla="*/ 352674 h 442144"/>
                    <a:gd name="connsiteX23" fmla="*/ 151878 w 532476"/>
                    <a:gd name="connsiteY23" fmla="*/ 353341 h 442144"/>
                    <a:gd name="connsiteX24" fmla="*/ 147306 w 532476"/>
                    <a:gd name="connsiteY24" fmla="*/ 349054 h 442144"/>
                    <a:gd name="connsiteX25" fmla="*/ 107111 w 532476"/>
                    <a:gd name="connsiteY25" fmla="*/ 389631 h 442144"/>
                    <a:gd name="connsiteX26" fmla="*/ 76535 w 532476"/>
                    <a:gd name="connsiteY26" fmla="*/ 401918 h 442144"/>
                    <a:gd name="connsiteX27" fmla="*/ 70916 w 532476"/>
                    <a:gd name="connsiteY27" fmla="*/ 401823 h 442144"/>
                    <a:gd name="connsiteX28" fmla="*/ 51104 w 532476"/>
                    <a:gd name="connsiteY28" fmla="*/ 411729 h 442144"/>
                    <a:gd name="connsiteX29" fmla="*/ 19195 w 532476"/>
                    <a:gd name="connsiteY29" fmla="*/ 422587 h 442144"/>
                    <a:gd name="connsiteX30" fmla="*/ 50 w 532476"/>
                    <a:gd name="connsiteY30" fmla="*/ 394298 h 442144"/>
                    <a:gd name="connsiteX31" fmla="*/ 22719 w 532476"/>
                    <a:gd name="connsiteY31" fmla="*/ 368009 h 442144"/>
                    <a:gd name="connsiteX32" fmla="*/ 53199 w 532476"/>
                    <a:gd name="connsiteY32" fmla="*/ 382963 h 442144"/>
                    <a:gd name="connsiteX33" fmla="*/ 64820 w 532476"/>
                    <a:gd name="connsiteY33" fmla="*/ 390012 h 442144"/>
                    <a:gd name="connsiteX34" fmla="*/ 106825 w 532476"/>
                    <a:gd name="connsiteY34" fmla="*/ 372676 h 442144"/>
                    <a:gd name="connsiteX35" fmla="*/ 140258 w 532476"/>
                    <a:gd name="connsiteY35" fmla="*/ 338767 h 442144"/>
                    <a:gd name="connsiteX36" fmla="*/ 129780 w 532476"/>
                    <a:gd name="connsiteY36" fmla="*/ 330862 h 442144"/>
                    <a:gd name="connsiteX37" fmla="*/ 129685 w 532476"/>
                    <a:gd name="connsiteY37" fmla="*/ 306573 h 442144"/>
                    <a:gd name="connsiteX38" fmla="*/ 133876 w 532476"/>
                    <a:gd name="connsiteY38" fmla="*/ 278760 h 442144"/>
                    <a:gd name="connsiteX39" fmla="*/ 126256 w 532476"/>
                    <a:gd name="connsiteY39" fmla="*/ 258472 h 442144"/>
                    <a:gd name="connsiteX40" fmla="*/ 117969 w 532476"/>
                    <a:gd name="connsiteY40" fmla="*/ 252471 h 442144"/>
                    <a:gd name="connsiteX41" fmla="*/ 107396 w 532476"/>
                    <a:gd name="connsiteY41" fmla="*/ 252566 h 442144"/>
                    <a:gd name="connsiteX42" fmla="*/ 88727 w 532476"/>
                    <a:gd name="connsiteY42" fmla="*/ 233611 h 442144"/>
                    <a:gd name="connsiteX43" fmla="*/ 88727 w 532476"/>
                    <a:gd name="connsiteY43" fmla="*/ 225515 h 442144"/>
                    <a:gd name="connsiteX44" fmla="*/ 58533 w 532476"/>
                    <a:gd name="connsiteY44" fmla="*/ 225706 h 442144"/>
                    <a:gd name="connsiteX45" fmla="*/ 54628 w 532476"/>
                    <a:gd name="connsiteY45" fmla="*/ 230563 h 442144"/>
                    <a:gd name="connsiteX46" fmla="*/ 26339 w 532476"/>
                    <a:gd name="connsiteY46" fmla="*/ 247708 h 442144"/>
                    <a:gd name="connsiteX47" fmla="*/ 1097 w 532476"/>
                    <a:gd name="connsiteY47" fmla="*/ 225610 h 442144"/>
                    <a:gd name="connsiteX48" fmla="*/ 18814 w 532476"/>
                    <a:gd name="connsiteY48" fmla="*/ 192844 h 442144"/>
                    <a:gd name="connsiteX49" fmla="*/ 53771 w 532476"/>
                    <a:gd name="connsiteY49" fmla="*/ 207132 h 442144"/>
                    <a:gd name="connsiteX50" fmla="*/ 63772 w 532476"/>
                    <a:gd name="connsiteY50" fmla="*/ 213228 h 442144"/>
                    <a:gd name="connsiteX51" fmla="*/ 88823 w 532476"/>
                    <a:gd name="connsiteY51" fmla="*/ 213133 h 442144"/>
                    <a:gd name="connsiteX52" fmla="*/ 88823 w 532476"/>
                    <a:gd name="connsiteY52" fmla="*/ 203322 h 442144"/>
                    <a:gd name="connsiteX53" fmla="*/ 105777 w 532476"/>
                    <a:gd name="connsiteY53" fmla="*/ 185891 h 442144"/>
                    <a:gd name="connsiteX54" fmla="*/ 129971 w 532476"/>
                    <a:gd name="connsiteY54" fmla="*/ 167413 h 442144"/>
                    <a:gd name="connsiteX55" fmla="*/ 139019 w 532476"/>
                    <a:gd name="connsiteY55" fmla="*/ 147696 h 442144"/>
                    <a:gd name="connsiteX56" fmla="*/ 137781 w 532476"/>
                    <a:gd name="connsiteY56" fmla="*/ 139981 h 442144"/>
                    <a:gd name="connsiteX57" fmla="*/ 130352 w 532476"/>
                    <a:gd name="connsiteY57" fmla="*/ 132551 h 442144"/>
                    <a:gd name="connsiteX58" fmla="*/ 130542 w 532476"/>
                    <a:gd name="connsiteY58" fmla="*/ 105881 h 442144"/>
                    <a:gd name="connsiteX59" fmla="*/ 137972 w 532476"/>
                    <a:gd name="connsiteY59" fmla="*/ 100547 h 442144"/>
                    <a:gd name="connsiteX60" fmla="*/ 88537 w 532476"/>
                    <a:gd name="connsiteY60" fmla="*/ 51589 h 442144"/>
                    <a:gd name="connsiteX61" fmla="*/ 83012 w 532476"/>
                    <a:gd name="connsiteY61" fmla="*/ 49303 h 442144"/>
                    <a:gd name="connsiteX62" fmla="*/ 71773 w 532476"/>
                    <a:gd name="connsiteY62" fmla="*/ 49207 h 442144"/>
                    <a:gd name="connsiteX63" fmla="*/ 51104 w 532476"/>
                    <a:gd name="connsiteY63" fmla="*/ 59113 h 442144"/>
                    <a:gd name="connsiteX64" fmla="*/ 19100 w 532476"/>
                    <a:gd name="connsiteY64" fmla="*/ 69496 h 442144"/>
                    <a:gd name="connsiteX65" fmla="*/ 335 w 532476"/>
                    <a:gd name="connsiteY65" fmla="*/ 41016 h 442144"/>
                    <a:gd name="connsiteX66" fmla="*/ 23481 w 532476"/>
                    <a:gd name="connsiteY66" fmla="*/ 15203 h 442144"/>
                    <a:gd name="connsiteX67" fmla="*/ 53675 w 532476"/>
                    <a:gd name="connsiteY67" fmla="*/ 30443 h 442144"/>
                    <a:gd name="connsiteX68" fmla="*/ 64058 w 532476"/>
                    <a:gd name="connsiteY68" fmla="*/ 36730 h 442144"/>
                    <a:gd name="connsiteX69" fmla="*/ 110825 w 532476"/>
                    <a:gd name="connsiteY69" fmla="*/ 55875 h 442144"/>
                    <a:gd name="connsiteX70" fmla="*/ 145020 w 532476"/>
                    <a:gd name="connsiteY70" fmla="*/ 90641 h 442144"/>
                    <a:gd name="connsiteX71" fmla="*/ 167594 w 532476"/>
                    <a:gd name="connsiteY71" fmla="*/ 78259 h 442144"/>
                    <a:gd name="connsiteX72" fmla="*/ 189883 w 532476"/>
                    <a:gd name="connsiteY72" fmla="*/ 92641 h 442144"/>
                    <a:gd name="connsiteX73" fmla="*/ 227792 w 532476"/>
                    <a:gd name="connsiteY73" fmla="*/ 76258 h 442144"/>
                    <a:gd name="connsiteX74" fmla="*/ 234174 w 532476"/>
                    <a:gd name="connsiteY74" fmla="*/ 50827 h 442144"/>
                    <a:gd name="connsiteX75" fmla="*/ 260082 w 532476"/>
                    <a:gd name="connsiteY75" fmla="*/ 44254 h 442144"/>
                    <a:gd name="connsiteX76" fmla="*/ 260082 w 532476"/>
                    <a:gd name="connsiteY76" fmla="*/ 31300 h 442144"/>
                    <a:gd name="connsiteX77" fmla="*/ 269417 w 532476"/>
                    <a:gd name="connsiteY77" fmla="*/ 22252 h 442144"/>
                    <a:gd name="connsiteX78" fmla="*/ 308183 w 532476"/>
                    <a:gd name="connsiteY78" fmla="*/ 22442 h 442144"/>
                    <a:gd name="connsiteX79" fmla="*/ 318661 w 532476"/>
                    <a:gd name="connsiteY79" fmla="*/ 16060 h 442144"/>
                    <a:gd name="connsiteX80" fmla="*/ 348855 w 532476"/>
                    <a:gd name="connsiteY80" fmla="*/ 535 h 442144"/>
                    <a:gd name="connsiteX81" fmla="*/ 372001 w 532476"/>
                    <a:gd name="connsiteY81" fmla="*/ 26347 h 442144"/>
                    <a:gd name="connsiteX82" fmla="*/ 352189 w 532476"/>
                    <a:gd name="connsiteY82" fmla="*/ 55399 h 442144"/>
                    <a:gd name="connsiteX83" fmla="*/ 318280 w 532476"/>
                    <a:gd name="connsiteY83" fmla="*/ 40063 h 442144"/>
                    <a:gd name="connsiteX84" fmla="*/ 309326 w 532476"/>
                    <a:gd name="connsiteY84" fmla="*/ 34539 h 442144"/>
                    <a:gd name="connsiteX85" fmla="*/ 274846 w 532476"/>
                    <a:gd name="connsiteY85" fmla="*/ 34825 h 442144"/>
                    <a:gd name="connsiteX86" fmla="*/ 272655 w 532476"/>
                    <a:gd name="connsiteY86" fmla="*/ 35682 h 442144"/>
                    <a:gd name="connsiteX87" fmla="*/ 272655 w 532476"/>
                    <a:gd name="connsiteY87" fmla="*/ 44826 h 442144"/>
                    <a:gd name="connsiteX88" fmla="*/ 286085 w 532476"/>
                    <a:gd name="connsiteY88" fmla="*/ 44826 h 442144"/>
                    <a:gd name="connsiteX89" fmla="*/ 302659 w 532476"/>
                    <a:gd name="connsiteY89" fmla="*/ 61876 h 442144"/>
                    <a:gd name="connsiteX90" fmla="*/ 318089 w 532476"/>
                    <a:gd name="connsiteY90" fmla="*/ 83021 h 442144"/>
                    <a:gd name="connsiteX91" fmla="*/ 341902 w 532476"/>
                    <a:gd name="connsiteY91" fmla="*/ 93118 h 442144"/>
                    <a:gd name="connsiteX92" fmla="*/ 362857 w 532476"/>
                    <a:gd name="connsiteY92" fmla="*/ 78735 h 442144"/>
                    <a:gd name="connsiteX93" fmla="*/ 384574 w 532476"/>
                    <a:gd name="connsiteY93" fmla="*/ 89403 h 442144"/>
                    <a:gd name="connsiteX94" fmla="*/ 389717 w 532476"/>
                    <a:gd name="connsiteY94" fmla="*/ 84736 h 442144"/>
                    <a:gd name="connsiteX95" fmla="*/ 432485 w 532476"/>
                    <a:gd name="connsiteY95" fmla="*/ 41873 h 442144"/>
                    <a:gd name="connsiteX96" fmla="*/ 444867 w 532476"/>
                    <a:gd name="connsiteY96" fmla="*/ 36634 h 442144"/>
                    <a:gd name="connsiteX97" fmla="*/ 470966 w 532476"/>
                    <a:gd name="connsiteY97" fmla="*/ 36825 h 442144"/>
                    <a:gd name="connsiteX98" fmla="*/ 477728 w 532476"/>
                    <a:gd name="connsiteY98" fmla="*/ 32539 h 442144"/>
                    <a:gd name="connsiteX99" fmla="*/ 509447 w 532476"/>
                    <a:gd name="connsiteY99" fmla="*/ 15203 h 442144"/>
                    <a:gd name="connsiteX100" fmla="*/ 532211 w 532476"/>
                    <a:gd name="connsiteY100" fmla="*/ 42730 h 442144"/>
                    <a:gd name="connsiteX101" fmla="*/ 510304 w 532476"/>
                    <a:gd name="connsiteY101" fmla="*/ 70353 h 442144"/>
                    <a:gd name="connsiteX102" fmla="*/ 477443 w 532476"/>
                    <a:gd name="connsiteY102" fmla="*/ 53398 h 442144"/>
                    <a:gd name="connsiteX103" fmla="*/ 471537 w 532476"/>
                    <a:gd name="connsiteY103" fmla="*/ 49112 h 442144"/>
                    <a:gd name="connsiteX104" fmla="*/ 470870 w 532476"/>
                    <a:gd name="connsiteY104" fmla="*/ 49112 h 442144"/>
                    <a:gd name="connsiteX105" fmla="*/ 423912 w 532476"/>
                    <a:gd name="connsiteY105" fmla="*/ 67591 h 442144"/>
                    <a:gd name="connsiteX106" fmla="*/ 394004 w 532476"/>
                    <a:gd name="connsiteY106" fmla="*/ 97975 h 442144"/>
                    <a:gd name="connsiteX107" fmla="*/ 391527 w 532476"/>
                    <a:gd name="connsiteY107" fmla="*/ 142648 h 442144"/>
                    <a:gd name="connsiteX108" fmla="*/ 406958 w 532476"/>
                    <a:gd name="connsiteY108" fmla="*/ 182843 h 442144"/>
                    <a:gd name="connsiteX109" fmla="*/ 411815 w 532476"/>
                    <a:gd name="connsiteY109" fmla="*/ 185320 h 442144"/>
                    <a:gd name="connsiteX110" fmla="*/ 425912 w 532476"/>
                    <a:gd name="connsiteY110" fmla="*/ 185510 h 442144"/>
                    <a:gd name="connsiteX111" fmla="*/ 443819 w 532476"/>
                    <a:gd name="connsiteY111" fmla="*/ 203893 h 442144"/>
                    <a:gd name="connsiteX112" fmla="*/ 443819 w 532476"/>
                    <a:gd name="connsiteY112" fmla="*/ 213037 h 442144"/>
                    <a:gd name="connsiteX113" fmla="*/ 473728 w 532476"/>
                    <a:gd name="connsiteY113" fmla="*/ 212847 h 442144"/>
                    <a:gd name="connsiteX114" fmla="*/ 477919 w 532476"/>
                    <a:gd name="connsiteY114" fmla="*/ 208275 h 442144"/>
                    <a:gd name="connsiteX115" fmla="*/ 511066 w 532476"/>
                    <a:gd name="connsiteY115" fmla="*/ 191892 h 442144"/>
                    <a:gd name="connsiteX116" fmla="*/ 532402 w 532476"/>
                    <a:gd name="connsiteY116" fmla="*/ 220657 h 442144"/>
                    <a:gd name="connsiteX117" fmla="*/ 507065 w 532476"/>
                    <a:gd name="connsiteY117" fmla="*/ 247518 h 442144"/>
                    <a:gd name="connsiteX118" fmla="*/ 478300 w 532476"/>
                    <a:gd name="connsiteY118" fmla="*/ 230468 h 442144"/>
                    <a:gd name="connsiteX119" fmla="*/ 470585 w 532476"/>
                    <a:gd name="connsiteY119" fmla="*/ 225420 h 442144"/>
                    <a:gd name="connsiteX120" fmla="*/ 443819 w 532476"/>
                    <a:gd name="connsiteY120" fmla="*/ 225515 h 442144"/>
                    <a:gd name="connsiteX121" fmla="*/ 443819 w 532476"/>
                    <a:gd name="connsiteY121" fmla="*/ 236374 h 442144"/>
                    <a:gd name="connsiteX122" fmla="*/ 427436 w 532476"/>
                    <a:gd name="connsiteY122" fmla="*/ 252471 h 442144"/>
                    <a:gd name="connsiteX123" fmla="*/ 411244 w 532476"/>
                    <a:gd name="connsiteY123" fmla="*/ 252757 h 442144"/>
                    <a:gd name="connsiteX124" fmla="*/ 406386 w 532476"/>
                    <a:gd name="connsiteY124" fmla="*/ 256281 h 442144"/>
                    <a:gd name="connsiteX125" fmla="*/ 391908 w 532476"/>
                    <a:gd name="connsiteY125" fmla="*/ 293905 h 442144"/>
                    <a:gd name="connsiteX126" fmla="*/ 406862 w 532476"/>
                    <a:gd name="connsiteY126" fmla="*/ 315336 h 442144"/>
                    <a:gd name="connsiteX127" fmla="*/ 394575 w 532476"/>
                    <a:gd name="connsiteY127" fmla="*/ 338958 h 442144"/>
                    <a:gd name="connsiteX128" fmla="*/ 416864 w 532476"/>
                    <a:gd name="connsiteY128" fmla="*/ 359913 h 442144"/>
                    <a:gd name="connsiteX129" fmla="*/ 442867 w 532476"/>
                    <a:gd name="connsiteY129" fmla="*/ 385630 h 442144"/>
                    <a:gd name="connsiteX130" fmla="*/ 452582 w 532476"/>
                    <a:gd name="connsiteY130" fmla="*/ 389631 h 442144"/>
                    <a:gd name="connsiteX131" fmla="*/ 462393 w 532476"/>
                    <a:gd name="connsiteY131" fmla="*/ 389821 h 442144"/>
                    <a:gd name="connsiteX132" fmla="*/ 481062 w 532476"/>
                    <a:gd name="connsiteY132" fmla="*/ 380296 h 442144"/>
                    <a:gd name="connsiteX133" fmla="*/ 512780 w 532476"/>
                    <a:gd name="connsiteY133" fmla="*/ 368962 h 442144"/>
                    <a:gd name="connsiteX134" fmla="*/ 532402 w 532476"/>
                    <a:gd name="connsiteY134" fmla="*/ 397537 h 442144"/>
                    <a:gd name="connsiteX135" fmla="*/ 509447 w 532476"/>
                    <a:gd name="connsiteY135" fmla="*/ 423635 h 442144"/>
                    <a:gd name="connsiteX136" fmla="*/ 479157 w 532476"/>
                    <a:gd name="connsiteY136" fmla="*/ 408395 h 442144"/>
                    <a:gd name="connsiteX137" fmla="*/ 468108 w 532476"/>
                    <a:gd name="connsiteY137" fmla="*/ 401823 h 442144"/>
                    <a:gd name="connsiteX138" fmla="*/ 421912 w 532476"/>
                    <a:gd name="connsiteY138" fmla="*/ 382868 h 442144"/>
                    <a:gd name="connsiteX139" fmla="*/ 385336 w 532476"/>
                    <a:gd name="connsiteY139" fmla="*/ 345816 h 442144"/>
                    <a:gd name="connsiteX140" fmla="*/ 395432 w 532476"/>
                    <a:gd name="connsiteY140" fmla="*/ 318955 h 442144"/>
                    <a:gd name="connsiteX141" fmla="*/ 392480 w 532476"/>
                    <a:gd name="connsiteY141" fmla="*/ 314098 h 442144"/>
                    <a:gd name="connsiteX142" fmla="*/ 379145 w 532476"/>
                    <a:gd name="connsiteY142" fmla="*/ 300572 h 442144"/>
                    <a:gd name="connsiteX143" fmla="*/ 377811 w 532476"/>
                    <a:gd name="connsiteY143" fmla="*/ 289904 h 442144"/>
                    <a:gd name="connsiteX144" fmla="*/ 395528 w 532476"/>
                    <a:gd name="connsiteY144" fmla="*/ 247327 h 442144"/>
                    <a:gd name="connsiteX145" fmla="*/ 404386 w 532476"/>
                    <a:gd name="connsiteY145" fmla="*/ 240469 h 442144"/>
                    <a:gd name="connsiteX146" fmla="*/ 424103 w 532476"/>
                    <a:gd name="connsiteY146" fmla="*/ 240469 h 442144"/>
                    <a:gd name="connsiteX147" fmla="*/ 431246 w 532476"/>
                    <a:gd name="connsiteY147" fmla="*/ 233230 h 442144"/>
                    <a:gd name="connsiteX148" fmla="*/ 431246 w 532476"/>
                    <a:gd name="connsiteY148" fmla="*/ 205036 h 442144"/>
                    <a:gd name="connsiteX149" fmla="*/ 423531 w 532476"/>
                    <a:gd name="connsiteY149" fmla="*/ 197512 h 442144"/>
                    <a:gd name="connsiteX150" fmla="*/ 403814 w 532476"/>
                    <a:gd name="connsiteY150" fmla="*/ 197512 h 442144"/>
                    <a:gd name="connsiteX151" fmla="*/ 395813 w 532476"/>
                    <a:gd name="connsiteY151" fmla="*/ 191320 h 442144"/>
                    <a:gd name="connsiteX152" fmla="*/ 377906 w 532476"/>
                    <a:gd name="connsiteY152" fmla="*/ 147315 h 442144"/>
                    <a:gd name="connsiteX153" fmla="*/ 379430 w 532476"/>
                    <a:gd name="connsiteY153" fmla="*/ 136742 h 442144"/>
                    <a:gd name="connsiteX154" fmla="*/ 391813 w 532476"/>
                    <a:gd name="connsiteY154" fmla="*/ 124264 h 442144"/>
                    <a:gd name="connsiteX155" fmla="*/ 391908 w 532476"/>
                    <a:gd name="connsiteY155" fmla="*/ 114549 h 442144"/>
                    <a:gd name="connsiteX156" fmla="*/ 370572 w 532476"/>
                    <a:gd name="connsiteY156" fmla="*/ 93118 h 442144"/>
                    <a:gd name="connsiteX157" fmla="*/ 360476 w 532476"/>
                    <a:gd name="connsiteY157" fmla="*/ 93403 h 442144"/>
                    <a:gd name="connsiteX158" fmla="*/ 349331 w 532476"/>
                    <a:gd name="connsiteY158" fmla="*/ 105214 h 442144"/>
                    <a:gd name="connsiteX159" fmla="*/ 339330 w 532476"/>
                    <a:gd name="connsiteY159" fmla="*/ 106834 h 442144"/>
                    <a:gd name="connsiteX160" fmla="*/ 297515 w 532476"/>
                    <a:gd name="connsiteY160" fmla="*/ 88831 h 442144"/>
                    <a:gd name="connsiteX161" fmla="*/ 290276 w 532476"/>
                    <a:gd name="connsiteY161" fmla="*/ 79116 h 442144"/>
                    <a:gd name="connsiteX162" fmla="*/ 290276 w 532476"/>
                    <a:gd name="connsiteY162" fmla="*/ 63590 h 442144"/>
                    <a:gd name="connsiteX163" fmla="*/ 283990 w 532476"/>
                    <a:gd name="connsiteY163" fmla="*/ 56923 h 442144"/>
                    <a:gd name="connsiteX164" fmla="*/ 248081 w 532476"/>
                    <a:gd name="connsiteY164" fmla="*/ 56923 h 442144"/>
                    <a:gd name="connsiteX165" fmla="*/ 241604 w 532476"/>
                    <a:gd name="connsiteY165" fmla="*/ 64066 h 442144"/>
                    <a:gd name="connsiteX166" fmla="*/ 241604 w 532476"/>
                    <a:gd name="connsiteY166" fmla="*/ 80259 h 442144"/>
                    <a:gd name="connsiteX167" fmla="*/ 235222 w 532476"/>
                    <a:gd name="connsiteY167" fmla="*/ 88260 h 442144"/>
                    <a:gd name="connsiteX168" fmla="*/ 192740 w 532476"/>
                    <a:gd name="connsiteY168" fmla="*/ 106262 h 442144"/>
                    <a:gd name="connsiteX169" fmla="*/ 181596 w 532476"/>
                    <a:gd name="connsiteY169" fmla="*/ 104738 h 442144"/>
                    <a:gd name="connsiteX170" fmla="*/ 170833 w 532476"/>
                    <a:gd name="connsiteY170" fmla="*/ 93594 h 442144"/>
                    <a:gd name="connsiteX171" fmla="*/ 159689 w 532476"/>
                    <a:gd name="connsiteY171" fmla="*/ 93403 h 442144"/>
                    <a:gd name="connsiteX172" fmla="*/ 139305 w 532476"/>
                    <a:gd name="connsiteY172" fmla="*/ 113882 h 442144"/>
                    <a:gd name="connsiteX173" fmla="*/ 139496 w 532476"/>
                    <a:gd name="connsiteY173" fmla="*/ 124550 h 442144"/>
                    <a:gd name="connsiteX174" fmla="*/ 151878 w 532476"/>
                    <a:gd name="connsiteY174" fmla="*/ 137028 h 442144"/>
                    <a:gd name="connsiteX175" fmla="*/ 153212 w 532476"/>
                    <a:gd name="connsiteY175" fmla="*/ 147124 h 442144"/>
                    <a:gd name="connsiteX176" fmla="*/ 135305 w 532476"/>
                    <a:gd name="connsiteY176" fmla="*/ 191130 h 442144"/>
                    <a:gd name="connsiteX177" fmla="*/ 126827 w 532476"/>
                    <a:gd name="connsiteY177" fmla="*/ 197512 h 442144"/>
                    <a:gd name="connsiteX178" fmla="*/ 108539 w 532476"/>
                    <a:gd name="connsiteY178" fmla="*/ 197416 h 442144"/>
                    <a:gd name="connsiteX179" fmla="*/ 100824 w 532476"/>
                    <a:gd name="connsiteY179" fmla="*/ 204941 h 442144"/>
                    <a:gd name="connsiteX180" fmla="*/ 100824 w 532476"/>
                    <a:gd name="connsiteY180" fmla="*/ 233135 h 442144"/>
                    <a:gd name="connsiteX181" fmla="*/ 107968 w 532476"/>
                    <a:gd name="connsiteY181" fmla="*/ 240469 h 442144"/>
                    <a:gd name="connsiteX182" fmla="*/ 127018 w 532476"/>
                    <a:gd name="connsiteY182" fmla="*/ 240469 h 442144"/>
                    <a:gd name="connsiteX183" fmla="*/ 135876 w 532476"/>
                    <a:gd name="connsiteY183" fmla="*/ 247423 h 442144"/>
                    <a:gd name="connsiteX184" fmla="*/ 153307 w 532476"/>
                    <a:gd name="connsiteY184" fmla="*/ 289333 h 442144"/>
                    <a:gd name="connsiteX185" fmla="*/ 151783 w 532476"/>
                    <a:gd name="connsiteY185" fmla="*/ 301144 h 442144"/>
                    <a:gd name="connsiteX186" fmla="*/ 139305 w 532476"/>
                    <a:gd name="connsiteY186" fmla="*/ 313526 h 442144"/>
                    <a:gd name="connsiteX187" fmla="*/ 139115 w 532476"/>
                    <a:gd name="connsiteY187" fmla="*/ 323146 h 442144"/>
                    <a:gd name="connsiteX188" fmla="*/ 161022 w 532476"/>
                    <a:gd name="connsiteY188" fmla="*/ 345054 h 442144"/>
                    <a:gd name="connsiteX189" fmla="*/ 170166 w 532476"/>
                    <a:gd name="connsiteY189" fmla="*/ 344959 h 442144"/>
                    <a:gd name="connsiteX190" fmla="*/ 181310 w 532476"/>
                    <a:gd name="connsiteY190" fmla="*/ 333243 h 442144"/>
                    <a:gd name="connsiteX191" fmla="*/ 194741 w 532476"/>
                    <a:gd name="connsiteY191" fmla="*/ 331147 h 442144"/>
                    <a:gd name="connsiteX192" fmla="*/ 234650 w 532476"/>
                    <a:gd name="connsiteY192" fmla="*/ 348007 h 442144"/>
                    <a:gd name="connsiteX193" fmla="*/ 241604 w 532476"/>
                    <a:gd name="connsiteY193" fmla="*/ 357055 h 442144"/>
                    <a:gd name="connsiteX194" fmla="*/ 241604 w 532476"/>
                    <a:gd name="connsiteY194" fmla="*/ 373915 h 442144"/>
                    <a:gd name="connsiteX195" fmla="*/ 248843 w 532476"/>
                    <a:gd name="connsiteY195" fmla="*/ 381154 h 442144"/>
                    <a:gd name="connsiteX196" fmla="*/ 283323 w 532476"/>
                    <a:gd name="connsiteY196" fmla="*/ 381154 h 442144"/>
                    <a:gd name="connsiteX197" fmla="*/ 290276 w 532476"/>
                    <a:gd name="connsiteY197" fmla="*/ 373724 h 442144"/>
                    <a:gd name="connsiteX198" fmla="*/ 290181 w 532476"/>
                    <a:gd name="connsiteY198" fmla="*/ 358198 h 442144"/>
                    <a:gd name="connsiteX199" fmla="*/ 297992 w 532476"/>
                    <a:gd name="connsiteY199" fmla="*/ 347530 h 442144"/>
                    <a:gd name="connsiteX200" fmla="*/ 337997 w 532476"/>
                    <a:gd name="connsiteY200" fmla="*/ 330481 h 442144"/>
                    <a:gd name="connsiteX201" fmla="*/ 348665 w 532476"/>
                    <a:gd name="connsiteY201" fmla="*/ 331814 h 442144"/>
                    <a:gd name="connsiteX202" fmla="*/ 360857 w 532476"/>
                    <a:gd name="connsiteY202" fmla="*/ 344482 h 442144"/>
                    <a:gd name="connsiteX203" fmla="*/ 371048 w 532476"/>
                    <a:gd name="connsiteY203" fmla="*/ 344673 h 442144"/>
                    <a:gd name="connsiteX204" fmla="*/ 391813 w 532476"/>
                    <a:gd name="connsiteY204" fmla="*/ 323623 h 442144"/>
                    <a:gd name="connsiteX205" fmla="*/ 395432 w 532476"/>
                    <a:gd name="connsiteY205" fmla="*/ 318955 h 442144"/>
                    <a:gd name="connsiteX206" fmla="*/ 519638 w 532476"/>
                    <a:gd name="connsiteY206" fmla="*/ 219133 h 442144"/>
                    <a:gd name="connsiteX207" fmla="*/ 503446 w 532476"/>
                    <a:gd name="connsiteY207" fmla="*/ 203227 h 442144"/>
                    <a:gd name="connsiteX208" fmla="*/ 487730 w 532476"/>
                    <a:gd name="connsiteY208" fmla="*/ 219038 h 442144"/>
                    <a:gd name="connsiteX209" fmla="*/ 503732 w 532476"/>
                    <a:gd name="connsiteY209" fmla="*/ 235231 h 442144"/>
                    <a:gd name="connsiteX210" fmla="*/ 519638 w 532476"/>
                    <a:gd name="connsiteY210" fmla="*/ 219133 h 442144"/>
                    <a:gd name="connsiteX211" fmla="*/ 28244 w 532476"/>
                    <a:gd name="connsiteY211" fmla="*/ 411729 h 442144"/>
                    <a:gd name="connsiteX212" fmla="*/ 44531 w 532476"/>
                    <a:gd name="connsiteY212" fmla="*/ 396013 h 442144"/>
                    <a:gd name="connsiteX213" fmla="*/ 29101 w 532476"/>
                    <a:gd name="connsiteY213" fmla="*/ 380106 h 442144"/>
                    <a:gd name="connsiteX214" fmla="*/ 12527 w 532476"/>
                    <a:gd name="connsiteY214" fmla="*/ 395441 h 442144"/>
                    <a:gd name="connsiteX215" fmla="*/ 28244 w 532476"/>
                    <a:gd name="connsiteY215" fmla="*/ 411729 h 442144"/>
                    <a:gd name="connsiteX216" fmla="*/ 205885 w 532476"/>
                    <a:gd name="connsiteY216" fmla="*/ 413539 h 442144"/>
                    <a:gd name="connsiteX217" fmla="*/ 189692 w 532476"/>
                    <a:gd name="connsiteY217" fmla="*/ 397727 h 442144"/>
                    <a:gd name="connsiteX218" fmla="*/ 174262 w 532476"/>
                    <a:gd name="connsiteY218" fmla="*/ 413634 h 442144"/>
                    <a:gd name="connsiteX219" fmla="*/ 190073 w 532476"/>
                    <a:gd name="connsiteY219" fmla="*/ 429826 h 442144"/>
                    <a:gd name="connsiteX220" fmla="*/ 205885 w 532476"/>
                    <a:gd name="connsiteY220" fmla="*/ 413539 h 442144"/>
                    <a:gd name="connsiteX221" fmla="*/ 12527 w 532476"/>
                    <a:gd name="connsiteY221" fmla="*/ 42826 h 442144"/>
                    <a:gd name="connsiteX222" fmla="*/ 28625 w 532476"/>
                    <a:gd name="connsiteY222" fmla="*/ 58923 h 442144"/>
                    <a:gd name="connsiteX223" fmla="*/ 44531 w 532476"/>
                    <a:gd name="connsiteY223" fmla="*/ 43207 h 442144"/>
                    <a:gd name="connsiteX224" fmla="*/ 28720 w 532476"/>
                    <a:gd name="connsiteY224" fmla="*/ 26824 h 442144"/>
                    <a:gd name="connsiteX225" fmla="*/ 12527 w 532476"/>
                    <a:gd name="connsiteY225" fmla="*/ 42826 h 442144"/>
                    <a:gd name="connsiteX226" fmla="*/ 519638 w 532476"/>
                    <a:gd name="connsiteY226" fmla="*/ 42730 h 442144"/>
                    <a:gd name="connsiteX227" fmla="*/ 503446 w 532476"/>
                    <a:gd name="connsiteY227" fmla="*/ 26919 h 442144"/>
                    <a:gd name="connsiteX228" fmla="*/ 487730 w 532476"/>
                    <a:gd name="connsiteY228" fmla="*/ 42730 h 442144"/>
                    <a:gd name="connsiteX229" fmla="*/ 503732 w 532476"/>
                    <a:gd name="connsiteY229" fmla="*/ 59018 h 442144"/>
                    <a:gd name="connsiteX230" fmla="*/ 519638 w 532476"/>
                    <a:gd name="connsiteY230" fmla="*/ 42730 h 442144"/>
                    <a:gd name="connsiteX231" fmla="*/ 28529 w 532476"/>
                    <a:gd name="connsiteY231" fmla="*/ 235326 h 442144"/>
                    <a:gd name="connsiteX232" fmla="*/ 44436 w 532476"/>
                    <a:gd name="connsiteY232" fmla="*/ 219133 h 442144"/>
                    <a:gd name="connsiteX233" fmla="*/ 28625 w 532476"/>
                    <a:gd name="connsiteY233" fmla="*/ 203322 h 442144"/>
                    <a:gd name="connsiteX234" fmla="*/ 12432 w 532476"/>
                    <a:gd name="connsiteY234" fmla="*/ 219229 h 442144"/>
                    <a:gd name="connsiteX235" fmla="*/ 28529 w 532476"/>
                    <a:gd name="connsiteY235" fmla="*/ 235326 h 442144"/>
                    <a:gd name="connsiteX236" fmla="*/ 519638 w 532476"/>
                    <a:gd name="connsiteY236" fmla="*/ 396108 h 442144"/>
                    <a:gd name="connsiteX237" fmla="*/ 503827 w 532476"/>
                    <a:gd name="connsiteY237" fmla="*/ 380011 h 442144"/>
                    <a:gd name="connsiteX238" fmla="*/ 487730 w 532476"/>
                    <a:gd name="connsiteY238" fmla="*/ 395917 h 442144"/>
                    <a:gd name="connsiteX239" fmla="*/ 503351 w 532476"/>
                    <a:gd name="connsiteY239" fmla="*/ 411634 h 442144"/>
                    <a:gd name="connsiteX240" fmla="*/ 519638 w 532476"/>
                    <a:gd name="connsiteY240" fmla="*/ 396108 h 442144"/>
                    <a:gd name="connsiteX241" fmla="*/ 343616 w 532476"/>
                    <a:gd name="connsiteY241" fmla="*/ 12631 h 442144"/>
                    <a:gd name="connsiteX242" fmla="*/ 327805 w 532476"/>
                    <a:gd name="connsiteY242" fmla="*/ 28633 h 442144"/>
                    <a:gd name="connsiteX243" fmla="*/ 343902 w 532476"/>
                    <a:gd name="connsiteY243" fmla="*/ 44445 h 442144"/>
                    <a:gd name="connsiteX244" fmla="*/ 359428 w 532476"/>
                    <a:gd name="connsiteY244" fmla="*/ 28729 h 442144"/>
                    <a:gd name="connsiteX245" fmla="*/ 343616 w 532476"/>
                    <a:gd name="connsiteY245" fmla="*/ 12631 h 44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32476" h="442144">
                      <a:moveTo>
                        <a:pt x="385336" y="345816"/>
                      </a:moveTo>
                      <a:cubicBezTo>
                        <a:pt x="382574" y="349435"/>
                        <a:pt x="380859" y="352579"/>
                        <a:pt x="378287" y="354960"/>
                      </a:cubicBezTo>
                      <a:cubicBezTo>
                        <a:pt x="371048" y="361723"/>
                        <a:pt x="360285" y="362580"/>
                        <a:pt x="354475" y="354865"/>
                      </a:cubicBezTo>
                      <a:cubicBezTo>
                        <a:pt x="345712" y="343054"/>
                        <a:pt x="337235" y="343625"/>
                        <a:pt x="325900" y="350578"/>
                      </a:cubicBezTo>
                      <a:cubicBezTo>
                        <a:pt x="319042" y="354769"/>
                        <a:pt x="310755" y="356674"/>
                        <a:pt x="303230" y="359627"/>
                      </a:cubicBezTo>
                      <a:cubicBezTo>
                        <a:pt x="300468" y="391345"/>
                        <a:pt x="300468" y="391345"/>
                        <a:pt x="273703" y="394012"/>
                      </a:cubicBezTo>
                      <a:cubicBezTo>
                        <a:pt x="273703" y="399632"/>
                        <a:pt x="273608" y="405443"/>
                        <a:pt x="273703" y="411157"/>
                      </a:cubicBezTo>
                      <a:cubicBezTo>
                        <a:pt x="273893" y="417349"/>
                        <a:pt x="271131" y="420111"/>
                        <a:pt x="264845" y="420016"/>
                      </a:cubicBezTo>
                      <a:cubicBezTo>
                        <a:pt x="251033" y="419825"/>
                        <a:pt x="237127" y="420111"/>
                        <a:pt x="223316" y="419920"/>
                      </a:cubicBezTo>
                      <a:cubicBezTo>
                        <a:pt x="219601" y="419825"/>
                        <a:pt x="217696" y="420682"/>
                        <a:pt x="216077" y="424588"/>
                      </a:cubicBezTo>
                      <a:cubicBezTo>
                        <a:pt x="210457" y="437827"/>
                        <a:pt x="197503" y="444400"/>
                        <a:pt x="184073" y="441447"/>
                      </a:cubicBezTo>
                      <a:cubicBezTo>
                        <a:pt x="171119" y="438589"/>
                        <a:pt x="161975" y="427350"/>
                        <a:pt x="161784" y="414205"/>
                      </a:cubicBezTo>
                      <a:cubicBezTo>
                        <a:pt x="161689" y="400966"/>
                        <a:pt x="170738" y="389155"/>
                        <a:pt x="183311" y="386297"/>
                      </a:cubicBezTo>
                      <a:cubicBezTo>
                        <a:pt x="197122" y="383154"/>
                        <a:pt x="209981" y="389726"/>
                        <a:pt x="216267" y="402966"/>
                      </a:cubicBezTo>
                      <a:cubicBezTo>
                        <a:pt x="217124" y="404776"/>
                        <a:pt x="218934" y="406204"/>
                        <a:pt x="220649" y="407443"/>
                      </a:cubicBezTo>
                      <a:cubicBezTo>
                        <a:pt x="221411" y="408014"/>
                        <a:pt x="222935" y="407538"/>
                        <a:pt x="224078" y="407538"/>
                      </a:cubicBezTo>
                      <a:cubicBezTo>
                        <a:pt x="236270" y="407538"/>
                        <a:pt x="248462" y="407538"/>
                        <a:pt x="261035" y="407538"/>
                      </a:cubicBezTo>
                      <a:cubicBezTo>
                        <a:pt x="261035" y="402775"/>
                        <a:pt x="261035" y="398680"/>
                        <a:pt x="261035" y="394108"/>
                      </a:cubicBezTo>
                      <a:cubicBezTo>
                        <a:pt x="252081" y="391917"/>
                        <a:pt x="241604" y="396394"/>
                        <a:pt x="233984" y="388012"/>
                      </a:cubicBezTo>
                      <a:cubicBezTo>
                        <a:pt x="226554" y="379820"/>
                        <a:pt x="230650" y="369533"/>
                        <a:pt x="229221" y="361437"/>
                      </a:cubicBezTo>
                      <a:cubicBezTo>
                        <a:pt x="216553" y="355627"/>
                        <a:pt x="204551" y="349912"/>
                        <a:pt x="192359" y="344578"/>
                      </a:cubicBezTo>
                      <a:cubicBezTo>
                        <a:pt x="190931" y="344006"/>
                        <a:pt x="188359" y="344673"/>
                        <a:pt x="187025" y="345625"/>
                      </a:cubicBezTo>
                      <a:cubicBezTo>
                        <a:pt x="184454" y="347626"/>
                        <a:pt x="182453" y="350293"/>
                        <a:pt x="180072" y="352674"/>
                      </a:cubicBezTo>
                      <a:cubicBezTo>
                        <a:pt x="170642" y="362199"/>
                        <a:pt x="161498" y="362389"/>
                        <a:pt x="151878" y="353341"/>
                      </a:cubicBezTo>
                      <a:cubicBezTo>
                        <a:pt x="150545" y="352102"/>
                        <a:pt x="149211" y="350864"/>
                        <a:pt x="147306" y="349054"/>
                      </a:cubicBezTo>
                      <a:cubicBezTo>
                        <a:pt x="133685" y="362675"/>
                        <a:pt x="119779" y="375534"/>
                        <a:pt x="107111" y="389631"/>
                      </a:cubicBezTo>
                      <a:cubicBezTo>
                        <a:pt x="98538" y="399251"/>
                        <a:pt x="89299" y="404204"/>
                        <a:pt x="76535" y="401918"/>
                      </a:cubicBezTo>
                      <a:cubicBezTo>
                        <a:pt x="74726" y="401632"/>
                        <a:pt x="72725" y="402013"/>
                        <a:pt x="70916" y="401823"/>
                      </a:cubicBezTo>
                      <a:cubicBezTo>
                        <a:pt x="62248" y="400966"/>
                        <a:pt x="55771" y="401823"/>
                        <a:pt x="51104" y="411729"/>
                      </a:cubicBezTo>
                      <a:cubicBezTo>
                        <a:pt x="45770" y="423064"/>
                        <a:pt x="31101" y="426683"/>
                        <a:pt x="19195" y="422587"/>
                      </a:cubicBezTo>
                      <a:cubicBezTo>
                        <a:pt x="7384" y="418492"/>
                        <a:pt x="-712" y="406585"/>
                        <a:pt x="50" y="394298"/>
                      </a:cubicBezTo>
                      <a:cubicBezTo>
                        <a:pt x="907" y="381439"/>
                        <a:pt x="10337" y="370486"/>
                        <a:pt x="22719" y="368009"/>
                      </a:cubicBezTo>
                      <a:cubicBezTo>
                        <a:pt x="35006" y="365533"/>
                        <a:pt x="48151" y="371438"/>
                        <a:pt x="53199" y="382963"/>
                      </a:cubicBezTo>
                      <a:cubicBezTo>
                        <a:pt x="55771" y="388869"/>
                        <a:pt x="59295" y="389250"/>
                        <a:pt x="64820" y="390012"/>
                      </a:cubicBezTo>
                      <a:cubicBezTo>
                        <a:pt x="82536" y="392488"/>
                        <a:pt x="95585" y="386488"/>
                        <a:pt x="106825" y="372676"/>
                      </a:cubicBezTo>
                      <a:cubicBezTo>
                        <a:pt x="116255" y="361056"/>
                        <a:pt x="127780" y="351245"/>
                        <a:pt x="140258" y="338767"/>
                      </a:cubicBezTo>
                      <a:cubicBezTo>
                        <a:pt x="136448" y="335910"/>
                        <a:pt x="132733" y="333814"/>
                        <a:pt x="129780" y="330862"/>
                      </a:cubicBezTo>
                      <a:cubicBezTo>
                        <a:pt x="122541" y="323337"/>
                        <a:pt x="121684" y="312859"/>
                        <a:pt x="129685" y="306573"/>
                      </a:cubicBezTo>
                      <a:cubicBezTo>
                        <a:pt x="140543" y="297905"/>
                        <a:pt x="141686" y="289999"/>
                        <a:pt x="133876" y="278760"/>
                      </a:cubicBezTo>
                      <a:cubicBezTo>
                        <a:pt x="129875" y="272950"/>
                        <a:pt x="128066" y="265425"/>
                        <a:pt x="126256" y="258472"/>
                      </a:cubicBezTo>
                      <a:cubicBezTo>
                        <a:pt x="124922" y="253614"/>
                        <a:pt x="122732" y="251995"/>
                        <a:pt x="117969" y="252471"/>
                      </a:cubicBezTo>
                      <a:cubicBezTo>
                        <a:pt x="114445" y="252852"/>
                        <a:pt x="110921" y="252566"/>
                        <a:pt x="107396" y="252566"/>
                      </a:cubicBezTo>
                      <a:cubicBezTo>
                        <a:pt x="95395" y="252280"/>
                        <a:pt x="88918" y="245708"/>
                        <a:pt x="88727" y="233611"/>
                      </a:cubicBezTo>
                      <a:cubicBezTo>
                        <a:pt x="88727" y="231230"/>
                        <a:pt x="88727" y="228944"/>
                        <a:pt x="88727" y="225515"/>
                      </a:cubicBezTo>
                      <a:cubicBezTo>
                        <a:pt x="78536" y="225515"/>
                        <a:pt x="68534" y="225325"/>
                        <a:pt x="58533" y="225706"/>
                      </a:cubicBezTo>
                      <a:cubicBezTo>
                        <a:pt x="57104" y="225801"/>
                        <a:pt x="55485" y="228658"/>
                        <a:pt x="54628" y="230563"/>
                      </a:cubicBezTo>
                      <a:cubicBezTo>
                        <a:pt x="49389" y="241708"/>
                        <a:pt x="37864" y="248756"/>
                        <a:pt x="26339" y="247708"/>
                      </a:cubicBezTo>
                      <a:cubicBezTo>
                        <a:pt x="13861" y="246470"/>
                        <a:pt x="3955" y="237898"/>
                        <a:pt x="1097" y="225610"/>
                      </a:cubicBezTo>
                      <a:cubicBezTo>
                        <a:pt x="-2141" y="211799"/>
                        <a:pt x="5384" y="197893"/>
                        <a:pt x="18814" y="192844"/>
                      </a:cubicBezTo>
                      <a:cubicBezTo>
                        <a:pt x="32435" y="187796"/>
                        <a:pt x="47770" y="193702"/>
                        <a:pt x="53771" y="207132"/>
                      </a:cubicBezTo>
                      <a:cubicBezTo>
                        <a:pt x="56057" y="212180"/>
                        <a:pt x="58724" y="213514"/>
                        <a:pt x="63772" y="213228"/>
                      </a:cubicBezTo>
                      <a:cubicBezTo>
                        <a:pt x="71678" y="212847"/>
                        <a:pt x="79679" y="213133"/>
                        <a:pt x="88823" y="213133"/>
                      </a:cubicBezTo>
                      <a:cubicBezTo>
                        <a:pt x="88823" y="209608"/>
                        <a:pt x="88727" y="206465"/>
                        <a:pt x="88823" y="203322"/>
                      </a:cubicBezTo>
                      <a:cubicBezTo>
                        <a:pt x="89204" y="192844"/>
                        <a:pt x="95681" y="184748"/>
                        <a:pt x="105777" y="185891"/>
                      </a:cubicBezTo>
                      <a:cubicBezTo>
                        <a:pt x="121017" y="187701"/>
                        <a:pt x="127399" y="181700"/>
                        <a:pt x="129971" y="167413"/>
                      </a:cubicBezTo>
                      <a:cubicBezTo>
                        <a:pt x="131209" y="160459"/>
                        <a:pt x="135495" y="154078"/>
                        <a:pt x="139019" y="147696"/>
                      </a:cubicBezTo>
                      <a:cubicBezTo>
                        <a:pt x="140829" y="144362"/>
                        <a:pt x="140543" y="142362"/>
                        <a:pt x="137781" y="139981"/>
                      </a:cubicBezTo>
                      <a:cubicBezTo>
                        <a:pt x="135114" y="137695"/>
                        <a:pt x="132733" y="135028"/>
                        <a:pt x="130352" y="132551"/>
                      </a:cubicBezTo>
                      <a:cubicBezTo>
                        <a:pt x="122065" y="123788"/>
                        <a:pt x="122065" y="114549"/>
                        <a:pt x="130542" y="105881"/>
                      </a:cubicBezTo>
                      <a:cubicBezTo>
                        <a:pt x="132447" y="103881"/>
                        <a:pt x="135114" y="102547"/>
                        <a:pt x="137972" y="100547"/>
                      </a:cubicBezTo>
                      <a:cubicBezTo>
                        <a:pt x="120541" y="83212"/>
                        <a:pt x="104634" y="67305"/>
                        <a:pt x="88537" y="51589"/>
                      </a:cubicBezTo>
                      <a:cubicBezTo>
                        <a:pt x="87203" y="50255"/>
                        <a:pt x="84917" y="49493"/>
                        <a:pt x="83012" y="49303"/>
                      </a:cubicBezTo>
                      <a:cubicBezTo>
                        <a:pt x="79298" y="48922"/>
                        <a:pt x="75488" y="49303"/>
                        <a:pt x="71773" y="49207"/>
                      </a:cubicBezTo>
                      <a:cubicBezTo>
                        <a:pt x="63200" y="48922"/>
                        <a:pt x="55961" y="48350"/>
                        <a:pt x="51104" y="59113"/>
                      </a:cubicBezTo>
                      <a:cubicBezTo>
                        <a:pt x="46055" y="70448"/>
                        <a:pt x="30911" y="73782"/>
                        <a:pt x="19100" y="69496"/>
                      </a:cubicBezTo>
                      <a:cubicBezTo>
                        <a:pt x="7193" y="65114"/>
                        <a:pt x="-617" y="53303"/>
                        <a:pt x="335" y="41016"/>
                      </a:cubicBezTo>
                      <a:cubicBezTo>
                        <a:pt x="1383" y="28062"/>
                        <a:pt x="10622" y="17775"/>
                        <a:pt x="23481" y="15203"/>
                      </a:cubicBezTo>
                      <a:cubicBezTo>
                        <a:pt x="35768" y="12727"/>
                        <a:pt x="48532" y="18727"/>
                        <a:pt x="53675" y="30443"/>
                      </a:cubicBezTo>
                      <a:cubicBezTo>
                        <a:pt x="55961" y="35682"/>
                        <a:pt x="58724" y="37682"/>
                        <a:pt x="64058" y="36730"/>
                      </a:cubicBezTo>
                      <a:cubicBezTo>
                        <a:pt x="83679" y="33205"/>
                        <a:pt x="98348" y="40444"/>
                        <a:pt x="110825" y="55875"/>
                      </a:cubicBezTo>
                      <a:cubicBezTo>
                        <a:pt x="120922" y="68353"/>
                        <a:pt x="133400" y="78925"/>
                        <a:pt x="145020" y="90641"/>
                      </a:cubicBezTo>
                      <a:cubicBezTo>
                        <a:pt x="152069" y="84736"/>
                        <a:pt x="157688" y="74925"/>
                        <a:pt x="167594" y="78259"/>
                      </a:cubicBezTo>
                      <a:cubicBezTo>
                        <a:pt x="175595" y="80926"/>
                        <a:pt x="182263" y="87498"/>
                        <a:pt x="189883" y="92641"/>
                      </a:cubicBezTo>
                      <a:cubicBezTo>
                        <a:pt x="201884" y="87498"/>
                        <a:pt x="215124" y="81783"/>
                        <a:pt x="227792" y="76258"/>
                      </a:cubicBezTo>
                      <a:cubicBezTo>
                        <a:pt x="229697" y="67972"/>
                        <a:pt x="230078" y="58447"/>
                        <a:pt x="234174" y="50827"/>
                      </a:cubicBezTo>
                      <a:cubicBezTo>
                        <a:pt x="239222" y="41587"/>
                        <a:pt x="250176" y="45588"/>
                        <a:pt x="260082" y="44254"/>
                      </a:cubicBezTo>
                      <a:cubicBezTo>
                        <a:pt x="260082" y="39968"/>
                        <a:pt x="260273" y="35682"/>
                        <a:pt x="260082" y="31300"/>
                      </a:cubicBezTo>
                      <a:cubicBezTo>
                        <a:pt x="259701" y="24633"/>
                        <a:pt x="262749" y="22061"/>
                        <a:pt x="269417" y="22252"/>
                      </a:cubicBezTo>
                      <a:cubicBezTo>
                        <a:pt x="282275" y="22537"/>
                        <a:pt x="295229" y="22061"/>
                        <a:pt x="308183" y="22442"/>
                      </a:cubicBezTo>
                      <a:cubicBezTo>
                        <a:pt x="313422" y="22537"/>
                        <a:pt x="316375" y="21394"/>
                        <a:pt x="318661" y="16060"/>
                      </a:cubicBezTo>
                      <a:cubicBezTo>
                        <a:pt x="323709" y="4345"/>
                        <a:pt x="336854" y="-1942"/>
                        <a:pt x="348855" y="535"/>
                      </a:cubicBezTo>
                      <a:cubicBezTo>
                        <a:pt x="361809" y="3106"/>
                        <a:pt x="371239" y="13679"/>
                        <a:pt x="372001" y="26347"/>
                      </a:cubicBezTo>
                      <a:cubicBezTo>
                        <a:pt x="372763" y="39778"/>
                        <a:pt x="364857" y="51398"/>
                        <a:pt x="352189" y="55399"/>
                      </a:cubicBezTo>
                      <a:cubicBezTo>
                        <a:pt x="338663" y="59685"/>
                        <a:pt x="324185" y="53398"/>
                        <a:pt x="318280" y="40063"/>
                      </a:cubicBezTo>
                      <a:cubicBezTo>
                        <a:pt x="316280" y="35491"/>
                        <a:pt x="313898" y="34444"/>
                        <a:pt x="309326" y="34539"/>
                      </a:cubicBezTo>
                      <a:cubicBezTo>
                        <a:pt x="297801" y="34825"/>
                        <a:pt x="286371" y="34729"/>
                        <a:pt x="274846" y="34825"/>
                      </a:cubicBezTo>
                      <a:cubicBezTo>
                        <a:pt x="274179" y="34825"/>
                        <a:pt x="273608" y="35301"/>
                        <a:pt x="272655" y="35682"/>
                      </a:cubicBezTo>
                      <a:cubicBezTo>
                        <a:pt x="272655" y="38349"/>
                        <a:pt x="272655" y="41111"/>
                        <a:pt x="272655" y="44826"/>
                      </a:cubicBezTo>
                      <a:cubicBezTo>
                        <a:pt x="277322" y="44826"/>
                        <a:pt x="281704" y="44635"/>
                        <a:pt x="286085" y="44826"/>
                      </a:cubicBezTo>
                      <a:cubicBezTo>
                        <a:pt x="295991" y="45302"/>
                        <a:pt x="303802" y="52065"/>
                        <a:pt x="302659" y="61876"/>
                      </a:cubicBezTo>
                      <a:cubicBezTo>
                        <a:pt x="301230" y="74639"/>
                        <a:pt x="306374" y="80068"/>
                        <a:pt x="318089" y="83021"/>
                      </a:cubicBezTo>
                      <a:cubicBezTo>
                        <a:pt x="326567" y="85212"/>
                        <a:pt x="334472" y="89879"/>
                        <a:pt x="341902" y="93118"/>
                      </a:cubicBezTo>
                      <a:cubicBezTo>
                        <a:pt x="348950" y="88165"/>
                        <a:pt x="355237" y="81783"/>
                        <a:pt x="362857" y="78735"/>
                      </a:cubicBezTo>
                      <a:cubicBezTo>
                        <a:pt x="372096" y="75020"/>
                        <a:pt x="378192" y="83212"/>
                        <a:pt x="384574" y="89403"/>
                      </a:cubicBezTo>
                      <a:cubicBezTo>
                        <a:pt x="386384" y="87784"/>
                        <a:pt x="388193" y="86260"/>
                        <a:pt x="389717" y="84736"/>
                      </a:cubicBezTo>
                      <a:cubicBezTo>
                        <a:pt x="404005" y="70448"/>
                        <a:pt x="418388" y="56256"/>
                        <a:pt x="432485" y="41873"/>
                      </a:cubicBezTo>
                      <a:cubicBezTo>
                        <a:pt x="436009" y="38254"/>
                        <a:pt x="439628" y="36444"/>
                        <a:pt x="444867" y="36634"/>
                      </a:cubicBezTo>
                      <a:cubicBezTo>
                        <a:pt x="453535" y="37015"/>
                        <a:pt x="462203" y="36634"/>
                        <a:pt x="470966" y="36825"/>
                      </a:cubicBezTo>
                      <a:cubicBezTo>
                        <a:pt x="474395" y="36920"/>
                        <a:pt x="476204" y="36158"/>
                        <a:pt x="477728" y="32539"/>
                      </a:cubicBezTo>
                      <a:cubicBezTo>
                        <a:pt x="483443" y="19108"/>
                        <a:pt x="496112" y="12441"/>
                        <a:pt x="509447" y="15203"/>
                      </a:cubicBezTo>
                      <a:cubicBezTo>
                        <a:pt x="522782" y="18061"/>
                        <a:pt x="532211" y="29491"/>
                        <a:pt x="532211" y="42730"/>
                      </a:cubicBezTo>
                      <a:cubicBezTo>
                        <a:pt x="532211" y="55684"/>
                        <a:pt x="522782" y="67686"/>
                        <a:pt x="510304" y="70353"/>
                      </a:cubicBezTo>
                      <a:cubicBezTo>
                        <a:pt x="496493" y="73401"/>
                        <a:pt x="484015" y="66733"/>
                        <a:pt x="477443" y="53398"/>
                      </a:cubicBezTo>
                      <a:cubicBezTo>
                        <a:pt x="476490" y="51493"/>
                        <a:pt x="473633" y="50446"/>
                        <a:pt x="471537" y="49112"/>
                      </a:cubicBezTo>
                      <a:cubicBezTo>
                        <a:pt x="471347" y="49017"/>
                        <a:pt x="471061" y="49112"/>
                        <a:pt x="470870" y="49112"/>
                      </a:cubicBezTo>
                      <a:cubicBezTo>
                        <a:pt x="451630" y="46159"/>
                        <a:pt x="436295" y="51398"/>
                        <a:pt x="423912" y="67591"/>
                      </a:cubicBezTo>
                      <a:cubicBezTo>
                        <a:pt x="415340" y="78830"/>
                        <a:pt x="404005" y="87974"/>
                        <a:pt x="394004" y="97975"/>
                      </a:cubicBezTo>
                      <a:cubicBezTo>
                        <a:pt x="410768" y="120550"/>
                        <a:pt x="410768" y="120550"/>
                        <a:pt x="391527" y="142648"/>
                      </a:cubicBezTo>
                      <a:cubicBezTo>
                        <a:pt x="396671" y="156364"/>
                        <a:pt x="401624" y="169699"/>
                        <a:pt x="406958" y="182843"/>
                      </a:cubicBezTo>
                      <a:cubicBezTo>
                        <a:pt x="407434" y="184177"/>
                        <a:pt x="410101" y="185224"/>
                        <a:pt x="411815" y="185320"/>
                      </a:cubicBezTo>
                      <a:cubicBezTo>
                        <a:pt x="416483" y="185701"/>
                        <a:pt x="421245" y="185320"/>
                        <a:pt x="425912" y="185510"/>
                      </a:cubicBezTo>
                      <a:cubicBezTo>
                        <a:pt x="437152" y="186082"/>
                        <a:pt x="443438" y="192654"/>
                        <a:pt x="443819" y="203893"/>
                      </a:cubicBezTo>
                      <a:cubicBezTo>
                        <a:pt x="443915" y="206656"/>
                        <a:pt x="443819" y="209418"/>
                        <a:pt x="443819" y="213037"/>
                      </a:cubicBezTo>
                      <a:cubicBezTo>
                        <a:pt x="454202" y="213037"/>
                        <a:pt x="463917" y="213228"/>
                        <a:pt x="473728" y="212847"/>
                      </a:cubicBezTo>
                      <a:cubicBezTo>
                        <a:pt x="475157" y="212752"/>
                        <a:pt x="477062" y="210085"/>
                        <a:pt x="477919" y="208275"/>
                      </a:cubicBezTo>
                      <a:cubicBezTo>
                        <a:pt x="484110" y="195226"/>
                        <a:pt x="497350" y="188558"/>
                        <a:pt x="511066" y="191892"/>
                      </a:cubicBezTo>
                      <a:cubicBezTo>
                        <a:pt x="523734" y="194940"/>
                        <a:pt x="533164" y="207703"/>
                        <a:pt x="532402" y="220657"/>
                      </a:cubicBezTo>
                      <a:cubicBezTo>
                        <a:pt x="531640" y="234564"/>
                        <a:pt x="521162" y="245613"/>
                        <a:pt x="507065" y="247518"/>
                      </a:cubicBezTo>
                      <a:cubicBezTo>
                        <a:pt x="495445" y="249137"/>
                        <a:pt x="483158" y="242184"/>
                        <a:pt x="478300" y="230468"/>
                      </a:cubicBezTo>
                      <a:cubicBezTo>
                        <a:pt x="476585" y="226468"/>
                        <a:pt x="474680" y="225325"/>
                        <a:pt x="470585" y="225420"/>
                      </a:cubicBezTo>
                      <a:cubicBezTo>
                        <a:pt x="461917" y="225706"/>
                        <a:pt x="453344" y="225515"/>
                        <a:pt x="443819" y="225515"/>
                      </a:cubicBezTo>
                      <a:cubicBezTo>
                        <a:pt x="443819" y="229516"/>
                        <a:pt x="444010" y="232945"/>
                        <a:pt x="443819" y="236374"/>
                      </a:cubicBezTo>
                      <a:cubicBezTo>
                        <a:pt x="443153" y="245613"/>
                        <a:pt x="436676" y="251995"/>
                        <a:pt x="427436" y="252471"/>
                      </a:cubicBezTo>
                      <a:cubicBezTo>
                        <a:pt x="422007" y="252757"/>
                        <a:pt x="416578" y="252280"/>
                        <a:pt x="411244" y="252757"/>
                      </a:cubicBezTo>
                      <a:cubicBezTo>
                        <a:pt x="409529" y="252947"/>
                        <a:pt x="407053" y="254662"/>
                        <a:pt x="406386" y="256281"/>
                      </a:cubicBezTo>
                      <a:cubicBezTo>
                        <a:pt x="401338" y="268854"/>
                        <a:pt x="396575" y="281522"/>
                        <a:pt x="391908" y="293905"/>
                      </a:cubicBezTo>
                      <a:cubicBezTo>
                        <a:pt x="396671" y="300572"/>
                        <a:pt x="403624" y="307240"/>
                        <a:pt x="406862" y="315336"/>
                      </a:cubicBezTo>
                      <a:cubicBezTo>
                        <a:pt x="410768" y="325051"/>
                        <a:pt x="402290" y="331624"/>
                        <a:pt x="394575" y="338958"/>
                      </a:cubicBezTo>
                      <a:cubicBezTo>
                        <a:pt x="402290" y="346197"/>
                        <a:pt x="409720" y="352960"/>
                        <a:pt x="416864" y="359913"/>
                      </a:cubicBezTo>
                      <a:cubicBezTo>
                        <a:pt x="425627" y="368390"/>
                        <a:pt x="433913" y="377344"/>
                        <a:pt x="442867" y="385630"/>
                      </a:cubicBezTo>
                      <a:cubicBezTo>
                        <a:pt x="445343" y="387916"/>
                        <a:pt x="449153" y="388964"/>
                        <a:pt x="452582" y="389631"/>
                      </a:cubicBezTo>
                      <a:cubicBezTo>
                        <a:pt x="455726" y="390298"/>
                        <a:pt x="459155" y="389536"/>
                        <a:pt x="462393" y="389821"/>
                      </a:cubicBezTo>
                      <a:cubicBezTo>
                        <a:pt x="470585" y="390393"/>
                        <a:pt x="476681" y="390012"/>
                        <a:pt x="481062" y="380296"/>
                      </a:cubicBezTo>
                      <a:cubicBezTo>
                        <a:pt x="486206" y="368866"/>
                        <a:pt x="500874" y="365056"/>
                        <a:pt x="512780" y="368962"/>
                      </a:cubicBezTo>
                      <a:cubicBezTo>
                        <a:pt x="525068" y="372962"/>
                        <a:pt x="533354" y="385059"/>
                        <a:pt x="532402" y="397537"/>
                      </a:cubicBezTo>
                      <a:cubicBezTo>
                        <a:pt x="531449" y="410395"/>
                        <a:pt x="522115" y="421063"/>
                        <a:pt x="509447" y="423635"/>
                      </a:cubicBezTo>
                      <a:cubicBezTo>
                        <a:pt x="497350" y="426112"/>
                        <a:pt x="484110" y="420111"/>
                        <a:pt x="479157" y="408395"/>
                      </a:cubicBezTo>
                      <a:cubicBezTo>
                        <a:pt x="476681" y="402680"/>
                        <a:pt x="473537" y="400870"/>
                        <a:pt x="468108" y="401823"/>
                      </a:cubicBezTo>
                      <a:cubicBezTo>
                        <a:pt x="448582" y="405443"/>
                        <a:pt x="434294" y="397918"/>
                        <a:pt x="421912" y="382868"/>
                      </a:cubicBezTo>
                      <a:cubicBezTo>
                        <a:pt x="411244" y="370295"/>
                        <a:pt x="398766" y="359437"/>
                        <a:pt x="385336" y="345816"/>
                      </a:cubicBezTo>
                      <a:close/>
                      <a:moveTo>
                        <a:pt x="395432" y="318955"/>
                      </a:moveTo>
                      <a:cubicBezTo>
                        <a:pt x="394385" y="317146"/>
                        <a:pt x="393718" y="315431"/>
                        <a:pt x="392480" y="314098"/>
                      </a:cubicBezTo>
                      <a:cubicBezTo>
                        <a:pt x="388098" y="309526"/>
                        <a:pt x="383717" y="304954"/>
                        <a:pt x="379145" y="300572"/>
                      </a:cubicBezTo>
                      <a:cubicBezTo>
                        <a:pt x="375716" y="297334"/>
                        <a:pt x="375144" y="293905"/>
                        <a:pt x="377811" y="289904"/>
                      </a:cubicBezTo>
                      <a:cubicBezTo>
                        <a:pt x="386384" y="276855"/>
                        <a:pt x="392289" y="262567"/>
                        <a:pt x="395528" y="247327"/>
                      </a:cubicBezTo>
                      <a:cubicBezTo>
                        <a:pt x="396575" y="242184"/>
                        <a:pt x="399433" y="240374"/>
                        <a:pt x="404386" y="240469"/>
                      </a:cubicBezTo>
                      <a:cubicBezTo>
                        <a:pt x="410958" y="240565"/>
                        <a:pt x="417530" y="240469"/>
                        <a:pt x="424103" y="240469"/>
                      </a:cubicBezTo>
                      <a:cubicBezTo>
                        <a:pt x="429056" y="240469"/>
                        <a:pt x="431342" y="238279"/>
                        <a:pt x="431246" y="233230"/>
                      </a:cubicBezTo>
                      <a:cubicBezTo>
                        <a:pt x="431056" y="223801"/>
                        <a:pt x="431056" y="214466"/>
                        <a:pt x="431246" y="205036"/>
                      </a:cubicBezTo>
                      <a:cubicBezTo>
                        <a:pt x="431342" y="199512"/>
                        <a:pt x="428770" y="197416"/>
                        <a:pt x="423531" y="197512"/>
                      </a:cubicBezTo>
                      <a:cubicBezTo>
                        <a:pt x="416959" y="197607"/>
                        <a:pt x="410387" y="197416"/>
                        <a:pt x="403814" y="197512"/>
                      </a:cubicBezTo>
                      <a:cubicBezTo>
                        <a:pt x="399338" y="197607"/>
                        <a:pt x="396671" y="195607"/>
                        <a:pt x="395813" y="191320"/>
                      </a:cubicBezTo>
                      <a:cubicBezTo>
                        <a:pt x="392670" y="175509"/>
                        <a:pt x="386669" y="160840"/>
                        <a:pt x="377906" y="147315"/>
                      </a:cubicBezTo>
                      <a:cubicBezTo>
                        <a:pt x="375239" y="143219"/>
                        <a:pt x="376097" y="139981"/>
                        <a:pt x="379430" y="136742"/>
                      </a:cubicBezTo>
                      <a:cubicBezTo>
                        <a:pt x="383621" y="132646"/>
                        <a:pt x="387622" y="128360"/>
                        <a:pt x="391813" y="124264"/>
                      </a:cubicBezTo>
                      <a:cubicBezTo>
                        <a:pt x="395147" y="121026"/>
                        <a:pt x="395242" y="117787"/>
                        <a:pt x="391908" y="114549"/>
                      </a:cubicBezTo>
                      <a:cubicBezTo>
                        <a:pt x="384764" y="107405"/>
                        <a:pt x="377621" y="100357"/>
                        <a:pt x="370572" y="93118"/>
                      </a:cubicBezTo>
                      <a:cubicBezTo>
                        <a:pt x="366953" y="89403"/>
                        <a:pt x="363809" y="89689"/>
                        <a:pt x="360476" y="93403"/>
                      </a:cubicBezTo>
                      <a:cubicBezTo>
                        <a:pt x="356856" y="97404"/>
                        <a:pt x="353046" y="101214"/>
                        <a:pt x="349331" y="105214"/>
                      </a:cubicBezTo>
                      <a:cubicBezTo>
                        <a:pt x="346379" y="108453"/>
                        <a:pt x="343331" y="108643"/>
                        <a:pt x="339330" y="106834"/>
                      </a:cubicBezTo>
                      <a:cubicBezTo>
                        <a:pt x="325519" y="100547"/>
                        <a:pt x="311612" y="94451"/>
                        <a:pt x="297515" y="88831"/>
                      </a:cubicBezTo>
                      <a:cubicBezTo>
                        <a:pt x="292658" y="86926"/>
                        <a:pt x="290086" y="84450"/>
                        <a:pt x="290276" y="79116"/>
                      </a:cubicBezTo>
                      <a:cubicBezTo>
                        <a:pt x="290467" y="73972"/>
                        <a:pt x="290181" y="68829"/>
                        <a:pt x="290276" y="63590"/>
                      </a:cubicBezTo>
                      <a:cubicBezTo>
                        <a:pt x="290372" y="59209"/>
                        <a:pt x="288371" y="56923"/>
                        <a:pt x="283990" y="56923"/>
                      </a:cubicBezTo>
                      <a:cubicBezTo>
                        <a:pt x="271988" y="56827"/>
                        <a:pt x="260082" y="56923"/>
                        <a:pt x="248081" y="56923"/>
                      </a:cubicBezTo>
                      <a:cubicBezTo>
                        <a:pt x="243318" y="56923"/>
                        <a:pt x="241413" y="59494"/>
                        <a:pt x="241604" y="64066"/>
                      </a:cubicBezTo>
                      <a:cubicBezTo>
                        <a:pt x="241699" y="69496"/>
                        <a:pt x="241604" y="74830"/>
                        <a:pt x="241604" y="80259"/>
                      </a:cubicBezTo>
                      <a:cubicBezTo>
                        <a:pt x="241604" y="84640"/>
                        <a:pt x="239603" y="87403"/>
                        <a:pt x="235222" y="88260"/>
                      </a:cubicBezTo>
                      <a:cubicBezTo>
                        <a:pt x="219791" y="91308"/>
                        <a:pt x="205790" y="97690"/>
                        <a:pt x="192740" y="106262"/>
                      </a:cubicBezTo>
                      <a:cubicBezTo>
                        <a:pt x="188359" y="109120"/>
                        <a:pt x="184930" y="108358"/>
                        <a:pt x="181596" y="104738"/>
                      </a:cubicBezTo>
                      <a:cubicBezTo>
                        <a:pt x="178072" y="100928"/>
                        <a:pt x="174262" y="97404"/>
                        <a:pt x="170833" y="93594"/>
                      </a:cubicBezTo>
                      <a:cubicBezTo>
                        <a:pt x="167023" y="89403"/>
                        <a:pt x="163689" y="89117"/>
                        <a:pt x="159689" y="93403"/>
                      </a:cubicBezTo>
                      <a:cubicBezTo>
                        <a:pt x="153021" y="100357"/>
                        <a:pt x="146258" y="107215"/>
                        <a:pt x="139305" y="113882"/>
                      </a:cubicBezTo>
                      <a:cubicBezTo>
                        <a:pt x="135400" y="117692"/>
                        <a:pt x="135590" y="120931"/>
                        <a:pt x="139496" y="124550"/>
                      </a:cubicBezTo>
                      <a:cubicBezTo>
                        <a:pt x="143782" y="128551"/>
                        <a:pt x="147687" y="132932"/>
                        <a:pt x="151878" y="137028"/>
                      </a:cubicBezTo>
                      <a:cubicBezTo>
                        <a:pt x="155021" y="140076"/>
                        <a:pt x="155688" y="143314"/>
                        <a:pt x="153212" y="147124"/>
                      </a:cubicBezTo>
                      <a:cubicBezTo>
                        <a:pt x="144449" y="160650"/>
                        <a:pt x="138638" y="175414"/>
                        <a:pt x="135305" y="191130"/>
                      </a:cubicBezTo>
                      <a:cubicBezTo>
                        <a:pt x="134257" y="195988"/>
                        <a:pt x="131399" y="197607"/>
                        <a:pt x="126827" y="197512"/>
                      </a:cubicBezTo>
                      <a:cubicBezTo>
                        <a:pt x="120731" y="197416"/>
                        <a:pt x="114635" y="197607"/>
                        <a:pt x="108539" y="197416"/>
                      </a:cubicBezTo>
                      <a:cubicBezTo>
                        <a:pt x="103301" y="197321"/>
                        <a:pt x="100729" y="199417"/>
                        <a:pt x="100824" y="204941"/>
                      </a:cubicBezTo>
                      <a:cubicBezTo>
                        <a:pt x="101015" y="214371"/>
                        <a:pt x="101015" y="223705"/>
                        <a:pt x="100824" y="233135"/>
                      </a:cubicBezTo>
                      <a:cubicBezTo>
                        <a:pt x="100729" y="238279"/>
                        <a:pt x="103015" y="240469"/>
                        <a:pt x="107968" y="240469"/>
                      </a:cubicBezTo>
                      <a:cubicBezTo>
                        <a:pt x="114350" y="240469"/>
                        <a:pt x="120636" y="240660"/>
                        <a:pt x="127018" y="240469"/>
                      </a:cubicBezTo>
                      <a:cubicBezTo>
                        <a:pt x="132066" y="240279"/>
                        <a:pt x="134924" y="242565"/>
                        <a:pt x="135876" y="247423"/>
                      </a:cubicBezTo>
                      <a:cubicBezTo>
                        <a:pt x="138924" y="262567"/>
                        <a:pt x="144925" y="276474"/>
                        <a:pt x="153307" y="289333"/>
                      </a:cubicBezTo>
                      <a:cubicBezTo>
                        <a:pt x="156260" y="293905"/>
                        <a:pt x="155688" y="297524"/>
                        <a:pt x="151783" y="301144"/>
                      </a:cubicBezTo>
                      <a:cubicBezTo>
                        <a:pt x="147497" y="305144"/>
                        <a:pt x="143496" y="309430"/>
                        <a:pt x="139305" y="313526"/>
                      </a:cubicBezTo>
                      <a:cubicBezTo>
                        <a:pt x="135971" y="316765"/>
                        <a:pt x="135781" y="319813"/>
                        <a:pt x="139115" y="323146"/>
                      </a:cubicBezTo>
                      <a:cubicBezTo>
                        <a:pt x="146449" y="330385"/>
                        <a:pt x="153688" y="337720"/>
                        <a:pt x="161022" y="345054"/>
                      </a:cubicBezTo>
                      <a:cubicBezTo>
                        <a:pt x="164165" y="348197"/>
                        <a:pt x="167118" y="348102"/>
                        <a:pt x="170166" y="344959"/>
                      </a:cubicBezTo>
                      <a:cubicBezTo>
                        <a:pt x="173881" y="341053"/>
                        <a:pt x="177881" y="337339"/>
                        <a:pt x="181310" y="333243"/>
                      </a:cubicBezTo>
                      <a:cubicBezTo>
                        <a:pt x="185311" y="328480"/>
                        <a:pt x="189026" y="328385"/>
                        <a:pt x="194741" y="331147"/>
                      </a:cubicBezTo>
                      <a:cubicBezTo>
                        <a:pt x="207695" y="337434"/>
                        <a:pt x="221220" y="342768"/>
                        <a:pt x="234650" y="348007"/>
                      </a:cubicBezTo>
                      <a:cubicBezTo>
                        <a:pt x="239318" y="349816"/>
                        <a:pt x="241699" y="352102"/>
                        <a:pt x="241604" y="357055"/>
                      </a:cubicBezTo>
                      <a:cubicBezTo>
                        <a:pt x="241508" y="362675"/>
                        <a:pt x="241699" y="368295"/>
                        <a:pt x="241604" y="373915"/>
                      </a:cubicBezTo>
                      <a:cubicBezTo>
                        <a:pt x="241413" y="379058"/>
                        <a:pt x="243985" y="381154"/>
                        <a:pt x="248843" y="381154"/>
                      </a:cubicBezTo>
                      <a:cubicBezTo>
                        <a:pt x="260368" y="381154"/>
                        <a:pt x="271798" y="381154"/>
                        <a:pt x="283323" y="381154"/>
                      </a:cubicBezTo>
                      <a:cubicBezTo>
                        <a:pt x="288371" y="381154"/>
                        <a:pt x="290467" y="378677"/>
                        <a:pt x="290276" y="373724"/>
                      </a:cubicBezTo>
                      <a:cubicBezTo>
                        <a:pt x="290086" y="368581"/>
                        <a:pt x="290467" y="363342"/>
                        <a:pt x="290181" y="358198"/>
                      </a:cubicBezTo>
                      <a:cubicBezTo>
                        <a:pt x="289895" y="352388"/>
                        <a:pt x="292467" y="349626"/>
                        <a:pt x="297992" y="347530"/>
                      </a:cubicBezTo>
                      <a:cubicBezTo>
                        <a:pt x="311517" y="342387"/>
                        <a:pt x="324852" y="336577"/>
                        <a:pt x="337997" y="330481"/>
                      </a:cubicBezTo>
                      <a:cubicBezTo>
                        <a:pt x="342283" y="328576"/>
                        <a:pt x="345426" y="328385"/>
                        <a:pt x="348665" y="331814"/>
                      </a:cubicBezTo>
                      <a:cubicBezTo>
                        <a:pt x="352665" y="336100"/>
                        <a:pt x="356856" y="340196"/>
                        <a:pt x="360857" y="344482"/>
                      </a:cubicBezTo>
                      <a:cubicBezTo>
                        <a:pt x="364286" y="348102"/>
                        <a:pt x="367429" y="348388"/>
                        <a:pt x="371048" y="344673"/>
                      </a:cubicBezTo>
                      <a:cubicBezTo>
                        <a:pt x="377906" y="337624"/>
                        <a:pt x="384955" y="330671"/>
                        <a:pt x="391813" y="323623"/>
                      </a:cubicBezTo>
                      <a:cubicBezTo>
                        <a:pt x="393242" y="322480"/>
                        <a:pt x="394099" y="320860"/>
                        <a:pt x="395432" y="318955"/>
                      </a:cubicBezTo>
                      <a:close/>
                      <a:moveTo>
                        <a:pt x="519638" y="219133"/>
                      </a:moveTo>
                      <a:cubicBezTo>
                        <a:pt x="519543" y="210370"/>
                        <a:pt x="512114" y="203036"/>
                        <a:pt x="503446" y="203227"/>
                      </a:cubicBezTo>
                      <a:cubicBezTo>
                        <a:pt x="495064" y="203417"/>
                        <a:pt x="487825" y="210656"/>
                        <a:pt x="487730" y="219038"/>
                      </a:cubicBezTo>
                      <a:cubicBezTo>
                        <a:pt x="487539" y="227706"/>
                        <a:pt x="494969" y="235231"/>
                        <a:pt x="503732" y="235231"/>
                      </a:cubicBezTo>
                      <a:cubicBezTo>
                        <a:pt x="512495" y="235326"/>
                        <a:pt x="519734" y="227992"/>
                        <a:pt x="519638" y="219133"/>
                      </a:cubicBezTo>
                      <a:close/>
                      <a:moveTo>
                        <a:pt x="28244" y="411729"/>
                      </a:moveTo>
                      <a:cubicBezTo>
                        <a:pt x="37197" y="411824"/>
                        <a:pt x="44436" y="404871"/>
                        <a:pt x="44531" y="396013"/>
                      </a:cubicBezTo>
                      <a:cubicBezTo>
                        <a:pt x="44627" y="387440"/>
                        <a:pt x="37769" y="380392"/>
                        <a:pt x="29101" y="380106"/>
                      </a:cubicBezTo>
                      <a:cubicBezTo>
                        <a:pt x="20052" y="379820"/>
                        <a:pt x="12813" y="386583"/>
                        <a:pt x="12527" y="395441"/>
                      </a:cubicBezTo>
                      <a:cubicBezTo>
                        <a:pt x="12337" y="404395"/>
                        <a:pt x="19290" y="411538"/>
                        <a:pt x="28244" y="411729"/>
                      </a:cubicBezTo>
                      <a:close/>
                      <a:moveTo>
                        <a:pt x="205885" y="413539"/>
                      </a:moveTo>
                      <a:cubicBezTo>
                        <a:pt x="205790" y="404680"/>
                        <a:pt x="198455" y="397441"/>
                        <a:pt x="189692" y="397727"/>
                      </a:cubicBezTo>
                      <a:cubicBezTo>
                        <a:pt x="181120" y="397918"/>
                        <a:pt x="174262" y="404966"/>
                        <a:pt x="174262" y="413634"/>
                      </a:cubicBezTo>
                      <a:cubicBezTo>
                        <a:pt x="174167" y="422587"/>
                        <a:pt x="181215" y="429826"/>
                        <a:pt x="190073" y="429826"/>
                      </a:cubicBezTo>
                      <a:cubicBezTo>
                        <a:pt x="198932" y="429731"/>
                        <a:pt x="205980" y="422492"/>
                        <a:pt x="205885" y="413539"/>
                      </a:cubicBezTo>
                      <a:close/>
                      <a:moveTo>
                        <a:pt x="12527" y="42826"/>
                      </a:moveTo>
                      <a:cubicBezTo>
                        <a:pt x="12527" y="51589"/>
                        <a:pt x="19957" y="59018"/>
                        <a:pt x="28625" y="58923"/>
                      </a:cubicBezTo>
                      <a:cubicBezTo>
                        <a:pt x="37007" y="58828"/>
                        <a:pt x="44246" y="51684"/>
                        <a:pt x="44531" y="43207"/>
                      </a:cubicBezTo>
                      <a:cubicBezTo>
                        <a:pt x="44817" y="34539"/>
                        <a:pt x="37388" y="26919"/>
                        <a:pt x="28720" y="26824"/>
                      </a:cubicBezTo>
                      <a:cubicBezTo>
                        <a:pt x="19862" y="26728"/>
                        <a:pt x="12527" y="33967"/>
                        <a:pt x="12527" y="42826"/>
                      </a:cubicBezTo>
                      <a:close/>
                      <a:moveTo>
                        <a:pt x="519638" y="42730"/>
                      </a:moveTo>
                      <a:cubicBezTo>
                        <a:pt x="519543" y="33872"/>
                        <a:pt x="512209" y="26728"/>
                        <a:pt x="503446" y="26919"/>
                      </a:cubicBezTo>
                      <a:cubicBezTo>
                        <a:pt x="494969" y="27109"/>
                        <a:pt x="487825" y="34253"/>
                        <a:pt x="487730" y="42730"/>
                      </a:cubicBezTo>
                      <a:cubicBezTo>
                        <a:pt x="487539" y="51398"/>
                        <a:pt x="495064" y="59018"/>
                        <a:pt x="503732" y="59018"/>
                      </a:cubicBezTo>
                      <a:cubicBezTo>
                        <a:pt x="512399" y="58923"/>
                        <a:pt x="519734" y="51493"/>
                        <a:pt x="519638" y="42730"/>
                      </a:cubicBezTo>
                      <a:close/>
                      <a:moveTo>
                        <a:pt x="28529" y="235326"/>
                      </a:moveTo>
                      <a:cubicBezTo>
                        <a:pt x="37292" y="235326"/>
                        <a:pt x="44627" y="227801"/>
                        <a:pt x="44436" y="219133"/>
                      </a:cubicBezTo>
                      <a:cubicBezTo>
                        <a:pt x="44246" y="210656"/>
                        <a:pt x="37102" y="203512"/>
                        <a:pt x="28625" y="203322"/>
                      </a:cubicBezTo>
                      <a:cubicBezTo>
                        <a:pt x="19862" y="203131"/>
                        <a:pt x="12432" y="210466"/>
                        <a:pt x="12432" y="219229"/>
                      </a:cubicBezTo>
                      <a:cubicBezTo>
                        <a:pt x="12527" y="228277"/>
                        <a:pt x="19671" y="235421"/>
                        <a:pt x="28529" y="235326"/>
                      </a:cubicBezTo>
                      <a:close/>
                      <a:moveTo>
                        <a:pt x="519638" y="396108"/>
                      </a:moveTo>
                      <a:cubicBezTo>
                        <a:pt x="519734" y="387154"/>
                        <a:pt x="512780" y="380106"/>
                        <a:pt x="503827" y="380011"/>
                      </a:cubicBezTo>
                      <a:cubicBezTo>
                        <a:pt x="494873" y="380011"/>
                        <a:pt x="487730" y="387059"/>
                        <a:pt x="487730" y="395917"/>
                      </a:cubicBezTo>
                      <a:cubicBezTo>
                        <a:pt x="487825" y="404490"/>
                        <a:pt x="494683" y="411443"/>
                        <a:pt x="503351" y="411634"/>
                      </a:cubicBezTo>
                      <a:cubicBezTo>
                        <a:pt x="512304" y="411920"/>
                        <a:pt x="519543" y="404966"/>
                        <a:pt x="519638" y="396108"/>
                      </a:cubicBezTo>
                      <a:close/>
                      <a:moveTo>
                        <a:pt x="343616" y="12631"/>
                      </a:moveTo>
                      <a:cubicBezTo>
                        <a:pt x="334663" y="12631"/>
                        <a:pt x="327710" y="19585"/>
                        <a:pt x="327805" y="28633"/>
                      </a:cubicBezTo>
                      <a:cubicBezTo>
                        <a:pt x="327900" y="37587"/>
                        <a:pt x="334949" y="44540"/>
                        <a:pt x="343902" y="44445"/>
                      </a:cubicBezTo>
                      <a:cubicBezTo>
                        <a:pt x="352570" y="44254"/>
                        <a:pt x="359333" y="37396"/>
                        <a:pt x="359428" y="28729"/>
                      </a:cubicBezTo>
                      <a:cubicBezTo>
                        <a:pt x="359428" y="19680"/>
                        <a:pt x="352570" y="12631"/>
                        <a:pt x="343616" y="1263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66" name="任意多边形: 形状 151"/>
                <p:cNvSpPr/>
                <p:nvPr/>
              </p:nvSpPr>
              <p:spPr>
                <a:xfrm>
                  <a:off x="5545156" y="-752539"/>
                  <a:ext cx="46387" cy="46292"/>
                </a:xfrm>
                <a:custGeom>
                  <a:avLst/>
                  <a:gdLst>
                    <a:gd name="connsiteX0" fmla="*/ 1 w 46387"/>
                    <a:gd name="connsiteY0" fmla="*/ 22956 h 46292"/>
                    <a:gd name="connsiteX1" fmla="*/ 23432 w 46387"/>
                    <a:gd name="connsiteY1" fmla="*/ 1 h 46292"/>
                    <a:gd name="connsiteX2" fmla="*/ 46387 w 46387"/>
                    <a:gd name="connsiteY2" fmla="*/ 22861 h 46292"/>
                    <a:gd name="connsiteX3" fmla="*/ 23146 w 46387"/>
                    <a:gd name="connsiteY3" fmla="*/ 46292 h 46292"/>
                    <a:gd name="connsiteX4" fmla="*/ 1 w 46387"/>
                    <a:gd name="connsiteY4" fmla="*/ 22956 h 46292"/>
                    <a:gd name="connsiteX5" fmla="*/ 33814 w 46387"/>
                    <a:gd name="connsiteY5" fmla="*/ 23146 h 46292"/>
                    <a:gd name="connsiteX6" fmla="*/ 23242 w 46387"/>
                    <a:gd name="connsiteY6" fmla="*/ 12383 h 46292"/>
                    <a:gd name="connsiteX7" fmla="*/ 12383 w 46387"/>
                    <a:gd name="connsiteY7" fmla="*/ 22670 h 46292"/>
                    <a:gd name="connsiteX8" fmla="*/ 23146 w 46387"/>
                    <a:gd name="connsiteY8" fmla="*/ 33814 h 46292"/>
                    <a:gd name="connsiteX9" fmla="*/ 33814 w 46387"/>
                    <a:gd name="connsiteY9" fmla="*/ 23146 h 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87" h="46292">
                      <a:moveTo>
                        <a:pt x="1" y="22956"/>
                      </a:moveTo>
                      <a:cubicBezTo>
                        <a:pt x="96" y="10097"/>
                        <a:pt x="10478" y="-95"/>
                        <a:pt x="23432" y="1"/>
                      </a:cubicBezTo>
                      <a:cubicBezTo>
                        <a:pt x="36005" y="96"/>
                        <a:pt x="46197" y="10383"/>
                        <a:pt x="46387" y="22861"/>
                      </a:cubicBezTo>
                      <a:cubicBezTo>
                        <a:pt x="46483" y="35434"/>
                        <a:pt x="35815" y="46292"/>
                        <a:pt x="23146" y="46292"/>
                      </a:cubicBezTo>
                      <a:cubicBezTo>
                        <a:pt x="10383" y="46387"/>
                        <a:pt x="-95" y="35815"/>
                        <a:pt x="1" y="22956"/>
                      </a:cubicBezTo>
                      <a:close/>
                      <a:moveTo>
                        <a:pt x="33814" y="23146"/>
                      </a:moveTo>
                      <a:cubicBezTo>
                        <a:pt x="33814" y="17241"/>
                        <a:pt x="29242" y="12574"/>
                        <a:pt x="23242" y="12383"/>
                      </a:cubicBezTo>
                      <a:cubicBezTo>
                        <a:pt x="17146" y="12288"/>
                        <a:pt x="12574" y="16669"/>
                        <a:pt x="12383" y="22670"/>
                      </a:cubicBezTo>
                      <a:cubicBezTo>
                        <a:pt x="12193" y="28957"/>
                        <a:pt x="17050" y="33910"/>
                        <a:pt x="23146" y="33814"/>
                      </a:cubicBezTo>
                      <a:cubicBezTo>
                        <a:pt x="29052" y="33814"/>
                        <a:pt x="33814" y="29052"/>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67" name="任意多边形: 形状 152"/>
                <p:cNvSpPr/>
                <p:nvPr/>
              </p:nvSpPr>
              <p:spPr>
                <a:xfrm>
                  <a:off x="5609926" y="-752538"/>
                  <a:ext cx="46292" cy="46389"/>
                </a:xfrm>
                <a:custGeom>
                  <a:avLst/>
                  <a:gdLst>
                    <a:gd name="connsiteX0" fmla="*/ 23051 w 46292"/>
                    <a:gd name="connsiteY0" fmla="*/ 0 h 46389"/>
                    <a:gd name="connsiteX1" fmla="*/ 46292 w 46292"/>
                    <a:gd name="connsiteY1" fmla="*/ 23336 h 46389"/>
                    <a:gd name="connsiteX2" fmla="*/ 22670 w 46292"/>
                    <a:gd name="connsiteY2" fmla="*/ 46387 h 46389"/>
                    <a:gd name="connsiteX3" fmla="*/ 1 w 46292"/>
                    <a:gd name="connsiteY3" fmla="*/ 23241 h 46389"/>
                    <a:gd name="connsiteX4" fmla="*/ 23051 w 46292"/>
                    <a:gd name="connsiteY4" fmla="*/ 0 h 46389"/>
                    <a:gd name="connsiteX5" fmla="*/ 33814 w 46292"/>
                    <a:gd name="connsiteY5" fmla="*/ 23146 h 46389"/>
                    <a:gd name="connsiteX6" fmla="*/ 23242 w 46292"/>
                    <a:gd name="connsiteY6" fmla="*/ 12383 h 46389"/>
                    <a:gd name="connsiteX7" fmla="*/ 12383 w 46292"/>
                    <a:gd name="connsiteY7" fmla="*/ 22669 h 46389"/>
                    <a:gd name="connsiteX8" fmla="*/ 23146 w 46292"/>
                    <a:gd name="connsiteY8" fmla="*/ 33814 h 46389"/>
                    <a:gd name="connsiteX9" fmla="*/ 33814 w 46292"/>
                    <a:gd name="connsiteY9" fmla="*/ 23146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2" h="46389">
                      <a:moveTo>
                        <a:pt x="23051" y="0"/>
                      </a:moveTo>
                      <a:cubicBezTo>
                        <a:pt x="35910" y="0"/>
                        <a:pt x="46388" y="10573"/>
                        <a:pt x="46292" y="23336"/>
                      </a:cubicBezTo>
                      <a:cubicBezTo>
                        <a:pt x="46102" y="36005"/>
                        <a:pt x="35148" y="46577"/>
                        <a:pt x="22670" y="46387"/>
                      </a:cubicBezTo>
                      <a:cubicBezTo>
                        <a:pt x="10192" y="46101"/>
                        <a:pt x="96" y="35814"/>
                        <a:pt x="1" y="23241"/>
                      </a:cubicBezTo>
                      <a:cubicBezTo>
                        <a:pt x="-95" y="10287"/>
                        <a:pt x="10097" y="0"/>
                        <a:pt x="23051" y="0"/>
                      </a:cubicBezTo>
                      <a:close/>
                      <a:moveTo>
                        <a:pt x="33814" y="23146"/>
                      </a:moveTo>
                      <a:cubicBezTo>
                        <a:pt x="33814" y="17335"/>
                        <a:pt x="29147" y="12573"/>
                        <a:pt x="23242" y="12383"/>
                      </a:cubicBezTo>
                      <a:cubicBezTo>
                        <a:pt x="17146" y="12287"/>
                        <a:pt x="12574" y="16669"/>
                        <a:pt x="12383" y="22669"/>
                      </a:cubicBezTo>
                      <a:cubicBezTo>
                        <a:pt x="12193" y="28956"/>
                        <a:pt x="16955" y="33909"/>
                        <a:pt x="23146" y="33814"/>
                      </a:cubicBezTo>
                      <a:cubicBezTo>
                        <a:pt x="28957" y="33814"/>
                        <a:pt x="33719" y="28956"/>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68" name="任意多边形: 形状 153"/>
                <p:cNvSpPr/>
                <p:nvPr/>
              </p:nvSpPr>
              <p:spPr>
                <a:xfrm>
                  <a:off x="5479909" y="-752538"/>
                  <a:ext cx="46102" cy="46301"/>
                </a:xfrm>
                <a:custGeom>
                  <a:avLst/>
                  <a:gdLst>
                    <a:gd name="connsiteX0" fmla="*/ 1 w 46102"/>
                    <a:gd name="connsiteY0" fmla="*/ 23336 h 46301"/>
                    <a:gd name="connsiteX1" fmla="*/ 22956 w 46102"/>
                    <a:gd name="connsiteY1" fmla="*/ 0 h 46301"/>
                    <a:gd name="connsiteX2" fmla="*/ 46102 w 46102"/>
                    <a:gd name="connsiteY2" fmla="*/ 23146 h 46301"/>
                    <a:gd name="connsiteX3" fmla="*/ 23432 w 46102"/>
                    <a:gd name="connsiteY3" fmla="*/ 46292 h 46301"/>
                    <a:gd name="connsiteX4" fmla="*/ 1 w 46102"/>
                    <a:gd name="connsiteY4" fmla="*/ 23336 h 46301"/>
                    <a:gd name="connsiteX5" fmla="*/ 33910 w 46102"/>
                    <a:gd name="connsiteY5" fmla="*/ 23051 h 46301"/>
                    <a:gd name="connsiteX6" fmla="*/ 23146 w 46102"/>
                    <a:gd name="connsiteY6" fmla="*/ 12383 h 46301"/>
                    <a:gd name="connsiteX7" fmla="*/ 12097 w 46102"/>
                    <a:gd name="connsiteY7" fmla="*/ 22765 h 46301"/>
                    <a:gd name="connsiteX8" fmla="*/ 23146 w 46102"/>
                    <a:gd name="connsiteY8" fmla="*/ 33814 h 46301"/>
                    <a:gd name="connsiteX9" fmla="*/ 33910 w 46102"/>
                    <a:gd name="connsiteY9" fmla="*/ 23051 h 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 h="46301">
                      <a:moveTo>
                        <a:pt x="1" y="23336"/>
                      </a:moveTo>
                      <a:cubicBezTo>
                        <a:pt x="-95" y="10382"/>
                        <a:pt x="10002" y="0"/>
                        <a:pt x="22956" y="0"/>
                      </a:cubicBezTo>
                      <a:cubicBezTo>
                        <a:pt x="35815" y="0"/>
                        <a:pt x="46197" y="10287"/>
                        <a:pt x="46102" y="23146"/>
                      </a:cubicBezTo>
                      <a:cubicBezTo>
                        <a:pt x="46102" y="35719"/>
                        <a:pt x="36005" y="46006"/>
                        <a:pt x="23432" y="46292"/>
                      </a:cubicBezTo>
                      <a:cubicBezTo>
                        <a:pt x="10859" y="46672"/>
                        <a:pt x="96" y="36195"/>
                        <a:pt x="1" y="23336"/>
                      </a:cubicBezTo>
                      <a:close/>
                      <a:moveTo>
                        <a:pt x="33910" y="23051"/>
                      </a:moveTo>
                      <a:cubicBezTo>
                        <a:pt x="33910" y="17240"/>
                        <a:pt x="29052" y="12478"/>
                        <a:pt x="23146" y="12383"/>
                      </a:cubicBezTo>
                      <a:cubicBezTo>
                        <a:pt x="17146" y="12287"/>
                        <a:pt x="12288" y="16859"/>
                        <a:pt x="12097" y="22765"/>
                      </a:cubicBezTo>
                      <a:cubicBezTo>
                        <a:pt x="11907" y="28766"/>
                        <a:pt x="17050" y="33909"/>
                        <a:pt x="23146" y="33814"/>
                      </a:cubicBezTo>
                      <a:cubicBezTo>
                        <a:pt x="29052" y="33718"/>
                        <a:pt x="33910" y="28861"/>
                        <a:pt x="33910" y="2305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69" name="任意多边形: 形状 166"/>
                <p:cNvSpPr/>
                <p:nvPr/>
              </p:nvSpPr>
              <p:spPr>
                <a:xfrm>
                  <a:off x="5637739" y="-569278"/>
                  <a:ext cx="226028" cy="226505"/>
                </a:xfrm>
                <a:custGeom>
                  <a:avLst/>
                  <a:gdLst>
                    <a:gd name="connsiteX0" fmla="*/ 0 w 226028"/>
                    <a:gd name="connsiteY0" fmla="*/ 112967 h 226505"/>
                    <a:gd name="connsiteX1" fmla="*/ 113443 w 226028"/>
                    <a:gd name="connsiteY1" fmla="*/ 0 h 226505"/>
                    <a:gd name="connsiteX2" fmla="*/ 226028 w 226028"/>
                    <a:gd name="connsiteY2" fmla="*/ 113824 h 226505"/>
                    <a:gd name="connsiteX3" fmla="*/ 113729 w 226028"/>
                    <a:gd name="connsiteY3" fmla="*/ 226505 h 226505"/>
                    <a:gd name="connsiteX4" fmla="*/ 0 w 226028"/>
                    <a:gd name="connsiteY4" fmla="*/ 112967 h 226505"/>
                    <a:gd name="connsiteX5" fmla="*/ 213836 w 226028"/>
                    <a:gd name="connsiteY5" fmla="*/ 114110 h 226505"/>
                    <a:gd name="connsiteX6" fmla="*/ 115443 w 226028"/>
                    <a:gd name="connsiteY6" fmla="*/ 12478 h 226505"/>
                    <a:gd name="connsiteX7" fmla="*/ 12097 w 226028"/>
                    <a:gd name="connsiteY7" fmla="*/ 112014 h 226505"/>
                    <a:gd name="connsiteX8" fmla="*/ 110871 w 226028"/>
                    <a:gd name="connsiteY8" fmla="*/ 214027 h 226505"/>
                    <a:gd name="connsiteX9" fmla="*/ 213836 w 226028"/>
                    <a:gd name="connsiteY9" fmla="*/ 114110 h 22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28" h="226505">
                      <a:moveTo>
                        <a:pt x="0" y="112967"/>
                      </a:moveTo>
                      <a:cubicBezTo>
                        <a:pt x="0" y="50387"/>
                        <a:pt x="50578" y="95"/>
                        <a:pt x="113443" y="0"/>
                      </a:cubicBezTo>
                      <a:cubicBezTo>
                        <a:pt x="175736" y="-95"/>
                        <a:pt x="226219" y="50959"/>
                        <a:pt x="226028" y="113824"/>
                      </a:cubicBezTo>
                      <a:cubicBezTo>
                        <a:pt x="225838" y="175832"/>
                        <a:pt x="175546" y="226314"/>
                        <a:pt x="113729" y="226505"/>
                      </a:cubicBezTo>
                      <a:cubicBezTo>
                        <a:pt x="50673" y="226695"/>
                        <a:pt x="0" y="176117"/>
                        <a:pt x="0" y="112967"/>
                      </a:cubicBezTo>
                      <a:close/>
                      <a:moveTo>
                        <a:pt x="213836" y="114110"/>
                      </a:moveTo>
                      <a:cubicBezTo>
                        <a:pt x="214598" y="59436"/>
                        <a:pt x="170117" y="13335"/>
                        <a:pt x="115443" y="12478"/>
                      </a:cubicBezTo>
                      <a:cubicBezTo>
                        <a:pt x="58769" y="11621"/>
                        <a:pt x="13049" y="55626"/>
                        <a:pt x="12097" y="112014"/>
                      </a:cubicBezTo>
                      <a:cubicBezTo>
                        <a:pt x="11144" y="166973"/>
                        <a:pt x="56007" y="213265"/>
                        <a:pt x="110871" y="214027"/>
                      </a:cubicBezTo>
                      <a:cubicBezTo>
                        <a:pt x="167545" y="214884"/>
                        <a:pt x="213074" y="170688"/>
                        <a:pt x="213836" y="11411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70" name="任意多边形: 形状 168"/>
                <p:cNvSpPr/>
                <p:nvPr/>
              </p:nvSpPr>
              <p:spPr>
                <a:xfrm>
                  <a:off x="5728227" y="-524404"/>
                  <a:ext cx="44192" cy="136527"/>
                </a:xfrm>
                <a:custGeom>
                  <a:avLst/>
                  <a:gdLst>
                    <a:gd name="connsiteX0" fmla="*/ 0 w 44192"/>
                    <a:gd name="connsiteY0" fmla="*/ 131339 h 136527"/>
                    <a:gd name="connsiteX1" fmla="*/ 11144 w 44192"/>
                    <a:gd name="connsiteY1" fmla="*/ 88381 h 136527"/>
                    <a:gd name="connsiteX2" fmla="*/ 31433 w 44192"/>
                    <a:gd name="connsiteY2" fmla="*/ 9514 h 136527"/>
                    <a:gd name="connsiteX3" fmla="*/ 32576 w 44192"/>
                    <a:gd name="connsiteY3" fmla="*/ 5418 h 136527"/>
                    <a:gd name="connsiteX4" fmla="*/ 40291 w 44192"/>
                    <a:gd name="connsiteY4" fmla="*/ 656 h 136527"/>
                    <a:gd name="connsiteX5" fmla="*/ 44101 w 44192"/>
                    <a:gd name="connsiteY5" fmla="*/ 8752 h 136527"/>
                    <a:gd name="connsiteX6" fmla="*/ 31242 w 44192"/>
                    <a:gd name="connsiteY6" fmla="*/ 59806 h 136527"/>
                    <a:gd name="connsiteX7" fmla="*/ 14002 w 44192"/>
                    <a:gd name="connsiteY7" fmla="*/ 127148 h 136527"/>
                    <a:gd name="connsiteX8" fmla="*/ 12002 w 44192"/>
                    <a:gd name="connsiteY8" fmla="*/ 133053 h 136527"/>
                    <a:gd name="connsiteX9" fmla="*/ 5334 w 44192"/>
                    <a:gd name="connsiteY9" fmla="*/ 136482 h 136527"/>
                    <a:gd name="connsiteX10" fmla="*/ 0 w 44192"/>
                    <a:gd name="connsiteY10" fmla="*/ 131339 h 13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2" h="136527">
                      <a:moveTo>
                        <a:pt x="0" y="131339"/>
                      </a:moveTo>
                      <a:cubicBezTo>
                        <a:pt x="4001" y="116004"/>
                        <a:pt x="7620" y="102192"/>
                        <a:pt x="11144" y="88381"/>
                      </a:cubicBezTo>
                      <a:cubicBezTo>
                        <a:pt x="17907" y="62092"/>
                        <a:pt x="24670" y="35803"/>
                        <a:pt x="31433" y="9514"/>
                      </a:cubicBezTo>
                      <a:cubicBezTo>
                        <a:pt x="31814" y="8181"/>
                        <a:pt x="32195" y="6847"/>
                        <a:pt x="32576" y="5418"/>
                      </a:cubicBezTo>
                      <a:cubicBezTo>
                        <a:pt x="33719" y="1513"/>
                        <a:pt x="36576" y="-1344"/>
                        <a:pt x="40291" y="656"/>
                      </a:cubicBezTo>
                      <a:cubicBezTo>
                        <a:pt x="42482" y="1799"/>
                        <a:pt x="44672" y="6371"/>
                        <a:pt x="44101" y="8752"/>
                      </a:cubicBezTo>
                      <a:cubicBezTo>
                        <a:pt x="40196" y="25897"/>
                        <a:pt x="35624" y="42756"/>
                        <a:pt x="31242" y="59806"/>
                      </a:cubicBezTo>
                      <a:cubicBezTo>
                        <a:pt x="25432" y="82285"/>
                        <a:pt x="19717" y="104669"/>
                        <a:pt x="14002" y="127148"/>
                      </a:cubicBezTo>
                      <a:cubicBezTo>
                        <a:pt x="13526" y="129148"/>
                        <a:pt x="13335" y="131720"/>
                        <a:pt x="12002" y="133053"/>
                      </a:cubicBezTo>
                      <a:cubicBezTo>
                        <a:pt x="10287" y="134768"/>
                        <a:pt x="7239" y="136863"/>
                        <a:pt x="5334" y="136482"/>
                      </a:cubicBezTo>
                      <a:cubicBezTo>
                        <a:pt x="2953" y="135816"/>
                        <a:pt x="1333" y="132672"/>
                        <a:pt x="0" y="13133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71" name="任意多边形: 形状 169"/>
                <p:cNvSpPr/>
                <p:nvPr/>
              </p:nvSpPr>
              <p:spPr>
                <a:xfrm>
                  <a:off x="5668415" y="-500304"/>
                  <a:ext cx="47219" cy="87404"/>
                </a:xfrm>
                <a:custGeom>
                  <a:avLst/>
                  <a:gdLst>
                    <a:gd name="connsiteX0" fmla="*/ 13520 w 47219"/>
                    <a:gd name="connsiteY0" fmla="*/ 44279 h 87404"/>
                    <a:gd name="connsiteX1" fmla="*/ 41143 w 47219"/>
                    <a:gd name="connsiteY1" fmla="*/ 73521 h 87404"/>
                    <a:gd name="connsiteX2" fmla="*/ 44953 w 47219"/>
                    <a:gd name="connsiteY2" fmla="*/ 77616 h 87404"/>
                    <a:gd name="connsiteX3" fmla="*/ 44762 w 47219"/>
                    <a:gd name="connsiteY3" fmla="*/ 86665 h 87404"/>
                    <a:gd name="connsiteX4" fmla="*/ 36285 w 47219"/>
                    <a:gd name="connsiteY4" fmla="*/ 85998 h 87404"/>
                    <a:gd name="connsiteX5" fmla="*/ 1043 w 47219"/>
                    <a:gd name="connsiteY5" fmla="*/ 48660 h 87404"/>
                    <a:gd name="connsiteX6" fmla="*/ 1328 w 47219"/>
                    <a:gd name="connsiteY6" fmla="*/ 39612 h 87404"/>
                    <a:gd name="connsiteX7" fmla="*/ 35904 w 47219"/>
                    <a:gd name="connsiteY7" fmla="*/ 2655 h 87404"/>
                    <a:gd name="connsiteX8" fmla="*/ 45143 w 47219"/>
                    <a:gd name="connsiteY8" fmla="*/ 1988 h 87404"/>
                    <a:gd name="connsiteX9" fmla="*/ 44667 w 47219"/>
                    <a:gd name="connsiteY9" fmla="*/ 11322 h 87404"/>
                    <a:gd name="connsiteX10" fmla="*/ 13520 w 47219"/>
                    <a:gd name="connsiteY10" fmla="*/ 44279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19" h="87404">
                      <a:moveTo>
                        <a:pt x="13520" y="44279"/>
                      </a:moveTo>
                      <a:cubicBezTo>
                        <a:pt x="23141" y="54471"/>
                        <a:pt x="32094" y="63996"/>
                        <a:pt x="41143" y="73521"/>
                      </a:cubicBezTo>
                      <a:cubicBezTo>
                        <a:pt x="42476" y="74854"/>
                        <a:pt x="43810" y="76188"/>
                        <a:pt x="44953" y="77616"/>
                      </a:cubicBezTo>
                      <a:cubicBezTo>
                        <a:pt x="47620" y="80664"/>
                        <a:pt x="48382" y="84570"/>
                        <a:pt x="44762" y="86665"/>
                      </a:cubicBezTo>
                      <a:cubicBezTo>
                        <a:pt x="42667" y="87903"/>
                        <a:pt x="37904" y="87522"/>
                        <a:pt x="36285" y="85998"/>
                      </a:cubicBezTo>
                      <a:cubicBezTo>
                        <a:pt x="24188" y="73902"/>
                        <a:pt x="12377" y="61519"/>
                        <a:pt x="1043" y="48660"/>
                      </a:cubicBezTo>
                      <a:cubicBezTo>
                        <a:pt x="-481" y="46946"/>
                        <a:pt x="-291" y="41421"/>
                        <a:pt x="1328" y="39612"/>
                      </a:cubicBezTo>
                      <a:cubicBezTo>
                        <a:pt x="12473" y="27039"/>
                        <a:pt x="24284" y="14847"/>
                        <a:pt x="35904" y="2655"/>
                      </a:cubicBezTo>
                      <a:cubicBezTo>
                        <a:pt x="38666" y="-298"/>
                        <a:pt x="42000" y="-1155"/>
                        <a:pt x="45143" y="1988"/>
                      </a:cubicBezTo>
                      <a:cubicBezTo>
                        <a:pt x="48287" y="5131"/>
                        <a:pt x="47429" y="8370"/>
                        <a:pt x="44667" y="11322"/>
                      </a:cubicBezTo>
                      <a:cubicBezTo>
                        <a:pt x="34380" y="22181"/>
                        <a:pt x="24093" y="33039"/>
                        <a:pt x="13520" y="4427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72" name="任意多边形: 形状 170"/>
                <p:cNvSpPr/>
                <p:nvPr/>
              </p:nvSpPr>
              <p:spPr>
                <a:xfrm>
                  <a:off x="5785974" y="-500338"/>
                  <a:ext cx="48432" cy="88561"/>
                </a:xfrm>
                <a:custGeom>
                  <a:avLst/>
                  <a:gdLst>
                    <a:gd name="connsiteX0" fmla="*/ 33788 w 48432"/>
                    <a:gd name="connsiteY0" fmla="*/ 44408 h 88561"/>
                    <a:gd name="connsiteX1" fmla="*/ 16643 w 48432"/>
                    <a:gd name="connsiteY1" fmla="*/ 26120 h 88561"/>
                    <a:gd name="connsiteX2" fmla="*/ 5023 w 48432"/>
                    <a:gd name="connsiteY2" fmla="*/ 13928 h 88561"/>
                    <a:gd name="connsiteX3" fmla="*/ 2165 w 48432"/>
                    <a:gd name="connsiteY3" fmla="*/ 2117 h 88561"/>
                    <a:gd name="connsiteX4" fmla="*/ 13786 w 48432"/>
                    <a:gd name="connsiteY4" fmla="*/ 5165 h 88561"/>
                    <a:gd name="connsiteX5" fmla="*/ 38455 w 48432"/>
                    <a:gd name="connsiteY5" fmla="*/ 31168 h 88561"/>
                    <a:gd name="connsiteX6" fmla="*/ 38265 w 48432"/>
                    <a:gd name="connsiteY6" fmla="*/ 57553 h 88561"/>
                    <a:gd name="connsiteX7" fmla="*/ 12643 w 48432"/>
                    <a:gd name="connsiteY7" fmla="*/ 84604 h 88561"/>
                    <a:gd name="connsiteX8" fmla="*/ 2451 w 48432"/>
                    <a:gd name="connsiteY8" fmla="*/ 86890 h 88561"/>
                    <a:gd name="connsiteX9" fmla="*/ 3689 w 48432"/>
                    <a:gd name="connsiteY9" fmla="*/ 76126 h 88561"/>
                    <a:gd name="connsiteX10" fmla="*/ 33788 w 48432"/>
                    <a:gd name="connsiteY10" fmla="*/ 44408 h 8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32" h="88561">
                      <a:moveTo>
                        <a:pt x="33788" y="44408"/>
                      </a:moveTo>
                      <a:cubicBezTo>
                        <a:pt x="27883" y="38122"/>
                        <a:pt x="22263" y="32121"/>
                        <a:pt x="16643" y="26120"/>
                      </a:cubicBezTo>
                      <a:cubicBezTo>
                        <a:pt x="12833" y="22024"/>
                        <a:pt x="8833" y="18024"/>
                        <a:pt x="5023" y="13928"/>
                      </a:cubicBezTo>
                      <a:cubicBezTo>
                        <a:pt x="1879" y="10499"/>
                        <a:pt x="-2788" y="6975"/>
                        <a:pt x="2165" y="2117"/>
                      </a:cubicBezTo>
                      <a:cubicBezTo>
                        <a:pt x="7118" y="-2741"/>
                        <a:pt x="10547" y="1831"/>
                        <a:pt x="13786" y="5165"/>
                      </a:cubicBezTo>
                      <a:cubicBezTo>
                        <a:pt x="21977" y="13833"/>
                        <a:pt x="30264" y="22501"/>
                        <a:pt x="38455" y="31168"/>
                      </a:cubicBezTo>
                      <a:cubicBezTo>
                        <a:pt x="51790" y="45265"/>
                        <a:pt x="51790" y="43360"/>
                        <a:pt x="38265" y="57553"/>
                      </a:cubicBezTo>
                      <a:cubicBezTo>
                        <a:pt x="29692" y="66601"/>
                        <a:pt x="21215" y="75555"/>
                        <a:pt x="12643" y="84604"/>
                      </a:cubicBezTo>
                      <a:cubicBezTo>
                        <a:pt x="9690" y="87747"/>
                        <a:pt x="6451" y="90414"/>
                        <a:pt x="2451" y="86890"/>
                      </a:cubicBezTo>
                      <a:cubicBezTo>
                        <a:pt x="-1931" y="83080"/>
                        <a:pt x="546" y="79460"/>
                        <a:pt x="3689" y="76126"/>
                      </a:cubicBezTo>
                      <a:cubicBezTo>
                        <a:pt x="13690" y="65649"/>
                        <a:pt x="23596" y="55076"/>
                        <a:pt x="33788" y="44408"/>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grpSp>
        <p:nvGrpSpPr>
          <p:cNvPr id="590" name="组合 589"/>
          <p:cNvGrpSpPr/>
          <p:nvPr/>
        </p:nvGrpSpPr>
        <p:grpSpPr>
          <a:xfrm>
            <a:off x="8213725" y="1285240"/>
            <a:ext cx="1283970" cy="392430"/>
            <a:chOff x="7124013" y="1399076"/>
            <a:chExt cx="2073342" cy="632684"/>
          </a:xfrm>
        </p:grpSpPr>
        <p:sp>
          <p:nvSpPr>
            <p:cNvPr id="591" name="矩形: 圆角 205"/>
            <p:cNvSpPr/>
            <p:nvPr/>
          </p:nvSpPr>
          <p:spPr>
            <a:xfrm>
              <a:off x="7124013" y="1399076"/>
              <a:ext cx="1852883" cy="632684"/>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592" name="椭圆 591"/>
            <p:cNvSpPr/>
            <p:nvPr/>
          </p:nvSpPr>
          <p:spPr>
            <a:xfrm>
              <a:off x="7167720" y="1432502"/>
              <a:ext cx="565834" cy="565832"/>
            </a:xfrm>
            <a:prstGeom prst="ellipse">
              <a:avLst/>
            </a:prstGeom>
            <a:gradFill flip="none" rotWithShape="1">
              <a:gsLst>
                <a:gs pos="3000">
                  <a:srgbClr val="02A9F2"/>
                </a:gs>
                <a:gs pos="58000">
                  <a:srgbClr val="08EFDA"/>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593" name="文本框 592"/>
            <p:cNvSpPr txBox="1"/>
            <p:nvPr/>
          </p:nvSpPr>
          <p:spPr>
            <a:xfrm>
              <a:off x="7691054" y="1533269"/>
              <a:ext cx="1506301" cy="444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输出资料</a:t>
              </a:r>
            </a:p>
          </p:txBody>
        </p:sp>
        <p:grpSp>
          <p:nvGrpSpPr>
            <p:cNvPr id="594" name="组合 593"/>
            <p:cNvGrpSpPr/>
            <p:nvPr/>
          </p:nvGrpSpPr>
          <p:grpSpPr>
            <a:xfrm>
              <a:off x="7282335" y="1547163"/>
              <a:ext cx="336604" cy="336510"/>
              <a:chOff x="5395804" y="-774827"/>
              <a:chExt cx="709898" cy="709697"/>
            </a:xfrm>
            <a:solidFill>
              <a:srgbClr val="101A3A"/>
            </a:solidFill>
          </p:grpSpPr>
          <p:sp>
            <p:nvSpPr>
              <p:cNvPr id="595" name="任意多边形: 形状 142"/>
              <p:cNvSpPr/>
              <p:nvPr/>
            </p:nvSpPr>
            <p:spPr>
              <a:xfrm>
                <a:off x="5395804" y="-774827"/>
                <a:ext cx="709898" cy="709697"/>
              </a:xfrm>
              <a:custGeom>
                <a:avLst/>
                <a:gdLst>
                  <a:gd name="connsiteX0" fmla="*/ 472250 w 709898"/>
                  <a:gd name="connsiteY0" fmla="*/ 615029 h 709697"/>
                  <a:gd name="connsiteX1" fmla="*/ 472250 w 709898"/>
                  <a:gd name="connsiteY1" fmla="*/ 650367 h 709697"/>
                  <a:gd name="connsiteX2" fmla="*/ 504634 w 709898"/>
                  <a:gd name="connsiteY2" fmla="*/ 650558 h 709697"/>
                  <a:gd name="connsiteX3" fmla="*/ 529495 w 709898"/>
                  <a:gd name="connsiteY3" fmla="*/ 688562 h 709697"/>
                  <a:gd name="connsiteX4" fmla="*/ 501587 w 709898"/>
                  <a:gd name="connsiteY4" fmla="*/ 709517 h 709697"/>
                  <a:gd name="connsiteX5" fmla="*/ 207931 w 709898"/>
                  <a:gd name="connsiteY5" fmla="*/ 709517 h 709697"/>
                  <a:gd name="connsiteX6" fmla="*/ 178784 w 709898"/>
                  <a:gd name="connsiteY6" fmla="*/ 680276 h 709697"/>
                  <a:gd name="connsiteX7" fmla="*/ 207740 w 709898"/>
                  <a:gd name="connsiteY7" fmla="*/ 650176 h 709697"/>
                  <a:gd name="connsiteX8" fmla="*/ 237458 w 709898"/>
                  <a:gd name="connsiteY8" fmla="*/ 650081 h 709697"/>
                  <a:gd name="connsiteX9" fmla="*/ 237458 w 709898"/>
                  <a:gd name="connsiteY9" fmla="*/ 615029 h 709697"/>
                  <a:gd name="connsiteX10" fmla="*/ 228409 w 709898"/>
                  <a:gd name="connsiteY10" fmla="*/ 615029 h 709697"/>
                  <a:gd name="connsiteX11" fmla="*/ 31909 w 709898"/>
                  <a:gd name="connsiteY11" fmla="*/ 615029 h 709697"/>
                  <a:gd name="connsiteX12" fmla="*/ 0 w 709898"/>
                  <a:gd name="connsiteY12" fmla="*/ 583311 h 709697"/>
                  <a:gd name="connsiteX13" fmla="*/ 0 w 709898"/>
                  <a:gd name="connsiteY13" fmla="*/ 270605 h 709697"/>
                  <a:gd name="connsiteX14" fmla="*/ 31051 w 709898"/>
                  <a:gd name="connsiteY14" fmla="*/ 239459 h 709697"/>
                  <a:gd name="connsiteX15" fmla="*/ 50292 w 709898"/>
                  <a:gd name="connsiteY15" fmla="*/ 239459 h 709697"/>
                  <a:gd name="connsiteX16" fmla="*/ 50292 w 709898"/>
                  <a:gd name="connsiteY16" fmla="*/ 230791 h 709697"/>
                  <a:gd name="connsiteX17" fmla="*/ 50292 w 709898"/>
                  <a:gd name="connsiteY17" fmla="*/ 28670 h 709697"/>
                  <a:gd name="connsiteX18" fmla="*/ 78772 w 709898"/>
                  <a:gd name="connsiteY18" fmla="*/ 95 h 709697"/>
                  <a:gd name="connsiteX19" fmla="*/ 632270 w 709898"/>
                  <a:gd name="connsiteY19" fmla="*/ 0 h 709697"/>
                  <a:gd name="connsiteX20" fmla="*/ 654558 w 709898"/>
                  <a:gd name="connsiteY20" fmla="*/ 9239 h 709697"/>
                  <a:gd name="connsiteX21" fmla="*/ 659416 w 709898"/>
                  <a:gd name="connsiteY21" fmla="*/ 26956 h 709697"/>
                  <a:gd name="connsiteX22" fmla="*/ 659606 w 709898"/>
                  <a:gd name="connsiteY22" fmla="*/ 229838 h 709697"/>
                  <a:gd name="connsiteX23" fmla="*/ 659606 w 709898"/>
                  <a:gd name="connsiteY23" fmla="*/ 239363 h 709697"/>
                  <a:gd name="connsiteX24" fmla="*/ 680085 w 709898"/>
                  <a:gd name="connsiteY24" fmla="*/ 239363 h 709697"/>
                  <a:gd name="connsiteX25" fmla="*/ 709898 w 709898"/>
                  <a:gd name="connsiteY25" fmla="*/ 268891 h 709697"/>
                  <a:gd name="connsiteX26" fmla="*/ 709898 w 709898"/>
                  <a:gd name="connsiteY26" fmla="*/ 585121 h 709697"/>
                  <a:gd name="connsiteX27" fmla="*/ 680276 w 709898"/>
                  <a:gd name="connsiteY27" fmla="*/ 614839 h 709697"/>
                  <a:gd name="connsiteX28" fmla="*/ 481679 w 709898"/>
                  <a:gd name="connsiteY28" fmla="*/ 614839 h 709697"/>
                  <a:gd name="connsiteX29" fmla="*/ 472250 w 709898"/>
                  <a:gd name="connsiteY29" fmla="*/ 615029 h 709697"/>
                  <a:gd name="connsiteX30" fmla="*/ 647605 w 709898"/>
                  <a:gd name="connsiteY30" fmla="*/ 554831 h 709697"/>
                  <a:gd name="connsiteX31" fmla="*/ 647605 w 709898"/>
                  <a:gd name="connsiteY31" fmla="*/ 547116 h 709697"/>
                  <a:gd name="connsiteX32" fmla="*/ 647795 w 709898"/>
                  <a:gd name="connsiteY32" fmla="*/ 97060 h 709697"/>
                  <a:gd name="connsiteX33" fmla="*/ 639509 w 709898"/>
                  <a:gd name="connsiteY33" fmla="*/ 88964 h 709697"/>
                  <a:gd name="connsiteX34" fmla="*/ 70485 w 709898"/>
                  <a:gd name="connsiteY34" fmla="*/ 88964 h 709697"/>
                  <a:gd name="connsiteX35" fmla="*/ 62293 w 709898"/>
                  <a:gd name="connsiteY35" fmla="*/ 97155 h 709697"/>
                  <a:gd name="connsiteX36" fmla="*/ 62389 w 709898"/>
                  <a:gd name="connsiteY36" fmla="*/ 547211 h 709697"/>
                  <a:gd name="connsiteX37" fmla="*/ 62389 w 709898"/>
                  <a:gd name="connsiteY37" fmla="*/ 554831 h 709697"/>
                  <a:gd name="connsiteX38" fmla="*/ 647605 w 709898"/>
                  <a:gd name="connsiteY38" fmla="*/ 554831 h 709697"/>
                  <a:gd name="connsiteX39" fmla="*/ 62579 w 709898"/>
                  <a:gd name="connsiteY39" fmla="*/ 76391 h 709697"/>
                  <a:gd name="connsiteX40" fmla="*/ 647605 w 709898"/>
                  <a:gd name="connsiteY40" fmla="*/ 76391 h 709697"/>
                  <a:gd name="connsiteX41" fmla="*/ 647605 w 709898"/>
                  <a:gd name="connsiteY41" fmla="*/ 28861 h 709697"/>
                  <a:gd name="connsiteX42" fmla="*/ 631031 w 709898"/>
                  <a:gd name="connsiteY42" fmla="*/ 12478 h 709697"/>
                  <a:gd name="connsiteX43" fmla="*/ 79058 w 709898"/>
                  <a:gd name="connsiteY43" fmla="*/ 12478 h 709697"/>
                  <a:gd name="connsiteX44" fmla="*/ 73438 w 709898"/>
                  <a:gd name="connsiteY44" fmla="*/ 12478 h 709697"/>
                  <a:gd name="connsiteX45" fmla="*/ 62770 w 709898"/>
                  <a:gd name="connsiteY45" fmla="*/ 22479 h 709697"/>
                  <a:gd name="connsiteX46" fmla="*/ 62579 w 709898"/>
                  <a:gd name="connsiteY46" fmla="*/ 76391 h 709697"/>
                  <a:gd name="connsiteX47" fmla="*/ 12383 w 709898"/>
                  <a:gd name="connsiteY47" fmla="*/ 567881 h 709697"/>
                  <a:gd name="connsiteX48" fmla="*/ 12383 w 709898"/>
                  <a:gd name="connsiteY48" fmla="*/ 582740 h 709697"/>
                  <a:gd name="connsiteX49" fmla="*/ 32480 w 709898"/>
                  <a:gd name="connsiteY49" fmla="*/ 602742 h 709697"/>
                  <a:gd name="connsiteX50" fmla="*/ 677323 w 709898"/>
                  <a:gd name="connsiteY50" fmla="*/ 602742 h 709697"/>
                  <a:gd name="connsiteX51" fmla="*/ 684371 w 709898"/>
                  <a:gd name="connsiteY51" fmla="*/ 602647 h 709697"/>
                  <a:gd name="connsiteX52" fmla="*/ 696944 w 709898"/>
                  <a:gd name="connsiteY52" fmla="*/ 592169 h 709697"/>
                  <a:gd name="connsiteX53" fmla="*/ 697230 w 709898"/>
                  <a:gd name="connsiteY53" fmla="*/ 567976 h 709697"/>
                  <a:gd name="connsiteX54" fmla="*/ 12383 w 709898"/>
                  <a:gd name="connsiteY54" fmla="*/ 567881 h 709697"/>
                  <a:gd name="connsiteX55" fmla="*/ 49435 w 709898"/>
                  <a:gd name="connsiteY55" fmla="*/ 554736 h 709697"/>
                  <a:gd name="connsiteX56" fmla="*/ 49435 w 709898"/>
                  <a:gd name="connsiteY56" fmla="*/ 251936 h 709697"/>
                  <a:gd name="connsiteX57" fmla="*/ 31718 w 709898"/>
                  <a:gd name="connsiteY57" fmla="*/ 251936 h 709697"/>
                  <a:gd name="connsiteX58" fmla="*/ 12383 w 709898"/>
                  <a:gd name="connsiteY58" fmla="*/ 271082 h 709697"/>
                  <a:gd name="connsiteX59" fmla="*/ 12383 w 709898"/>
                  <a:gd name="connsiteY59" fmla="*/ 546926 h 709697"/>
                  <a:gd name="connsiteX60" fmla="*/ 12383 w 709898"/>
                  <a:gd name="connsiteY60" fmla="*/ 554736 h 709697"/>
                  <a:gd name="connsiteX61" fmla="*/ 49435 w 709898"/>
                  <a:gd name="connsiteY61" fmla="*/ 554736 h 709697"/>
                  <a:gd name="connsiteX62" fmla="*/ 660178 w 709898"/>
                  <a:gd name="connsiteY62" fmla="*/ 251936 h 709697"/>
                  <a:gd name="connsiteX63" fmla="*/ 660178 w 709898"/>
                  <a:gd name="connsiteY63" fmla="*/ 554450 h 709697"/>
                  <a:gd name="connsiteX64" fmla="*/ 697706 w 709898"/>
                  <a:gd name="connsiteY64" fmla="*/ 554450 h 709697"/>
                  <a:gd name="connsiteX65" fmla="*/ 697706 w 709898"/>
                  <a:gd name="connsiteY65" fmla="*/ 548259 h 709697"/>
                  <a:gd name="connsiteX66" fmla="*/ 697706 w 709898"/>
                  <a:gd name="connsiteY66" fmla="*/ 270320 h 709697"/>
                  <a:gd name="connsiteX67" fmla="*/ 697611 w 709898"/>
                  <a:gd name="connsiteY67" fmla="*/ 265367 h 709697"/>
                  <a:gd name="connsiteX68" fmla="*/ 683990 w 709898"/>
                  <a:gd name="connsiteY68" fmla="*/ 252032 h 709697"/>
                  <a:gd name="connsiteX69" fmla="*/ 660178 w 709898"/>
                  <a:gd name="connsiteY69" fmla="*/ 251936 h 709697"/>
                  <a:gd name="connsiteX70" fmla="*/ 354330 w 709898"/>
                  <a:gd name="connsiteY70" fmla="*/ 697135 h 709697"/>
                  <a:gd name="connsiteX71" fmla="*/ 495776 w 709898"/>
                  <a:gd name="connsiteY71" fmla="*/ 697135 h 709697"/>
                  <a:gd name="connsiteX72" fmla="*/ 502825 w 709898"/>
                  <a:gd name="connsiteY72" fmla="*/ 696944 h 709697"/>
                  <a:gd name="connsiteX73" fmla="*/ 518446 w 709898"/>
                  <a:gd name="connsiteY73" fmla="*/ 680657 h 709697"/>
                  <a:gd name="connsiteX74" fmla="*/ 504825 w 709898"/>
                  <a:gd name="connsiteY74" fmla="*/ 662750 h 709697"/>
                  <a:gd name="connsiteX75" fmla="*/ 496443 w 709898"/>
                  <a:gd name="connsiteY75" fmla="*/ 662083 h 709697"/>
                  <a:gd name="connsiteX76" fmla="*/ 213550 w 709898"/>
                  <a:gd name="connsiteY76" fmla="*/ 662083 h 709697"/>
                  <a:gd name="connsiteX77" fmla="*/ 205835 w 709898"/>
                  <a:gd name="connsiteY77" fmla="*/ 662464 h 709697"/>
                  <a:gd name="connsiteX78" fmla="*/ 191262 w 709898"/>
                  <a:gd name="connsiteY78" fmla="*/ 681038 h 709697"/>
                  <a:gd name="connsiteX79" fmla="*/ 210693 w 709898"/>
                  <a:gd name="connsiteY79" fmla="*/ 697040 h 709697"/>
                  <a:gd name="connsiteX80" fmla="*/ 354330 w 709898"/>
                  <a:gd name="connsiteY80" fmla="*/ 697135 h 709697"/>
                  <a:gd name="connsiteX81" fmla="*/ 250508 w 709898"/>
                  <a:gd name="connsiteY81" fmla="*/ 649319 h 709697"/>
                  <a:gd name="connsiteX82" fmla="*/ 459010 w 709898"/>
                  <a:gd name="connsiteY82" fmla="*/ 649319 h 709697"/>
                  <a:gd name="connsiteX83" fmla="*/ 459010 w 709898"/>
                  <a:gd name="connsiteY83" fmla="*/ 615315 h 709697"/>
                  <a:gd name="connsiteX84" fmla="*/ 250508 w 709898"/>
                  <a:gd name="connsiteY84" fmla="*/ 615315 h 709697"/>
                  <a:gd name="connsiteX85" fmla="*/ 250508 w 709898"/>
                  <a:gd name="connsiteY85" fmla="*/ 649319 h 7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09898" h="709697">
                    <a:moveTo>
                      <a:pt x="472250" y="615029"/>
                    </a:moveTo>
                    <a:cubicBezTo>
                      <a:pt x="472250" y="627126"/>
                      <a:pt x="472250" y="638080"/>
                      <a:pt x="472250" y="650367"/>
                    </a:cubicBezTo>
                    <a:cubicBezTo>
                      <a:pt x="483299" y="650367"/>
                      <a:pt x="494062" y="649605"/>
                      <a:pt x="504634" y="650558"/>
                    </a:cubicBezTo>
                    <a:cubicBezTo>
                      <a:pt x="523208" y="652272"/>
                      <a:pt x="535019" y="670751"/>
                      <a:pt x="529495" y="688562"/>
                    </a:cubicBezTo>
                    <a:cubicBezTo>
                      <a:pt x="525780" y="700659"/>
                      <a:pt x="515017" y="709517"/>
                      <a:pt x="501587" y="709517"/>
                    </a:cubicBezTo>
                    <a:cubicBezTo>
                      <a:pt x="403670" y="709708"/>
                      <a:pt x="305848" y="709803"/>
                      <a:pt x="207931" y="709517"/>
                    </a:cubicBezTo>
                    <a:cubicBezTo>
                      <a:pt x="191262" y="709517"/>
                      <a:pt x="178975" y="696182"/>
                      <a:pt x="178784" y="680276"/>
                    </a:cubicBezTo>
                    <a:cubicBezTo>
                      <a:pt x="178594" y="663702"/>
                      <a:pt x="190500" y="651129"/>
                      <a:pt x="207740" y="650176"/>
                    </a:cubicBezTo>
                    <a:cubicBezTo>
                      <a:pt x="217456" y="649700"/>
                      <a:pt x="227267" y="650081"/>
                      <a:pt x="237458" y="650081"/>
                    </a:cubicBezTo>
                    <a:cubicBezTo>
                      <a:pt x="237458" y="638080"/>
                      <a:pt x="237458" y="627126"/>
                      <a:pt x="237458" y="615029"/>
                    </a:cubicBezTo>
                    <a:cubicBezTo>
                      <a:pt x="234315" y="615029"/>
                      <a:pt x="231362" y="615029"/>
                      <a:pt x="228409" y="615029"/>
                    </a:cubicBezTo>
                    <a:cubicBezTo>
                      <a:pt x="162878" y="615029"/>
                      <a:pt x="97441" y="615029"/>
                      <a:pt x="31909" y="615029"/>
                    </a:cubicBezTo>
                    <a:cubicBezTo>
                      <a:pt x="10001" y="615029"/>
                      <a:pt x="0" y="605028"/>
                      <a:pt x="0" y="583311"/>
                    </a:cubicBezTo>
                    <a:cubicBezTo>
                      <a:pt x="0" y="479108"/>
                      <a:pt x="0" y="374809"/>
                      <a:pt x="0" y="270605"/>
                    </a:cubicBezTo>
                    <a:cubicBezTo>
                      <a:pt x="0" y="249746"/>
                      <a:pt x="10287" y="239459"/>
                      <a:pt x="31051" y="239459"/>
                    </a:cubicBezTo>
                    <a:cubicBezTo>
                      <a:pt x="37147" y="239459"/>
                      <a:pt x="43243" y="239459"/>
                      <a:pt x="50292" y="239459"/>
                    </a:cubicBezTo>
                    <a:cubicBezTo>
                      <a:pt x="50292" y="236315"/>
                      <a:pt x="50292" y="233553"/>
                      <a:pt x="50292" y="230791"/>
                    </a:cubicBezTo>
                    <a:cubicBezTo>
                      <a:pt x="50292" y="163449"/>
                      <a:pt x="50292" y="96012"/>
                      <a:pt x="50292" y="28670"/>
                    </a:cubicBezTo>
                    <a:cubicBezTo>
                      <a:pt x="50292" y="8096"/>
                      <a:pt x="58293" y="95"/>
                      <a:pt x="78772" y="95"/>
                    </a:cubicBezTo>
                    <a:cubicBezTo>
                      <a:pt x="263271" y="95"/>
                      <a:pt x="447770" y="95"/>
                      <a:pt x="632270" y="0"/>
                    </a:cubicBezTo>
                    <a:cubicBezTo>
                      <a:pt x="641128" y="0"/>
                      <a:pt x="649796" y="1238"/>
                      <a:pt x="654558" y="9239"/>
                    </a:cubicBezTo>
                    <a:cubicBezTo>
                      <a:pt x="657606" y="14383"/>
                      <a:pt x="659416" y="21050"/>
                      <a:pt x="659416" y="26956"/>
                    </a:cubicBezTo>
                    <a:cubicBezTo>
                      <a:pt x="659701" y="94583"/>
                      <a:pt x="659606" y="162211"/>
                      <a:pt x="659606" y="229838"/>
                    </a:cubicBezTo>
                    <a:cubicBezTo>
                      <a:pt x="659606" y="232601"/>
                      <a:pt x="659606" y="235458"/>
                      <a:pt x="659606" y="239363"/>
                    </a:cubicBezTo>
                    <a:cubicBezTo>
                      <a:pt x="666750" y="239363"/>
                      <a:pt x="673418" y="239363"/>
                      <a:pt x="680085" y="239363"/>
                    </a:cubicBezTo>
                    <a:cubicBezTo>
                      <a:pt x="699040" y="239459"/>
                      <a:pt x="709898" y="250127"/>
                      <a:pt x="709898" y="268891"/>
                    </a:cubicBezTo>
                    <a:cubicBezTo>
                      <a:pt x="709898" y="374333"/>
                      <a:pt x="709898" y="479679"/>
                      <a:pt x="709898" y="585121"/>
                    </a:cubicBezTo>
                    <a:cubicBezTo>
                      <a:pt x="709898" y="604076"/>
                      <a:pt x="699230" y="614839"/>
                      <a:pt x="680276" y="614839"/>
                    </a:cubicBezTo>
                    <a:cubicBezTo>
                      <a:pt x="614077" y="614934"/>
                      <a:pt x="547878" y="614839"/>
                      <a:pt x="481679" y="614839"/>
                    </a:cubicBezTo>
                    <a:cubicBezTo>
                      <a:pt x="478822" y="615029"/>
                      <a:pt x="475774" y="615029"/>
                      <a:pt x="472250" y="615029"/>
                    </a:cubicBezTo>
                    <a:close/>
                    <a:moveTo>
                      <a:pt x="647605" y="554831"/>
                    </a:moveTo>
                    <a:cubicBezTo>
                      <a:pt x="647605" y="551783"/>
                      <a:pt x="647605" y="549402"/>
                      <a:pt x="647605" y="547116"/>
                    </a:cubicBezTo>
                    <a:cubicBezTo>
                      <a:pt x="647605" y="397097"/>
                      <a:pt x="647605" y="247079"/>
                      <a:pt x="647795" y="97060"/>
                    </a:cubicBezTo>
                    <a:cubicBezTo>
                      <a:pt x="647795" y="90488"/>
                      <a:pt x="645890" y="88868"/>
                      <a:pt x="639509" y="88964"/>
                    </a:cubicBezTo>
                    <a:cubicBezTo>
                      <a:pt x="449866" y="89154"/>
                      <a:pt x="260128" y="89154"/>
                      <a:pt x="70485" y="88964"/>
                    </a:cubicBezTo>
                    <a:cubicBezTo>
                      <a:pt x="64008" y="88964"/>
                      <a:pt x="62293" y="90773"/>
                      <a:pt x="62293" y="97155"/>
                    </a:cubicBezTo>
                    <a:cubicBezTo>
                      <a:pt x="62484" y="247174"/>
                      <a:pt x="62389" y="397193"/>
                      <a:pt x="62389" y="547211"/>
                    </a:cubicBezTo>
                    <a:cubicBezTo>
                      <a:pt x="62389" y="549688"/>
                      <a:pt x="62389" y="552164"/>
                      <a:pt x="62389" y="554831"/>
                    </a:cubicBezTo>
                    <a:cubicBezTo>
                      <a:pt x="257937" y="554831"/>
                      <a:pt x="452247" y="554831"/>
                      <a:pt x="647605" y="554831"/>
                    </a:cubicBezTo>
                    <a:close/>
                    <a:moveTo>
                      <a:pt x="62579" y="76391"/>
                    </a:moveTo>
                    <a:cubicBezTo>
                      <a:pt x="258032" y="76391"/>
                      <a:pt x="452533" y="76391"/>
                      <a:pt x="647605" y="76391"/>
                    </a:cubicBezTo>
                    <a:cubicBezTo>
                      <a:pt x="647605" y="60198"/>
                      <a:pt x="647605" y="44482"/>
                      <a:pt x="647605" y="28861"/>
                    </a:cubicBezTo>
                    <a:cubicBezTo>
                      <a:pt x="647605" y="15240"/>
                      <a:pt x="644747" y="12478"/>
                      <a:pt x="631031" y="12478"/>
                    </a:cubicBezTo>
                    <a:cubicBezTo>
                      <a:pt x="447008" y="12478"/>
                      <a:pt x="263080" y="12478"/>
                      <a:pt x="79058" y="12478"/>
                    </a:cubicBezTo>
                    <a:cubicBezTo>
                      <a:pt x="77153" y="12478"/>
                      <a:pt x="75343" y="12383"/>
                      <a:pt x="73438" y="12478"/>
                    </a:cubicBezTo>
                    <a:cubicBezTo>
                      <a:pt x="67151" y="12859"/>
                      <a:pt x="62960" y="16383"/>
                      <a:pt x="62770" y="22479"/>
                    </a:cubicBezTo>
                    <a:cubicBezTo>
                      <a:pt x="62293" y="40291"/>
                      <a:pt x="62579" y="58103"/>
                      <a:pt x="62579" y="76391"/>
                    </a:cubicBezTo>
                    <a:close/>
                    <a:moveTo>
                      <a:pt x="12383" y="567881"/>
                    </a:moveTo>
                    <a:cubicBezTo>
                      <a:pt x="12383" y="573405"/>
                      <a:pt x="12383" y="578072"/>
                      <a:pt x="12383" y="582740"/>
                    </a:cubicBezTo>
                    <a:cubicBezTo>
                      <a:pt x="12383" y="598551"/>
                      <a:pt x="16574" y="602742"/>
                      <a:pt x="32480" y="602742"/>
                    </a:cubicBezTo>
                    <a:cubicBezTo>
                      <a:pt x="247459" y="602742"/>
                      <a:pt x="462343" y="602742"/>
                      <a:pt x="677323" y="602742"/>
                    </a:cubicBezTo>
                    <a:cubicBezTo>
                      <a:pt x="679704" y="602742"/>
                      <a:pt x="682085" y="602933"/>
                      <a:pt x="684371" y="602647"/>
                    </a:cubicBezTo>
                    <a:cubicBezTo>
                      <a:pt x="690753" y="601885"/>
                      <a:pt x="696087" y="598551"/>
                      <a:pt x="696944" y="592169"/>
                    </a:cubicBezTo>
                    <a:cubicBezTo>
                      <a:pt x="697992" y="584264"/>
                      <a:pt x="697230" y="576072"/>
                      <a:pt x="697230" y="567976"/>
                    </a:cubicBezTo>
                    <a:cubicBezTo>
                      <a:pt x="468725" y="567881"/>
                      <a:pt x="240983" y="567881"/>
                      <a:pt x="12383" y="567881"/>
                    </a:cubicBezTo>
                    <a:close/>
                    <a:moveTo>
                      <a:pt x="49435" y="554736"/>
                    </a:moveTo>
                    <a:cubicBezTo>
                      <a:pt x="49435" y="453676"/>
                      <a:pt x="49435" y="352901"/>
                      <a:pt x="49435" y="251936"/>
                    </a:cubicBezTo>
                    <a:cubicBezTo>
                      <a:pt x="42958" y="251936"/>
                      <a:pt x="37338" y="251936"/>
                      <a:pt x="31718" y="251936"/>
                    </a:cubicBezTo>
                    <a:cubicBezTo>
                      <a:pt x="16764" y="251936"/>
                      <a:pt x="12383" y="256223"/>
                      <a:pt x="12383" y="271082"/>
                    </a:cubicBezTo>
                    <a:cubicBezTo>
                      <a:pt x="12383" y="362998"/>
                      <a:pt x="12383" y="455009"/>
                      <a:pt x="12383" y="546926"/>
                    </a:cubicBezTo>
                    <a:cubicBezTo>
                      <a:pt x="12383" y="549402"/>
                      <a:pt x="12383" y="551974"/>
                      <a:pt x="12383" y="554736"/>
                    </a:cubicBezTo>
                    <a:cubicBezTo>
                      <a:pt x="25337" y="554736"/>
                      <a:pt x="37338" y="554736"/>
                      <a:pt x="49435" y="554736"/>
                    </a:cubicBezTo>
                    <a:close/>
                    <a:moveTo>
                      <a:pt x="660178" y="251936"/>
                    </a:moveTo>
                    <a:cubicBezTo>
                      <a:pt x="660178" y="353378"/>
                      <a:pt x="660178" y="453866"/>
                      <a:pt x="660178" y="554450"/>
                    </a:cubicBezTo>
                    <a:cubicBezTo>
                      <a:pt x="672846" y="554450"/>
                      <a:pt x="685133" y="554450"/>
                      <a:pt x="697706" y="554450"/>
                    </a:cubicBezTo>
                    <a:cubicBezTo>
                      <a:pt x="697706" y="551974"/>
                      <a:pt x="697706" y="550069"/>
                      <a:pt x="697706" y="548259"/>
                    </a:cubicBezTo>
                    <a:cubicBezTo>
                      <a:pt x="697706" y="455581"/>
                      <a:pt x="697706" y="362998"/>
                      <a:pt x="697706" y="270320"/>
                    </a:cubicBezTo>
                    <a:cubicBezTo>
                      <a:pt x="697706" y="268700"/>
                      <a:pt x="697706" y="266986"/>
                      <a:pt x="697611" y="265367"/>
                    </a:cubicBezTo>
                    <a:cubicBezTo>
                      <a:pt x="696944" y="257556"/>
                      <a:pt x="691801" y="252317"/>
                      <a:pt x="683990" y="252032"/>
                    </a:cubicBezTo>
                    <a:cubicBezTo>
                      <a:pt x="676180" y="251651"/>
                      <a:pt x="668465" y="251936"/>
                      <a:pt x="660178" y="251936"/>
                    </a:cubicBezTo>
                    <a:close/>
                    <a:moveTo>
                      <a:pt x="354330" y="697135"/>
                    </a:moveTo>
                    <a:cubicBezTo>
                      <a:pt x="401479" y="697135"/>
                      <a:pt x="448628" y="697135"/>
                      <a:pt x="495776" y="697135"/>
                    </a:cubicBezTo>
                    <a:cubicBezTo>
                      <a:pt x="498158" y="697135"/>
                      <a:pt x="500443" y="697230"/>
                      <a:pt x="502825" y="696944"/>
                    </a:cubicBezTo>
                    <a:cubicBezTo>
                      <a:pt x="511492" y="695992"/>
                      <a:pt x="518065" y="689134"/>
                      <a:pt x="518446" y="680657"/>
                    </a:cubicBezTo>
                    <a:cubicBezTo>
                      <a:pt x="518922" y="671894"/>
                      <a:pt x="513493" y="664655"/>
                      <a:pt x="504825" y="662750"/>
                    </a:cubicBezTo>
                    <a:cubicBezTo>
                      <a:pt x="502158" y="662178"/>
                      <a:pt x="499205" y="662083"/>
                      <a:pt x="496443" y="662083"/>
                    </a:cubicBezTo>
                    <a:cubicBezTo>
                      <a:pt x="402146" y="662083"/>
                      <a:pt x="307848" y="662083"/>
                      <a:pt x="213550" y="662083"/>
                    </a:cubicBezTo>
                    <a:cubicBezTo>
                      <a:pt x="210979" y="662083"/>
                      <a:pt x="208312" y="662083"/>
                      <a:pt x="205835" y="662464"/>
                    </a:cubicBezTo>
                    <a:cubicBezTo>
                      <a:pt x="196405" y="664178"/>
                      <a:pt x="190691" y="671608"/>
                      <a:pt x="191262" y="681038"/>
                    </a:cubicBezTo>
                    <a:cubicBezTo>
                      <a:pt x="191929" y="690848"/>
                      <a:pt x="199358" y="697040"/>
                      <a:pt x="210693" y="697040"/>
                    </a:cubicBezTo>
                    <a:cubicBezTo>
                      <a:pt x="258604" y="697230"/>
                      <a:pt x="306515" y="697135"/>
                      <a:pt x="354330" y="697135"/>
                    </a:cubicBezTo>
                    <a:close/>
                    <a:moveTo>
                      <a:pt x="250508" y="649319"/>
                    </a:moveTo>
                    <a:cubicBezTo>
                      <a:pt x="320326" y="649319"/>
                      <a:pt x="389572" y="649319"/>
                      <a:pt x="459010" y="649319"/>
                    </a:cubicBezTo>
                    <a:cubicBezTo>
                      <a:pt x="459010" y="637699"/>
                      <a:pt x="459010" y="626555"/>
                      <a:pt x="459010" y="615315"/>
                    </a:cubicBezTo>
                    <a:cubicBezTo>
                      <a:pt x="389287" y="615315"/>
                      <a:pt x="320135" y="615315"/>
                      <a:pt x="250508" y="615315"/>
                    </a:cubicBezTo>
                    <a:cubicBezTo>
                      <a:pt x="250508" y="626840"/>
                      <a:pt x="250508" y="637985"/>
                      <a:pt x="250508" y="64931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96" name="任意多边形: 形状 150"/>
              <p:cNvSpPr/>
              <p:nvPr/>
            </p:nvSpPr>
            <p:spPr>
              <a:xfrm>
                <a:off x="5484718" y="-675063"/>
                <a:ext cx="532476" cy="442144"/>
              </a:xfrm>
              <a:custGeom>
                <a:avLst/>
                <a:gdLst>
                  <a:gd name="connsiteX0" fmla="*/ 385336 w 532476"/>
                  <a:gd name="connsiteY0" fmla="*/ 345816 h 442144"/>
                  <a:gd name="connsiteX1" fmla="*/ 378287 w 532476"/>
                  <a:gd name="connsiteY1" fmla="*/ 354960 h 442144"/>
                  <a:gd name="connsiteX2" fmla="*/ 354475 w 532476"/>
                  <a:gd name="connsiteY2" fmla="*/ 354865 h 442144"/>
                  <a:gd name="connsiteX3" fmla="*/ 325900 w 532476"/>
                  <a:gd name="connsiteY3" fmla="*/ 350578 h 442144"/>
                  <a:gd name="connsiteX4" fmla="*/ 303230 w 532476"/>
                  <a:gd name="connsiteY4" fmla="*/ 359627 h 442144"/>
                  <a:gd name="connsiteX5" fmla="*/ 273703 w 532476"/>
                  <a:gd name="connsiteY5" fmla="*/ 394012 h 442144"/>
                  <a:gd name="connsiteX6" fmla="*/ 273703 w 532476"/>
                  <a:gd name="connsiteY6" fmla="*/ 411157 h 442144"/>
                  <a:gd name="connsiteX7" fmla="*/ 264845 w 532476"/>
                  <a:gd name="connsiteY7" fmla="*/ 420016 h 442144"/>
                  <a:gd name="connsiteX8" fmla="*/ 223316 w 532476"/>
                  <a:gd name="connsiteY8" fmla="*/ 419920 h 442144"/>
                  <a:gd name="connsiteX9" fmla="*/ 216077 w 532476"/>
                  <a:gd name="connsiteY9" fmla="*/ 424588 h 442144"/>
                  <a:gd name="connsiteX10" fmla="*/ 184073 w 532476"/>
                  <a:gd name="connsiteY10" fmla="*/ 441447 h 442144"/>
                  <a:gd name="connsiteX11" fmla="*/ 161784 w 532476"/>
                  <a:gd name="connsiteY11" fmla="*/ 414205 h 442144"/>
                  <a:gd name="connsiteX12" fmla="*/ 183311 w 532476"/>
                  <a:gd name="connsiteY12" fmla="*/ 386297 h 442144"/>
                  <a:gd name="connsiteX13" fmla="*/ 216267 w 532476"/>
                  <a:gd name="connsiteY13" fmla="*/ 402966 h 442144"/>
                  <a:gd name="connsiteX14" fmla="*/ 220649 w 532476"/>
                  <a:gd name="connsiteY14" fmla="*/ 407443 h 442144"/>
                  <a:gd name="connsiteX15" fmla="*/ 224078 w 532476"/>
                  <a:gd name="connsiteY15" fmla="*/ 407538 h 442144"/>
                  <a:gd name="connsiteX16" fmla="*/ 261035 w 532476"/>
                  <a:gd name="connsiteY16" fmla="*/ 407538 h 442144"/>
                  <a:gd name="connsiteX17" fmla="*/ 261035 w 532476"/>
                  <a:gd name="connsiteY17" fmla="*/ 394108 h 442144"/>
                  <a:gd name="connsiteX18" fmla="*/ 233984 w 532476"/>
                  <a:gd name="connsiteY18" fmla="*/ 388012 h 442144"/>
                  <a:gd name="connsiteX19" fmla="*/ 229221 w 532476"/>
                  <a:gd name="connsiteY19" fmla="*/ 361437 h 442144"/>
                  <a:gd name="connsiteX20" fmla="*/ 192359 w 532476"/>
                  <a:gd name="connsiteY20" fmla="*/ 344578 h 442144"/>
                  <a:gd name="connsiteX21" fmla="*/ 187025 w 532476"/>
                  <a:gd name="connsiteY21" fmla="*/ 345625 h 442144"/>
                  <a:gd name="connsiteX22" fmla="*/ 180072 w 532476"/>
                  <a:gd name="connsiteY22" fmla="*/ 352674 h 442144"/>
                  <a:gd name="connsiteX23" fmla="*/ 151878 w 532476"/>
                  <a:gd name="connsiteY23" fmla="*/ 353341 h 442144"/>
                  <a:gd name="connsiteX24" fmla="*/ 147306 w 532476"/>
                  <a:gd name="connsiteY24" fmla="*/ 349054 h 442144"/>
                  <a:gd name="connsiteX25" fmla="*/ 107111 w 532476"/>
                  <a:gd name="connsiteY25" fmla="*/ 389631 h 442144"/>
                  <a:gd name="connsiteX26" fmla="*/ 76535 w 532476"/>
                  <a:gd name="connsiteY26" fmla="*/ 401918 h 442144"/>
                  <a:gd name="connsiteX27" fmla="*/ 70916 w 532476"/>
                  <a:gd name="connsiteY27" fmla="*/ 401823 h 442144"/>
                  <a:gd name="connsiteX28" fmla="*/ 51104 w 532476"/>
                  <a:gd name="connsiteY28" fmla="*/ 411729 h 442144"/>
                  <a:gd name="connsiteX29" fmla="*/ 19195 w 532476"/>
                  <a:gd name="connsiteY29" fmla="*/ 422587 h 442144"/>
                  <a:gd name="connsiteX30" fmla="*/ 50 w 532476"/>
                  <a:gd name="connsiteY30" fmla="*/ 394298 h 442144"/>
                  <a:gd name="connsiteX31" fmla="*/ 22719 w 532476"/>
                  <a:gd name="connsiteY31" fmla="*/ 368009 h 442144"/>
                  <a:gd name="connsiteX32" fmla="*/ 53199 w 532476"/>
                  <a:gd name="connsiteY32" fmla="*/ 382963 h 442144"/>
                  <a:gd name="connsiteX33" fmla="*/ 64820 w 532476"/>
                  <a:gd name="connsiteY33" fmla="*/ 390012 h 442144"/>
                  <a:gd name="connsiteX34" fmla="*/ 106825 w 532476"/>
                  <a:gd name="connsiteY34" fmla="*/ 372676 h 442144"/>
                  <a:gd name="connsiteX35" fmla="*/ 140258 w 532476"/>
                  <a:gd name="connsiteY35" fmla="*/ 338767 h 442144"/>
                  <a:gd name="connsiteX36" fmla="*/ 129780 w 532476"/>
                  <a:gd name="connsiteY36" fmla="*/ 330862 h 442144"/>
                  <a:gd name="connsiteX37" fmla="*/ 129685 w 532476"/>
                  <a:gd name="connsiteY37" fmla="*/ 306573 h 442144"/>
                  <a:gd name="connsiteX38" fmla="*/ 133876 w 532476"/>
                  <a:gd name="connsiteY38" fmla="*/ 278760 h 442144"/>
                  <a:gd name="connsiteX39" fmla="*/ 126256 w 532476"/>
                  <a:gd name="connsiteY39" fmla="*/ 258472 h 442144"/>
                  <a:gd name="connsiteX40" fmla="*/ 117969 w 532476"/>
                  <a:gd name="connsiteY40" fmla="*/ 252471 h 442144"/>
                  <a:gd name="connsiteX41" fmla="*/ 107396 w 532476"/>
                  <a:gd name="connsiteY41" fmla="*/ 252566 h 442144"/>
                  <a:gd name="connsiteX42" fmla="*/ 88727 w 532476"/>
                  <a:gd name="connsiteY42" fmla="*/ 233611 h 442144"/>
                  <a:gd name="connsiteX43" fmla="*/ 88727 w 532476"/>
                  <a:gd name="connsiteY43" fmla="*/ 225515 h 442144"/>
                  <a:gd name="connsiteX44" fmla="*/ 58533 w 532476"/>
                  <a:gd name="connsiteY44" fmla="*/ 225706 h 442144"/>
                  <a:gd name="connsiteX45" fmla="*/ 54628 w 532476"/>
                  <a:gd name="connsiteY45" fmla="*/ 230563 h 442144"/>
                  <a:gd name="connsiteX46" fmla="*/ 26339 w 532476"/>
                  <a:gd name="connsiteY46" fmla="*/ 247708 h 442144"/>
                  <a:gd name="connsiteX47" fmla="*/ 1097 w 532476"/>
                  <a:gd name="connsiteY47" fmla="*/ 225610 h 442144"/>
                  <a:gd name="connsiteX48" fmla="*/ 18814 w 532476"/>
                  <a:gd name="connsiteY48" fmla="*/ 192844 h 442144"/>
                  <a:gd name="connsiteX49" fmla="*/ 53771 w 532476"/>
                  <a:gd name="connsiteY49" fmla="*/ 207132 h 442144"/>
                  <a:gd name="connsiteX50" fmla="*/ 63772 w 532476"/>
                  <a:gd name="connsiteY50" fmla="*/ 213228 h 442144"/>
                  <a:gd name="connsiteX51" fmla="*/ 88823 w 532476"/>
                  <a:gd name="connsiteY51" fmla="*/ 213133 h 442144"/>
                  <a:gd name="connsiteX52" fmla="*/ 88823 w 532476"/>
                  <a:gd name="connsiteY52" fmla="*/ 203322 h 442144"/>
                  <a:gd name="connsiteX53" fmla="*/ 105777 w 532476"/>
                  <a:gd name="connsiteY53" fmla="*/ 185891 h 442144"/>
                  <a:gd name="connsiteX54" fmla="*/ 129971 w 532476"/>
                  <a:gd name="connsiteY54" fmla="*/ 167413 h 442144"/>
                  <a:gd name="connsiteX55" fmla="*/ 139019 w 532476"/>
                  <a:gd name="connsiteY55" fmla="*/ 147696 h 442144"/>
                  <a:gd name="connsiteX56" fmla="*/ 137781 w 532476"/>
                  <a:gd name="connsiteY56" fmla="*/ 139981 h 442144"/>
                  <a:gd name="connsiteX57" fmla="*/ 130352 w 532476"/>
                  <a:gd name="connsiteY57" fmla="*/ 132551 h 442144"/>
                  <a:gd name="connsiteX58" fmla="*/ 130542 w 532476"/>
                  <a:gd name="connsiteY58" fmla="*/ 105881 h 442144"/>
                  <a:gd name="connsiteX59" fmla="*/ 137972 w 532476"/>
                  <a:gd name="connsiteY59" fmla="*/ 100547 h 442144"/>
                  <a:gd name="connsiteX60" fmla="*/ 88537 w 532476"/>
                  <a:gd name="connsiteY60" fmla="*/ 51589 h 442144"/>
                  <a:gd name="connsiteX61" fmla="*/ 83012 w 532476"/>
                  <a:gd name="connsiteY61" fmla="*/ 49303 h 442144"/>
                  <a:gd name="connsiteX62" fmla="*/ 71773 w 532476"/>
                  <a:gd name="connsiteY62" fmla="*/ 49207 h 442144"/>
                  <a:gd name="connsiteX63" fmla="*/ 51104 w 532476"/>
                  <a:gd name="connsiteY63" fmla="*/ 59113 h 442144"/>
                  <a:gd name="connsiteX64" fmla="*/ 19100 w 532476"/>
                  <a:gd name="connsiteY64" fmla="*/ 69496 h 442144"/>
                  <a:gd name="connsiteX65" fmla="*/ 335 w 532476"/>
                  <a:gd name="connsiteY65" fmla="*/ 41016 h 442144"/>
                  <a:gd name="connsiteX66" fmla="*/ 23481 w 532476"/>
                  <a:gd name="connsiteY66" fmla="*/ 15203 h 442144"/>
                  <a:gd name="connsiteX67" fmla="*/ 53675 w 532476"/>
                  <a:gd name="connsiteY67" fmla="*/ 30443 h 442144"/>
                  <a:gd name="connsiteX68" fmla="*/ 64058 w 532476"/>
                  <a:gd name="connsiteY68" fmla="*/ 36730 h 442144"/>
                  <a:gd name="connsiteX69" fmla="*/ 110825 w 532476"/>
                  <a:gd name="connsiteY69" fmla="*/ 55875 h 442144"/>
                  <a:gd name="connsiteX70" fmla="*/ 145020 w 532476"/>
                  <a:gd name="connsiteY70" fmla="*/ 90641 h 442144"/>
                  <a:gd name="connsiteX71" fmla="*/ 167594 w 532476"/>
                  <a:gd name="connsiteY71" fmla="*/ 78259 h 442144"/>
                  <a:gd name="connsiteX72" fmla="*/ 189883 w 532476"/>
                  <a:gd name="connsiteY72" fmla="*/ 92641 h 442144"/>
                  <a:gd name="connsiteX73" fmla="*/ 227792 w 532476"/>
                  <a:gd name="connsiteY73" fmla="*/ 76258 h 442144"/>
                  <a:gd name="connsiteX74" fmla="*/ 234174 w 532476"/>
                  <a:gd name="connsiteY74" fmla="*/ 50827 h 442144"/>
                  <a:gd name="connsiteX75" fmla="*/ 260082 w 532476"/>
                  <a:gd name="connsiteY75" fmla="*/ 44254 h 442144"/>
                  <a:gd name="connsiteX76" fmla="*/ 260082 w 532476"/>
                  <a:gd name="connsiteY76" fmla="*/ 31300 h 442144"/>
                  <a:gd name="connsiteX77" fmla="*/ 269417 w 532476"/>
                  <a:gd name="connsiteY77" fmla="*/ 22252 h 442144"/>
                  <a:gd name="connsiteX78" fmla="*/ 308183 w 532476"/>
                  <a:gd name="connsiteY78" fmla="*/ 22442 h 442144"/>
                  <a:gd name="connsiteX79" fmla="*/ 318661 w 532476"/>
                  <a:gd name="connsiteY79" fmla="*/ 16060 h 442144"/>
                  <a:gd name="connsiteX80" fmla="*/ 348855 w 532476"/>
                  <a:gd name="connsiteY80" fmla="*/ 535 h 442144"/>
                  <a:gd name="connsiteX81" fmla="*/ 372001 w 532476"/>
                  <a:gd name="connsiteY81" fmla="*/ 26347 h 442144"/>
                  <a:gd name="connsiteX82" fmla="*/ 352189 w 532476"/>
                  <a:gd name="connsiteY82" fmla="*/ 55399 h 442144"/>
                  <a:gd name="connsiteX83" fmla="*/ 318280 w 532476"/>
                  <a:gd name="connsiteY83" fmla="*/ 40063 h 442144"/>
                  <a:gd name="connsiteX84" fmla="*/ 309326 w 532476"/>
                  <a:gd name="connsiteY84" fmla="*/ 34539 h 442144"/>
                  <a:gd name="connsiteX85" fmla="*/ 274846 w 532476"/>
                  <a:gd name="connsiteY85" fmla="*/ 34825 h 442144"/>
                  <a:gd name="connsiteX86" fmla="*/ 272655 w 532476"/>
                  <a:gd name="connsiteY86" fmla="*/ 35682 h 442144"/>
                  <a:gd name="connsiteX87" fmla="*/ 272655 w 532476"/>
                  <a:gd name="connsiteY87" fmla="*/ 44826 h 442144"/>
                  <a:gd name="connsiteX88" fmla="*/ 286085 w 532476"/>
                  <a:gd name="connsiteY88" fmla="*/ 44826 h 442144"/>
                  <a:gd name="connsiteX89" fmla="*/ 302659 w 532476"/>
                  <a:gd name="connsiteY89" fmla="*/ 61876 h 442144"/>
                  <a:gd name="connsiteX90" fmla="*/ 318089 w 532476"/>
                  <a:gd name="connsiteY90" fmla="*/ 83021 h 442144"/>
                  <a:gd name="connsiteX91" fmla="*/ 341902 w 532476"/>
                  <a:gd name="connsiteY91" fmla="*/ 93118 h 442144"/>
                  <a:gd name="connsiteX92" fmla="*/ 362857 w 532476"/>
                  <a:gd name="connsiteY92" fmla="*/ 78735 h 442144"/>
                  <a:gd name="connsiteX93" fmla="*/ 384574 w 532476"/>
                  <a:gd name="connsiteY93" fmla="*/ 89403 h 442144"/>
                  <a:gd name="connsiteX94" fmla="*/ 389717 w 532476"/>
                  <a:gd name="connsiteY94" fmla="*/ 84736 h 442144"/>
                  <a:gd name="connsiteX95" fmla="*/ 432485 w 532476"/>
                  <a:gd name="connsiteY95" fmla="*/ 41873 h 442144"/>
                  <a:gd name="connsiteX96" fmla="*/ 444867 w 532476"/>
                  <a:gd name="connsiteY96" fmla="*/ 36634 h 442144"/>
                  <a:gd name="connsiteX97" fmla="*/ 470966 w 532476"/>
                  <a:gd name="connsiteY97" fmla="*/ 36825 h 442144"/>
                  <a:gd name="connsiteX98" fmla="*/ 477728 w 532476"/>
                  <a:gd name="connsiteY98" fmla="*/ 32539 h 442144"/>
                  <a:gd name="connsiteX99" fmla="*/ 509447 w 532476"/>
                  <a:gd name="connsiteY99" fmla="*/ 15203 h 442144"/>
                  <a:gd name="connsiteX100" fmla="*/ 532211 w 532476"/>
                  <a:gd name="connsiteY100" fmla="*/ 42730 h 442144"/>
                  <a:gd name="connsiteX101" fmla="*/ 510304 w 532476"/>
                  <a:gd name="connsiteY101" fmla="*/ 70353 h 442144"/>
                  <a:gd name="connsiteX102" fmla="*/ 477443 w 532476"/>
                  <a:gd name="connsiteY102" fmla="*/ 53398 h 442144"/>
                  <a:gd name="connsiteX103" fmla="*/ 471537 w 532476"/>
                  <a:gd name="connsiteY103" fmla="*/ 49112 h 442144"/>
                  <a:gd name="connsiteX104" fmla="*/ 470870 w 532476"/>
                  <a:gd name="connsiteY104" fmla="*/ 49112 h 442144"/>
                  <a:gd name="connsiteX105" fmla="*/ 423912 w 532476"/>
                  <a:gd name="connsiteY105" fmla="*/ 67591 h 442144"/>
                  <a:gd name="connsiteX106" fmla="*/ 394004 w 532476"/>
                  <a:gd name="connsiteY106" fmla="*/ 97975 h 442144"/>
                  <a:gd name="connsiteX107" fmla="*/ 391527 w 532476"/>
                  <a:gd name="connsiteY107" fmla="*/ 142648 h 442144"/>
                  <a:gd name="connsiteX108" fmla="*/ 406958 w 532476"/>
                  <a:gd name="connsiteY108" fmla="*/ 182843 h 442144"/>
                  <a:gd name="connsiteX109" fmla="*/ 411815 w 532476"/>
                  <a:gd name="connsiteY109" fmla="*/ 185320 h 442144"/>
                  <a:gd name="connsiteX110" fmla="*/ 425912 w 532476"/>
                  <a:gd name="connsiteY110" fmla="*/ 185510 h 442144"/>
                  <a:gd name="connsiteX111" fmla="*/ 443819 w 532476"/>
                  <a:gd name="connsiteY111" fmla="*/ 203893 h 442144"/>
                  <a:gd name="connsiteX112" fmla="*/ 443819 w 532476"/>
                  <a:gd name="connsiteY112" fmla="*/ 213037 h 442144"/>
                  <a:gd name="connsiteX113" fmla="*/ 473728 w 532476"/>
                  <a:gd name="connsiteY113" fmla="*/ 212847 h 442144"/>
                  <a:gd name="connsiteX114" fmla="*/ 477919 w 532476"/>
                  <a:gd name="connsiteY114" fmla="*/ 208275 h 442144"/>
                  <a:gd name="connsiteX115" fmla="*/ 511066 w 532476"/>
                  <a:gd name="connsiteY115" fmla="*/ 191892 h 442144"/>
                  <a:gd name="connsiteX116" fmla="*/ 532402 w 532476"/>
                  <a:gd name="connsiteY116" fmla="*/ 220657 h 442144"/>
                  <a:gd name="connsiteX117" fmla="*/ 507065 w 532476"/>
                  <a:gd name="connsiteY117" fmla="*/ 247518 h 442144"/>
                  <a:gd name="connsiteX118" fmla="*/ 478300 w 532476"/>
                  <a:gd name="connsiteY118" fmla="*/ 230468 h 442144"/>
                  <a:gd name="connsiteX119" fmla="*/ 470585 w 532476"/>
                  <a:gd name="connsiteY119" fmla="*/ 225420 h 442144"/>
                  <a:gd name="connsiteX120" fmla="*/ 443819 w 532476"/>
                  <a:gd name="connsiteY120" fmla="*/ 225515 h 442144"/>
                  <a:gd name="connsiteX121" fmla="*/ 443819 w 532476"/>
                  <a:gd name="connsiteY121" fmla="*/ 236374 h 442144"/>
                  <a:gd name="connsiteX122" fmla="*/ 427436 w 532476"/>
                  <a:gd name="connsiteY122" fmla="*/ 252471 h 442144"/>
                  <a:gd name="connsiteX123" fmla="*/ 411244 w 532476"/>
                  <a:gd name="connsiteY123" fmla="*/ 252757 h 442144"/>
                  <a:gd name="connsiteX124" fmla="*/ 406386 w 532476"/>
                  <a:gd name="connsiteY124" fmla="*/ 256281 h 442144"/>
                  <a:gd name="connsiteX125" fmla="*/ 391908 w 532476"/>
                  <a:gd name="connsiteY125" fmla="*/ 293905 h 442144"/>
                  <a:gd name="connsiteX126" fmla="*/ 406862 w 532476"/>
                  <a:gd name="connsiteY126" fmla="*/ 315336 h 442144"/>
                  <a:gd name="connsiteX127" fmla="*/ 394575 w 532476"/>
                  <a:gd name="connsiteY127" fmla="*/ 338958 h 442144"/>
                  <a:gd name="connsiteX128" fmla="*/ 416864 w 532476"/>
                  <a:gd name="connsiteY128" fmla="*/ 359913 h 442144"/>
                  <a:gd name="connsiteX129" fmla="*/ 442867 w 532476"/>
                  <a:gd name="connsiteY129" fmla="*/ 385630 h 442144"/>
                  <a:gd name="connsiteX130" fmla="*/ 452582 w 532476"/>
                  <a:gd name="connsiteY130" fmla="*/ 389631 h 442144"/>
                  <a:gd name="connsiteX131" fmla="*/ 462393 w 532476"/>
                  <a:gd name="connsiteY131" fmla="*/ 389821 h 442144"/>
                  <a:gd name="connsiteX132" fmla="*/ 481062 w 532476"/>
                  <a:gd name="connsiteY132" fmla="*/ 380296 h 442144"/>
                  <a:gd name="connsiteX133" fmla="*/ 512780 w 532476"/>
                  <a:gd name="connsiteY133" fmla="*/ 368962 h 442144"/>
                  <a:gd name="connsiteX134" fmla="*/ 532402 w 532476"/>
                  <a:gd name="connsiteY134" fmla="*/ 397537 h 442144"/>
                  <a:gd name="connsiteX135" fmla="*/ 509447 w 532476"/>
                  <a:gd name="connsiteY135" fmla="*/ 423635 h 442144"/>
                  <a:gd name="connsiteX136" fmla="*/ 479157 w 532476"/>
                  <a:gd name="connsiteY136" fmla="*/ 408395 h 442144"/>
                  <a:gd name="connsiteX137" fmla="*/ 468108 w 532476"/>
                  <a:gd name="connsiteY137" fmla="*/ 401823 h 442144"/>
                  <a:gd name="connsiteX138" fmla="*/ 421912 w 532476"/>
                  <a:gd name="connsiteY138" fmla="*/ 382868 h 442144"/>
                  <a:gd name="connsiteX139" fmla="*/ 385336 w 532476"/>
                  <a:gd name="connsiteY139" fmla="*/ 345816 h 442144"/>
                  <a:gd name="connsiteX140" fmla="*/ 395432 w 532476"/>
                  <a:gd name="connsiteY140" fmla="*/ 318955 h 442144"/>
                  <a:gd name="connsiteX141" fmla="*/ 392480 w 532476"/>
                  <a:gd name="connsiteY141" fmla="*/ 314098 h 442144"/>
                  <a:gd name="connsiteX142" fmla="*/ 379145 w 532476"/>
                  <a:gd name="connsiteY142" fmla="*/ 300572 h 442144"/>
                  <a:gd name="connsiteX143" fmla="*/ 377811 w 532476"/>
                  <a:gd name="connsiteY143" fmla="*/ 289904 h 442144"/>
                  <a:gd name="connsiteX144" fmla="*/ 395528 w 532476"/>
                  <a:gd name="connsiteY144" fmla="*/ 247327 h 442144"/>
                  <a:gd name="connsiteX145" fmla="*/ 404386 w 532476"/>
                  <a:gd name="connsiteY145" fmla="*/ 240469 h 442144"/>
                  <a:gd name="connsiteX146" fmla="*/ 424103 w 532476"/>
                  <a:gd name="connsiteY146" fmla="*/ 240469 h 442144"/>
                  <a:gd name="connsiteX147" fmla="*/ 431246 w 532476"/>
                  <a:gd name="connsiteY147" fmla="*/ 233230 h 442144"/>
                  <a:gd name="connsiteX148" fmla="*/ 431246 w 532476"/>
                  <a:gd name="connsiteY148" fmla="*/ 205036 h 442144"/>
                  <a:gd name="connsiteX149" fmla="*/ 423531 w 532476"/>
                  <a:gd name="connsiteY149" fmla="*/ 197512 h 442144"/>
                  <a:gd name="connsiteX150" fmla="*/ 403814 w 532476"/>
                  <a:gd name="connsiteY150" fmla="*/ 197512 h 442144"/>
                  <a:gd name="connsiteX151" fmla="*/ 395813 w 532476"/>
                  <a:gd name="connsiteY151" fmla="*/ 191320 h 442144"/>
                  <a:gd name="connsiteX152" fmla="*/ 377906 w 532476"/>
                  <a:gd name="connsiteY152" fmla="*/ 147315 h 442144"/>
                  <a:gd name="connsiteX153" fmla="*/ 379430 w 532476"/>
                  <a:gd name="connsiteY153" fmla="*/ 136742 h 442144"/>
                  <a:gd name="connsiteX154" fmla="*/ 391813 w 532476"/>
                  <a:gd name="connsiteY154" fmla="*/ 124264 h 442144"/>
                  <a:gd name="connsiteX155" fmla="*/ 391908 w 532476"/>
                  <a:gd name="connsiteY155" fmla="*/ 114549 h 442144"/>
                  <a:gd name="connsiteX156" fmla="*/ 370572 w 532476"/>
                  <a:gd name="connsiteY156" fmla="*/ 93118 h 442144"/>
                  <a:gd name="connsiteX157" fmla="*/ 360476 w 532476"/>
                  <a:gd name="connsiteY157" fmla="*/ 93403 h 442144"/>
                  <a:gd name="connsiteX158" fmla="*/ 349331 w 532476"/>
                  <a:gd name="connsiteY158" fmla="*/ 105214 h 442144"/>
                  <a:gd name="connsiteX159" fmla="*/ 339330 w 532476"/>
                  <a:gd name="connsiteY159" fmla="*/ 106834 h 442144"/>
                  <a:gd name="connsiteX160" fmla="*/ 297515 w 532476"/>
                  <a:gd name="connsiteY160" fmla="*/ 88831 h 442144"/>
                  <a:gd name="connsiteX161" fmla="*/ 290276 w 532476"/>
                  <a:gd name="connsiteY161" fmla="*/ 79116 h 442144"/>
                  <a:gd name="connsiteX162" fmla="*/ 290276 w 532476"/>
                  <a:gd name="connsiteY162" fmla="*/ 63590 h 442144"/>
                  <a:gd name="connsiteX163" fmla="*/ 283990 w 532476"/>
                  <a:gd name="connsiteY163" fmla="*/ 56923 h 442144"/>
                  <a:gd name="connsiteX164" fmla="*/ 248081 w 532476"/>
                  <a:gd name="connsiteY164" fmla="*/ 56923 h 442144"/>
                  <a:gd name="connsiteX165" fmla="*/ 241604 w 532476"/>
                  <a:gd name="connsiteY165" fmla="*/ 64066 h 442144"/>
                  <a:gd name="connsiteX166" fmla="*/ 241604 w 532476"/>
                  <a:gd name="connsiteY166" fmla="*/ 80259 h 442144"/>
                  <a:gd name="connsiteX167" fmla="*/ 235222 w 532476"/>
                  <a:gd name="connsiteY167" fmla="*/ 88260 h 442144"/>
                  <a:gd name="connsiteX168" fmla="*/ 192740 w 532476"/>
                  <a:gd name="connsiteY168" fmla="*/ 106262 h 442144"/>
                  <a:gd name="connsiteX169" fmla="*/ 181596 w 532476"/>
                  <a:gd name="connsiteY169" fmla="*/ 104738 h 442144"/>
                  <a:gd name="connsiteX170" fmla="*/ 170833 w 532476"/>
                  <a:gd name="connsiteY170" fmla="*/ 93594 h 442144"/>
                  <a:gd name="connsiteX171" fmla="*/ 159689 w 532476"/>
                  <a:gd name="connsiteY171" fmla="*/ 93403 h 442144"/>
                  <a:gd name="connsiteX172" fmla="*/ 139305 w 532476"/>
                  <a:gd name="connsiteY172" fmla="*/ 113882 h 442144"/>
                  <a:gd name="connsiteX173" fmla="*/ 139496 w 532476"/>
                  <a:gd name="connsiteY173" fmla="*/ 124550 h 442144"/>
                  <a:gd name="connsiteX174" fmla="*/ 151878 w 532476"/>
                  <a:gd name="connsiteY174" fmla="*/ 137028 h 442144"/>
                  <a:gd name="connsiteX175" fmla="*/ 153212 w 532476"/>
                  <a:gd name="connsiteY175" fmla="*/ 147124 h 442144"/>
                  <a:gd name="connsiteX176" fmla="*/ 135305 w 532476"/>
                  <a:gd name="connsiteY176" fmla="*/ 191130 h 442144"/>
                  <a:gd name="connsiteX177" fmla="*/ 126827 w 532476"/>
                  <a:gd name="connsiteY177" fmla="*/ 197512 h 442144"/>
                  <a:gd name="connsiteX178" fmla="*/ 108539 w 532476"/>
                  <a:gd name="connsiteY178" fmla="*/ 197416 h 442144"/>
                  <a:gd name="connsiteX179" fmla="*/ 100824 w 532476"/>
                  <a:gd name="connsiteY179" fmla="*/ 204941 h 442144"/>
                  <a:gd name="connsiteX180" fmla="*/ 100824 w 532476"/>
                  <a:gd name="connsiteY180" fmla="*/ 233135 h 442144"/>
                  <a:gd name="connsiteX181" fmla="*/ 107968 w 532476"/>
                  <a:gd name="connsiteY181" fmla="*/ 240469 h 442144"/>
                  <a:gd name="connsiteX182" fmla="*/ 127018 w 532476"/>
                  <a:gd name="connsiteY182" fmla="*/ 240469 h 442144"/>
                  <a:gd name="connsiteX183" fmla="*/ 135876 w 532476"/>
                  <a:gd name="connsiteY183" fmla="*/ 247423 h 442144"/>
                  <a:gd name="connsiteX184" fmla="*/ 153307 w 532476"/>
                  <a:gd name="connsiteY184" fmla="*/ 289333 h 442144"/>
                  <a:gd name="connsiteX185" fmla="*/ 151783 w 532476"/>
                  <a:gd name="connsiteY185" fmla="*/ 301144 h 442144"/>
                  <a:gd name="connsiteX186" fmla="*/ 139305 w 532476"/>
                  <a:gd name="connsiteY186" fmla="*/ 313526 h 442144"/>
                  <a:gd name="connsiteX187" fmla="*/ 139115 w 532476"/>
                  <a:gd name="connsiteY187" fmla="*/ 323146 h 442144"/>
                  <a:gd name="connsiteX188" fmla="*/ 161022 w 532476"/>
                  <a:gd name="connsiteY188" fmla="*/ 345054 h 442144"/>
                  <a:gd name="connsiteX189" fmla="*/ 170166 w 532476"/>
                  <a:gd name="connsiteY189" fmla="*/ 344959 h 442144"/>
                  <a:gd name="connsiteX190" fmla="*/ 181310 w 532476"/>
                  <a:gd name="connsiteY190" fmla="*/ 333243 h 442144"/>
                  <a:gd name="connsiteX191" fmla="*/ 194741 w 532476"/>
                  <a:gd name="connsiteY191" fmla="*/ 331147 h 442144"/>
                  <a:gd name="connsiteX192" fmla="*/ 234650 w 532476"/>
                  <a:gd name="connsiteY192" fmla="*/ 348007 h 442144"/>
                  <a:gd name="connsiteX193" fmla="*/ 241604 w 532476"/>
                  <a:gd name="connsiteY193" fmla="*/ 357055 h 442144"/>
                  <a:gd name="connsiteX194" fmla="*/ 241604 w 532476"/>
                  <a:gd name="connsiteY194" fmla="*/ 373915 h 442144"/>
                  <a:gd name="connsiteX195" fmla="*/ 248843 w 532476"/>
                  <a:gd name="connsiteY195" fmla="*/ 381154 h 442144"/>
                  <a:gd name="connsiteX196" fmla="*/ 283323 w 532476"/>
                  <a:gd name="connsiteY196" fmla="*/ 381154 h 442144"/>
                  <a:gd name="connsiteX197" fmla="*/ 290276 w 532476"/>
                  <a:gd name="connsiteY197" fmla="*/ 373724 h 442144"/>
                  <a:gd name="connsiteX198" fmla="*/ 290181 w 532476"/>
                  <a:gd name="connsiteY198" fmla="*/ 358198 h 442144"/>
                  <a:gd name="connsiteX199" fmla="*/ 297992 w 532476"/>
                  <a:gd name="connsiteY199" fmla="*/ 347530 h 442144"/>
                  <a:gd name="connsiteX200" fmla="*/ 337997 w 532476"/>
                  <a:gd name="connsiteY200" fmla="*/ 330481 h 442144"/>
                  <a:gd name="connsiteX201" fmla="*/ 348665 w 532476"/>
                  <a:gd name="connsiteY201" fmla="*/ 331814 h 442144"/>
                  <a:gd name="connsiteX202" fmla="*/ 360857 w 532476"/>
                  <a:gd name="connsiteY202" fmla="*/ 344482 h 442144"/>
                  <a:gd name="connsiteX203" fmla="*/ 371048 w 532476"/>
                  <a:gd name="connsiteY203" fmla="*/ 344673 h 442144"/>
                  <a:gd name="connsiteX204" fmla="*/ 391813 w 532476"/>
                  <a:gd name="connsiteY204" fmla="*/ 323623 h 442144"/>
                  <a:gd name="connsiteX205" fmla="*/ 395432 w 532476"/>
                  <a:gd name="connsiteY205" fmla="*/ 318955 h 442144"/>
                  <a:gd name="connsiteX206" fmla="*/ 519638 w 532476"/>
                  <a:gd name="connsiteY206" fmla="*/ 219133 h 442144"/>
                  <a:gd name="connsiteX207" fmla="*/ 503446 w 532476"/>
                  <a:gd name="connsiteY207" fmla="*/ 203227 h 442144"/>
                  <a:gd name="connsiteX208" fmla="*/ 487730 w 532476"/>
                  <a:gd name="connsiteY208" fmla="*/ 219038 h 442144"/>
                  <a:gd name="connsiteX209" fmla="*/ 503732 w 532476"/>
                  <a:gd name="connsiteY209" fmla="*/ 235231 h 442144"/>
                  <a:gd name="connsiteX210" fmla="*/ 519638 w 532476"/>
                  <a:gd name="connsiteY210" fmla="*/ 219133 h 442144"/>
                  <a:gd name="connsiteX211" fmla="*/ 28244 w 532476"/>
                  <a:gd name="connsiteY211" fmla="*/ 411729 h 442144"/>
                  <a:gd name="connsiteX212" fmla="*/ 44531 w 532476"/>
                  <a:gd name="connsiteY212" fmla="*/ 396013 h 442144"/>
                  <a:gd name="connsiteX213" fmla="*/ 29101 w 532476"/>
                  <a:gd name="connsiteY213" fmla="*/ 380106 h 442144"/>
                  <a:gd name="connsiteX214" fmla="*/ 12527 w 532476"/>
                  <a:gd name="connsiteY214" fmla="*/ 395441 h 442144"/>
                  <a:gd name="connsiteX215" fmla="*/ 28244 w 532476"/>
                  <a:gd name="connsiteY215" fmla="*/ 411729 h 442144"/>
                  <a:gd name="connsiteX216" fmla="*/ 205885 w 532476"/>
                  <a:gd name="connsiteY216" fmla="*/ 413539 h 442144"/>
                  <a:gd name="connsiteX217" fmla="*/ 189692 w 532476"/>
                  <a:gd name="connsiteY217" fmla="*/ 397727 h 442144"/>
                  <a:gd name="connsiteX218" fmla="*/ 174262 w 532476"/>
                  <a:gd name="connsiteY218" fmla="*/ 413634 h 442144"/>
                  <a:gd name="connsiteX219" fmla="*/ 190073 w 532476"/>
                  <a:gd name="connsiteY219" fmla="*/ 429826 h 442144"/>
                  <a:gd name="connsiteX220" fmla="*/ 205885 w 532476"/>
                  <a:gd name="connsiteY220" fmla="*/ 413539 h 442144"/>
                  <a:gd name="connsiteX221" fmla="*/ 12527 w 532476"/>
                  <a:gd name="connsiteY221" fmla="*/ 42826 h 442144"/>
                  <a:gd name="connsiteX222" fmla="*/ 28625 w 532476"/>
                  <a:gd name="connsiteY222" fmla="*/ 58923 h 442144"/>
                  <a:gd name="connsiteX223" fmla="*/ 44531 w 532476"/>
                  <a:gd name="connsiteY223" fmla="*/ 43207 h 442144"/>
                  <a:gd name="connsiteX224" fmla="*/ 28720 w 532476"/>
                  <a:gd name="connsiteY224" fmla="*/ 26824 h 442144"/>
                  <a:gd name="connsiteX225" fmla="*/ 12527 w 532476"/>
                  <a:gd name="connsiteY225" fmla="*/ 42826 h 442144"/>
                  <a:gd name="connsiteX226" fmla="*/ 519638 w 532476"/>
                  <a:gd name="connsiteY226" fmla="*/ 42730 h 442144"/>
                  <a:gd name="connsiteX227" fmla="*/ 503446 w 532476"/>
                  <a:gd name="connsiteY227" fmla="*/ 26919 h 442144"/>
                  <a:gd name="connsiteX228" fmla="*/ 487730 w 532476"/>
                  <a:gd name="connsiteY228" fmla="*/ 42730 h 442144"/>
                  <a:gd name="connsiteX229" fmla="*/ 503732 w 532476"/>
                  <a:gd name="connsiteY229" fmla="*/ 59018 h 442144"/>
                  <a:gd name="connsiteX230" fmla="*/ 519638 w 532476"/>
                  <a:gd name="connsiteY230" fmla="*/ 42730 h 442144"/>
                  <a:gd name="connsiteX231" fmla="*/ 28529 w 532476"/>
                  <a:gd name="connsiteY231" fmla="*/ 235326 h 442144"/>
                  <a:gd name="connsiteX232" fmla="*/ 44436 w 532476"/>
                  <a:gd name="connsiteY232" fmla="*/ 219133 h 442144"/>
                  <a:gd name="connsiteX233" fmla="*/ 28625 w 532476"/>
                  <a:gd name="connsiteY233" fmla="*/ 203322 h 442144"/>
                  <a:gd name="connsiteX234" fmla="*/ 12432 w 532476"/>
                  <a:gd name="connsiteY234" fmla="*/ 219229 h 442144"/>
                  <a:gd name="connsiteX235" fmla="*/ 28529 w 532476"/>
                  <a:gd name="connsiteY235" fmla="*/ 235326 h 442144"/>
                  <a:gd name="connsiteX236" fmla="*/ 519638 w 532476"/>
                  <a:gd name="connsiteY236" fmla="*/ 396108 h 442144"/>
                  <a:gd name="connsiteX237" fmla="*/ 503827 w 532476"/>
                  <a:gd name="connsiteY237" fmla="*/ 380011 h 442144"/>
                  <a:gd name="connsiteX238" fmla="*/ 487730 w 532476"/>
                  <a:gd name="connsiteY238" fmla="*/ 395917 h 442144"/>
                  <a:gd name="connsiteX239" fmla="*/ 503351 w 532476"/>
                  <a:gd name="connsiteY239" fmla="*/ 411634 h 442144"/>
                  <a:gd name="connsiteX240" fmla="*/ 519638 w 532476"/>
                  <a:gd name="connsiteY240" fmla="*/ 396108 h 442144"/>
                  <a:gd name="connsiteX241" fmla="*/ 343616 w 532476"/>
                  <a:gd name="connsiteY241" fmla="*/ 12631 h 442144"/>
                  <a:gd name="connsiteX242" fmla="*/ 327805 w 532476"/>
                  <a:gd name="connsiteY242" fmla="*/ 28633 h 442144"/>
                  <a:gd name="connsiteX243" fmla="*/ 343902 w 532476"/>
                  <a:gd name="connsiteY243" fmla="*/ 44445 h 442144"/>
                  <a:gd name="connsiteX244" fmla="*/ 359428 w 532476"/>
                  <a:gd name="connsiteY244" fmla="*/ 28729 h 442144"/>
                  <a:gd name="connsiteX245" fmla="*/ 343616 w 532476"/>
                  <a:gd name="connsiteY245" fmla="*/ 12631 h 44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32476" h="442144">
                    <a:moveTo>
                      <a:pt x="385336" y="345816"/>
                    </a:moveTo>
                    <a:cubicBezTo>
                      <a:pt x="382574" y="349435"/>
                      <a:pt x="380859" y="352579"/>
                      <a:pt x="378287" y="354960"/>
                    </a:cubicBezTo>
                    <a:cubicBezTo>
                      <a:pt x="371048" y="361723"/>
                      <a:pt x="360285" y="362580"/>
                      <a:pt x="354475" y="354865"/>
                    </a:cubicBezTo>
                    <a:cubicBezTo>
                      <a:pt x="345712" y="343054"/>
                      <a:pt x="337235" y="343625"/>
                      <a:pt x="325900" y="350578"/>
                    </a:cubicBezTo>
                    <a:cubicBezTo>
                      <a:pt x="319042" y="354769"/>
                      <a:pt x="310755" y="356674"/>
                      <a:pt x="303230" y="359627"/>
                    </a:cubicBezTo>
                    <a:cubicBezTo>
                      <a:pt x="300468" y="391345"/>
                      <a:pt x="300468" y="391345"/>
                      <a:pt x="273703" y="394012"/>
                    </a:cubicBezTo>
                    <a:cubicBezTo>
                      <a:pt x="273703" y="399632"/>
                      <a:pt x="273608" y="405443"/>
                      <a:pt x="273703" y="411157"/>
                    </a:cubicBezTo>
                    <a:cubicBezTo>
                      <a:pt x="273893" y="417349"/>
                      <a:pt x="271131" y="420111"/>
                      <a:pt x="264845" y="420016"/>
                    </a:cubicBezTo>
                    <a:cubicBezTo>
                      <a:pt x="251033" y="419825"/>
                      <a:pt x="237127" y="420111"/>
                      <a:pt x="223316" y="419920"/>
                    </a:cubicBezTo>
                    <a:cubicBezTo>
                      <a:pt x="219601" y="419825"/>
                      <a:pt x="217696" y="420682"/>
                      <a:pt x="216077" y="424588"/>
                    </a:cubicBezTo>
                    <a:cubicBezTo>
                      <a:pt x="210457" y="437827"/>
                      <a:pt x="197503" y="444400"/>
                      <a:pt x="184073" y="441447"/>
                    </a:cubicBezTo>
                    <a:cubicBezTo>
                      <a:pt x="171119" y="438589"/>
                      <a:pt x="161975" y="427350"/>
                      <a:pt x="161784" y="414205"/>
                    </a:cubicBezTo>
                    <a:cubicBezTo>
                      <a:pt x="161689" y="400966"/>
                      <a:pt x="170738" y="389155"/>
                      <a:pt x="183311" y="386297"/>
                    </a:cubicBezTo>
                    <a:cubicBezTo>
                      <a:pt x="197122" y="383154"/>
                      <a:pt x="209981" y="389726"/>
                      <a:pt x="216267" y="402966"/>
                    </a:cubicBezTo>
                    <a:cubicBezTo>
                      <a:pt x="217124" y="404776"/>
                      <a:pt x="218934" y="406204"/>
                      <a:pt x="220649" y="407443"/>
                    </a:cubicBezTo>
                    <a:cubicBezTo>
                      <a:pt x="221411" y="408014"/>
                      <a:pt x="222935" y="407538"/>
                      <a:pt x="224078" y="407538"/>
                    </a:cubicBezTo>
                    <a:cubicBezTo>
                      <a:pt x="236270" y="407538"/>
                      <a:pt x="248462" y="407538"/>
                      <a:pt x="261035" y="407538"/>
                    </a:cubicBezTo>
                    <a:cubicBezTo>
                      <a:pt x="261035" y="402775"/>
                      <a:pt x="261035" y="398680"/>
                      <a:pt x="261035" y="394108"/>
                    </a:cubicBezTo>
                    <a:cubicBezTo>
                      <a:pt x="252081" y="391917"/>
                      <a:pt x="241604" y="396394"/>
                      <a:pt x="233984" y="388012"/>
                    </a:cubicBezTo>
                    <a:cubicBezTo>
                      <a:pt x="226554" y="379820"/>
                      <a:pt x="230650" y="369533"/>
                      <a:pt x="229221" y="361437"/>
                    </a:cubicBezTo>
                    <a:cubicBezTo>
                      <a:pt x="216553" y="355627"/>
                      <a:pt x="204551" y="349912"/>
                      <a:pt x="192359" y="344578"/>
                    </a:cubicBezTo>
                    <a:cubicBezTo>
                      <a:pt x="190931" y="344006"/>
                      <a:pt x="188359" y="344673"/>
                      <a:pt x="187025" y="345625"/>
                    </a:cubicBezTo>
                    <a:cubicBezTo>
                      <a:pt x="184454" y="347626"/>
                      <a:pt x="182453" y="350293"/>
                      <a:pt x="180072" y="352674"/>
                    </a:cubicBezTo>
                    <a:cubicBezTo>
                      <a:pt x="170642" y="362199"/>
                      <a:pt x="161498" y="362389"/>
                      <a:pt x="151878" y="353341"/>
                    </a:cubicBezTo>
                    <a:cubicBezTo>
                      <a:pt x="150545" y="352102"/>
                      <a:pt x="149211" y="350864"/>
                      <a:pt x="147306" y="349054"/>
                    </a:cubicBezTo>
                    <a:cubicBezTo>
                      <a:pt x="133685" y="362675"/>
                      <a:pt x="119779" y="375534"/>
                      <a:pt x="107111" y="389631"/>
                    </a:cubicBezTo>
                    <a:cubicBezTo>
                      <a:pt x="98538" y="399251"/>
                      <a:pt x="89299" y="404204"/>
                      <a:pt x="76535" y="401918"/>
                    </a:cubicBezTo>
                    <a:cubicBezTo>
                      <a:pt x="74726" y="401632"/>
                      <a:pt x="72725" y="402013"/>
                      <a:pt x="70916" y="401823"/>
                    </a:cubicBezTo>
                    <a:cubicBezTo>
                      <a:pt x="62248" y="400966"/>
                      <a:pt x="55771" y="401823"/>
                      <a:pt x="51104" y="411729"/>
                    </a:cubicBezTo>
                    <a:cubicBezTo>
                      <a:pt x="45770" y="423064"/>
                      <a:pt x="31101" y="426683"/>
                      <a:pt x="19195" y="422587"/>
                    </a:cubicBezTo>
                    <a:cubicBezTo>
                      <a:pt x="7384" y="418492"/>
                      <a:pt x="-712" y="406585"/>
                      <a:pt x="50" y="394298"/>
                    </a:cubicBezTo>
                    <a:cubicBezTo>
                      <a:pt x="907" y="381439"/>
                      <a:pt x="10337" y="370486"/>
                      <a:pt x="22719" y="368009"/>
                    </a:cubicBezTo>
                    <a:cubicBezTo>
                      <a:pt x="35006" y="365533"/>
                      <a:pt x="48151" y="371438"/>
                      <a:pt x="53199" y="382963"/>
                    </a:cubicBezTo>
                    <a:cubicBezTo>
                      <a:pt x="55771" y="388869"/>
                      <a:pt x="59295" y="389250"/>
                      <a:pt x="64820" y="390012"/>
                    </a:cubicBezTo>
                    <a:cubicBezTo>
                      <a:pt x="82536" y="392488"/>
                      <a:pt x="95585" y="386488"/>
                      <a:pt x="106825" y="372676"/>
                    </a:cubicBezTo>
                    <a:cubicBezTo>
                      <a:pt x="116255" y="361056"/>
                      <a:pt x="127780" y="351245"/>
                      <a:pt x="140258" y="338767"/>
                    </a:cubicBezTo>
                    <a:cubicBezTo>
                      <a:pt x="136448" y="335910"/>
                      <a:pt x="132733" y="333814"/>
                      <a:pt x="129780" y="330862"/>
                    </a:cubicBezTo>
                    <a:cubicBezTo>
                      <a:pt x="122541" y="323337"/>
                      <a:pt x="121684" y="312859"/>
                      <a:pt x="129685" y="306573"/>
                    </a:cubicBezTo>
                    <a:cubicBezTo>
                      <a:pt x="140543" y="297905"/>
                      <a:pt x="141686" y="289999"/>
                      <a:pt x="133876" y="278760"/>
                    </a:cubicBezTo>
                    <a:cubicBezTo>
                      <a:pt x="129875" y="272950"/>
                      <a:pt x="128066" y="265425"/>
                      <a:pt x="126256" y="258472"/>
                    </a:cubicBezTo>
                    <a:cubicBezTo>
                      <a:pt x="124922" y="253614"/>
                      <a:pt x="122732" y="251995"/>
                      <a:pt x="117969" y="252471"/>
                    </a:cubicBezTo>
                    <a:cubicBezTo>
                      <a:pt x="114445" y="252852"/>
                      <a:pt x="110921" y="252566"/>
                      <a:pt x="107396" y="252566"/>
                    </a:cubicBezTo>
                    <a:cubicBezTo>
                      <a:pt x="95395" y="252280"/>
                      <a:pt x="88918" y="245708"/>
                      <a:pt x="88727" y="233611"/>
                    </a:cubicBezTo>
                    <a:cubicBezTo>
                      <a:pt x="88727" y="231230"/>
                      <a:pt x="88727" y="228944"/>
                      <a:pt x="88727" y="225515"/>
                    </a:cubicBezTo>
                    <a:cubicBezTo>
                      <a:pt x="78536" y="225515"/>
                      <a:pt x="68534" y="225325"/>
                      <a:pt x="58533" y="225706"/>
                    </a:cubicBezTo>
                    <a:cubicBezTo>
                      <a:pt x="57104" y="225801"/>
                      <a:pt x="55485" y="228658"/>
                      <a:pt x="54628" y="230563"/>
                    </a:cubicBezTo>
                    <a:cubicBezTo>
                      <a:pt x="49389" y="241708"/>
                      <a:pt x="37864" y="248756"/>
                      <a:pt x="26339" y="247708"/>
                    </a:cubicBezTo>
                    <a:cubicBezTo>
                      <a:pt x="13861" y="246470"/>
                      <a:pt x="3955" y="237898"/>
                      <a:pt x="1097" y="225610"/>
                    </a:cubicBezTo>
                    <a:cubicBezTo>
                      <a:pt x="-2141" y="211799"/>
                      <a:pt x="5384" y="197893"/>
                      <a:pt x="18814" y="192844"/>
                    </a:cubicBezTo>
                    <a:cubicBezTo>
                      <a:pt x="32435" y="187796"/>
                      <a:pt x="47770" y="193702"/>
                      <a:pt x="53771" y="207132"/>
                    </a:cubicBezTo>
                    <a:cubicBezTo>
                      <a:pt x="56057" y="212180"/>
                      <a:pt x="58724" y="213514"/>
                      <a:pt x="63772" y="213228"/>
                    </a:cubicBezTo>
                    <a:cubicBezTo>
                      <a:pt x="71678" y="212847"/>
                      <a:pt x="79679" y="213133"/>
                      <a:pt x="88823" y="213133"/>
                    </a:cubicBezTo>
                    <a:cubicBezTo>
                      <a:pt x="88823" y="209608"/>
                      <a:pt x="88727" y="206465"/>
                      <a:pt x="88823" y="203322"/>
                    </a:cubicBezTo>
                    <a:cubicBezTo>
                      <a:pt x="89204" y="192844"/>
                      <a:pt x="95681" y="184748"/>
                      <a:pt x="105777" y="185891"/>
                    </a:cubicBezTo>
                    <a:cubicBezTo>
                      <a:pt x="121017" y="187701"/>
                      <a:pt x="127399" y="181700"/>
                      <a:pt x="129971" y="167413"/>
                    </a:cubicBezTo>
                    <a:cubicBezTo>
                      <a:pt x="131209" y="160459"/>
                      <a:pt x="135495" y="154078"/>
                      <a:pt x="139019" y="147696"/>
                    </a:cubicBezTo>
                    <a:cubicBezTo>
                      <a:pt x="140829" y="144362"/>
                      <a:pt x="140543" y="142362"/>
                      <a:pt x="137781" y="139981"/>
                    </a:cubicBezTo>
                    <a:cubicBezTo>
                      <a:pt x="135114" y="137695"/>
                      <a:pt x="132733" y="135028"/>
                      <a:pt x="130352" y="132551"/>
                    </a:cubicBezTo>
                    <a:cubicBezTo>
                      <a:pt x="122065" y="123788"/>
                      <a:pt x="122065" y="114549"/>
                      <a:pt x="130542" y="105881"/>
                    </a:cubicBezTo>
                    <a:cubicBezTo>
                      <a:pt x="132447" y="103881"/>
                      <a:pt x="135114" y="102547"/>
                      <a:pt x="137972" y="100547"/>
                    </a:cubicBezTo>
                    <a:cubicBezTo>
                      <a:pt x="120541" y="83212"/>
                      <a:pt x="104634" y="67305"/>
                      <a:pt x="88537" y="51589"/>
                    </a:cubicBezTo>
                    <a:cubicBezTo>
                      <a:pt x="87203" y="50255"/>
                      <a:pt x="84917" y="49493"/>
                      <a:pt x="83012" y="49303"/>
                    </a:cubicBezTo>
                    <a:cubicBezTo>
                      <a:pt x="79298" y="48922"/>
                      <a:pt x="75488" y="49303"/>
                      <a:pt x="71773" y="49207"/>
                    </a:cubicBezTo>
                    <a:cubicBezTo>
                      <a:pt x="63200" y="48922"/>
                      <a:pt x="55961" y="48350"/>
                      <a:pt x="51104" y="59113"/>
                    </a:cubicBezTo>
                    <a:cubicBezTo>
                      <a:pt x="46055" y="70448"/>
                      <a:pt x="30911" y="73782"/>
                      <a:pt x="19100" y="69496"/>
                    </a:cubicBezTo>
                    <a:cubicBezTo>
                      <a:pt x="7193" y="65114"/>
                      <a:pt x="-617" y="53303"/>
                      <a:pt x="335" y="41016"/>
                    </a:cubicBezTo>
                    <a:cubicBezTo>
                      <a:pt x="1383" y="28062"/>
                      <a:pt x="10622" y="17775"/>
                      <a:pt x="23481" y="15203"/>
                    </a:cubicBezTo>
                    <a:cubicBezTo>
                      <a:pt x="35768" y="12727"/>
                      <a:pt x="48532" y="18727"/>
                      <a:pt x="53675" y="30443"/>
                    </a:cubicBezTo>
                    <a:cubicBezTo>
                      <a:pt x="55961" y="35682"/>
                      <a:pt x="58724" y="37682"/>
                      <a:pt x="64058" y="36730"/>
                    </a:cubicBezTo>
                    <a:cubicBezTo>
                      <a:pt x="83679" y="33205"/>
                      <a:pt x="98348" y="40444"/>
                      <a:pt x="110825" y="55875"/>
                    </a:cubicBezTo>
                    <a:cubicBezTo>
                      <a:pt x="120922" y="68353"/>
                      <a:pt x="133400" y="78925"/>
                      <a:pt x="145020" y="90641"/>
                    </a:cubicBezTo>
                    <a:cubicBezTo>
                      <a:pt x="152069" y="84736"/>
                      <a:pt x="157688" y="74925"/>
                      <a:pt x="167594" y="78259"/>
                    </a:cubicBezTo>
                    <a:cubicBezTo>
                      <a:pt x="175595" y="80926"/>
                      <a:pt x="182263" y="87498"/>
                      <a:pt x="189883" y="92641"/>
                    </a:cubicBezTo>
                    <a:cubicBezTo>
                      <a:pt x="201884" y="87498"/>
                      <a:pt x="215124" y="81783"/>
                      <a:pt x="227792" y="76258"/>
                    </a:cubicBezTo>
                    <a:cubicBezTo>
                      <a:pt x="229697" y="67972"/>
                      <a:pt x="230078" y="58447"/>
                      <a:pt x="234174" y="50827"/>
                    </a:cubicBezTo>
                    <a:cubicBezTo>
                      <a:pt x="239222" y="41587"/>
                      <a:pt x="250176" y="45588"/>
                      <a:pt x="260082" y="44254"/>
                    </a:cubicBezTo>
                    <a:cubicBezTo>
                      <a:pt x="260082" y="39968"/>
                      <a:pt x="260273" y="35682"/>
                      <a:pt x="260082" y="31300"/>
                    </a:cubicBezTo>
                    <a:cubicBezTo>
                      <a:pt x="259701" y="24633"/>
                      <a:pt x="262749" y="22061"/>
                      <a:pt x="269417" y="22252"/>
                    </a:cubicBezTo>
                    <a:cubicBezTo>
                      <a:pt x="282275" y="22537"/>
                      <a:pt x="295229" y="22061"/>
                      <a:pt x="308183" y="22442"/>
                    </a:cubicBezTo>
                    <a:cubicBezTo>
                      <a:pt x="313422" y="22537"/>
                      <a:pt x="316375" y="21394"/>
                      <a:pt x="318661" y="16060"/>
                    </a:cubicBezTo>
                    <a:cubicBezTo>
                      <a:pt x="323709" y="4345"/>
                      <a:pt x="336854" y="-1942"/>
                      <a:pt x="348855" y="535"/>
                    </a:cubicBezTo>
                    <a:cubicBezTo>
                      <a:pt x="361809" y="3106"/>
                      <a:pt x="371239" y="13679"/>
                      <a:pt x="372001" y="26347"/>
                    </a:cubicBezTo>
                    <a:cubicBezTo>
                      <a:pt x="372763" y="39778"/>
                      <a:pt x="364857" y="51398"/>
                      <a:pt x="352189" y="55399"/>
                    </a:cubicBezTo>
                    <a:cubicBezTo>
                      <a:pt x="338663" y="59685"/>
                      <a:pt x="324185" y="53398"/>
                      <a:pt x="318280" y="40063"/>
                    </a:cubicBezTo>
                    <a:cubicBezTo>
                      <a:pt x="316280" y="35491"/>
                      <a:pt x="313898" y="34444"/>
                      <a:pt x="309326" y="34539"/>
                    </a:cubicBezTo>
                    <a:cubicBezTo>
                      <a:pt x="297801" y="34825"/>
                      <a:pt x="286371" y="34729"/>
                      <a:pt x="274846" y="34825"/>
                    </a:cubicBezTo>
                    <a:cubicBezTo>
                      <a:pt x="274179" y="34825"/>
                      <a:pt x="273608" y="35301"/>
                      <a:pt x="272655" y="35682"/>
                    </a:cubicBezTo>
                    <a:cubicBezTo>
                      <a:pt x="272655" y="38349"/>
                      <a:pt x="272655" y="41111"/>
                      <a:pt x="272655" y="44826"/>
                    </a:cubicBezTo>
                    <a:cubicBezTo>
                      <a:pt x="277322" y="44826"/>
                      <a:pt x="281704" y="44635"/>
                      <a:pt x="286085" y="44826"/>
                    </a:cubicBezTo>
                    <a:cubicBezTo>
                      <a:pt x="295991" y="45302"/>
                      <a:pt x="303802" y="52065"/>
                      <a:pt x="302659" y="61876"/>
                    </a:cubicBezTo>
                    <a:cubicBezTo>
                      <a:pt x="301230" y="74639"/>
                      <a:pt x="306374" y="80068"/>
                      <a:pt x="318089" y="83021"/>
                    </a:cubicBezTo>
                    <a:cubicBezTo>
                      <a:pt x="326567" y="85212"/>
                      <a:pt x="334472" y="89879"/>
                      <a:pt x="341902" y="93118"/>
                    </a:cubicBezTo>
                    <a:cubicBezTo>
                      <a:pt x="348950" y="88165"/>
                      <a:pt x="355237" y="81783"/>
                      <a:pt x="362857" y="78735"/>
                    </a:cubicBezTo>
                    <a:cubicBezTo>
                      <a:pt x="372096" y="75020"/>
                      <a:pt x="378192" y="83212"/>
                      <a:pt x="384574" y="89403"/>
                    </a:cubicBezTo>
                    <a:cubicBezTo>
                      <a:pt x="386384" y="87784"/>
                      <a:pt x="388193" y="86260"/>
                      <a:pt x="389717" y="84736"/>
                    </a:cubicBezTo>
                    <a:cubicBezTo>
                      <a:pt x="404005" y="70448"/>
                      <a:pt x="418388" y="56256"/>
                      <a:pt x="432485" y="41873"/>
                    </a:cubicBezTo>
                    <a:cubicBezTo>
                      <a:pt x="436009" y="38254"/>
                      <a:pt x="439628" y="36444"/>
                      <a:pt x="444867" y="36634"/>
                    </a:cubicBezTo>
                    <a:cubicBezTo>
                      <a:pt x="453535" y="37015"/>
                      <a:pt x="462203" y="36634"/>
                      <a:pt x="470966" y="36825"/>
                    </a:cubicBezTo>
                    <a:cubicBezTo>
                      <a:pt x="474395" y="36920"/>
                      <a:pt x="476204" y="36158"/>
                      <a:pt x="477728" y="32539"/>
                    </a:cubicBezTo>
                    <a:cubicBezTo>
                      <a:pt x="483443" y="19108"/>
                      <a:pt x="496112" y="12441"/>
                      <a:pt x="509447" y="15203"/>
                    </a:cubicBezTo>
                    <a:cubicBezTo>
                      <a:pt x="522782" y="18061"/>
                      <a:pt x="532211" y="29491"/>
                      <a:pt x="532211" y="42730"/>
                    </a:cubicBezTo>
                    <a:cubicBezTo>
                      <a:pt x="532211" y="55684"/>
                      <a:pt x="522782" y="67686"/>
                      <a:pt x="510304" y="70353"/>
                    </a:cubicBezTo>
                    <a:cubicBezTo>
                      <a:pt x="496493" y="73401"/>
                      <a:pt x="484015" y="66733"/>
                      <a:pt x="477443" y="53398"/>
                    </a:cubicBezTo>
                    <a:cubicBezTo>
                      <a:pt x="476490" y="51493"/>
                      <a:pt x="473633" y="50446"/>
                      <a:pt x="471537" y="49112"/>
                    </a:cubicBezTo>
                    <a:cubicBezTo>
                      <a:pt x="471347" y="49017"/>
                      <a:pt x="471061" y="49112"/>
                      <a:pt x="470870" y="49112"/>
                    </a:cubicBezTo>
                    <a:cubicBezTo>
                      <a:pt x="451630" y="46159"/>
                      <a:pt x="436295" y="51398"/>
                      <a:pt x="423912" y="67591"/>
                    </a:cubicBezTo>
                    <a:cubicBezTo>
                      <a:pt x="415340" y="78830"/>
                      <a:pt x="404005" y="87974"/>
                      <a:pt x="394004" y="97975"/>
                    </a:cubicBezTo>
                    <a:cubicBezTo>
                      <a:pt x="410768" y="120550"/>
                      <a:pt x="410768" y="120550"/>
                      <a:pt x="391527" y="142648"/>
                    </a:cubicBezTo>
                    <a:cubicBezTo>
                      <a:pt x="396671" y="156364"/>
                      <a:pt x="401624" y="169699"/>
                      <a:pt x="406958" y="182843"/>
                    </a:cubicBezTo>
                    <a:cubicBezTo>
                      <a:pt x="407434" y="184177"/>
                      <a:pt x="410101" y="185224"/>
                      <a:pt x="411815" y="185320"/>
                    </a:cubicBezTo>
                    <a:cubicBezTo>
                      <a:pt x="416483" y="185701"/>
                      <a:pt x="421245" y="185320"/>
                      <a:pt x="425912" y="185510"/>
                    </a:cubicBezTo>
                    <a:cubicBezTo>
                      <a:pt x="437152" y="186082"/>
                      <a:pt x="443438" y="192654"/>
                      <a:pt x="443819" y="203893"/>
                    </a:cubicBezTo>
                    <a:cubicBezTo>
                      <a:pt x="443915" y="206656"/>
                      <a:pt x="443819" y="209418"/>
                      <a:pt x="443819" y="213037"/>
                    </a:cubicBezTo>
                    <a:cubicBezTo>
                      <a:pt x="454202" y="213037"/>
                      <a:pt x="463917" y="213228"/>
                      <a:pt x="473728" y="212847"/>
                    </a:cubicBezTo>
                    <a:cubicBezTo>
                      <a:pt x="475157" y="212752"/>
                      <a:pt x="477062" y="210085"/>
                      <a:pt x="477919" y="208275"/>
                    </a:cubicBezTo>
                    <a:cubicBezTo>
                      <a:pt x="484110" y="195226"/>
                      <a:pt x="497350" y="188558"/>
                      <a:pt x="511066" y="191892"/>
                    </a:cubicBezTo>
                    <a:cubicBezTo>
                      <a:pt x="523734" y="194940"/>
                      <a:pt x="533164" y="207703"/>
                      <a:pt x="532402" y="220657"/>
                    </a:cubicBezTo>
                    <a:cubicBezTo>
                      <a:pt x="531640" y="234564"/>
                      <a:pt x="521162" y="245613"/>
                      <a:pt x="507065" y="247518"/>
                    </a:cubicBezTo>
                    <a:cubicBezTo>
                      <a:pt x="495445" y="249137"/>
                      <a:pt x="483158" y="242184"/>
                      <a:pt x="478300" y="230468"/>
                    </a:cubicBezTo>
                    <a:cubicBezTo>
                      <a:pt x="476585" y="226468"/>
                      <a:pt x="474680" y="225325"/>
                      <a:pt x="470585" y="225420"/>
                    </a:cubicBezTo>
                    <a:cubicBezTo>
                      <a:pt x="461917" y="225706"/>
                      <a:pt x="453344" y="225515"/>
                      <a:pt x="443819" y="225515"/>
                    </a:cubicBezTo>
                    <a:cubicBezTo>
                      <a:pt x="443819" y="229516"/>
                      <a:pt x="444010" y="232945"/>
                      <a:pt x="443819" y="236374"/>
                    </a:cubicBezTo>
                    <a:cubicBezTo>
                      <a:pt x="443153" y="245613"/>
                      <a:pt x="436676" y="251995"/>
                      <a:pt x="427436" y="252471"/>
                    </a:cubicBezTo>
                    <a:cubicBezTo>
                      <a:pt x="422007" y="252757"/>
                      <a:pt x="416578" y="252280"/>
                      <a:pt x="411244" y="252757"/>
                    </a:cubicBezTo>
                    <a:cubicBezTo>
                      <a:pt x="409529" y="252947"/>
                      <a:pt x="407053" y="254662"/>
                      <a:pt x="406386" y="256281"/>
                    </a:cubicBezTo>
                    <a:cubicBezTo>
                      <a:pt x="401338" y="268854"/>
                      <a:pt x="396575" y="281522"/>
                      <a:pt x="391908" y="293905"/>
                    </a:cubicBezTo>
                    <a:cubicBezTo>
                      <a:pt x="396671" y="300572"/>
                      <a:pt x="403624" y="307240"/>
                      <a:pt x="406862" y="315336"/>
                    </a:cubicBezTo>
                    <a:cubicBezTo>
                      <a:pt x="410768" y="325051"/>
                      <a:pt x="402290" y="331624"/>
                      <a:pt x="394575" y="338958"/>
                    </a:cubicBezTo>
                    <a:cubicBezTo>
                      <a:pt x="402290" y="346197"/>
                      <a:pt x="409720" y="352960"/>
                      <a:pt x="416864" y="359913"/>
                    </a:cubicBezTo>
                    <a:cubicBezTo>
                      <a:pt x="425627" y="368390"/>
                      <a:pt x="433913" y="377344"/>
                      <a:pt x="442867" y="385630"/>
                    </a:cubicBezTo>
                    <a:cubicBezTo>
                      <a:pt x="445343" y="387916"/>
                      <a:pt x="449153" y="388964"/>
                      <a:pt x="452582" y="389631"/>
                    </a:cubicBezTo>
                    <a:cubicBezTo>
                      <a:pt x="455726" y="390298"/>
                      <a:pt x="459155" y="389536"/>
                      <a:pt x="462393" y="389821"/>
                    </a:cubicBezTo>
                    <a:cubicBezTo>
                      <a:pt x="470585" y="390393"/>
                      <a:pt x="476681" y="390012"/>
                      <a:pt x="481062" y="380296"/>
                    </a:cubicBezTo>
                    <a:cubicBezTo>
                      <a:pt x="486206" y="368866"/>
                      <a:pt x="500874" y="365056"/>
                      <a:pt x="512780" y="368962"/>
                    </a:cubicBezTo>
                    <a:cubicBezTo>
                      <a:pt x="525068" y="372962"/>
                      <a:pt x="533354" y="385059"/>
                      <a:pt x="532402" y="397537"/>
                    </a:cubicBezTo>
                    <a:cubicBezTo>
                      <a:pt x="531449" y="410395"/>
                      <a:pt x="522115" y="421063"/>
                      <a:pt x="509447" y="423635"/>
                    </a:cubicBezTo>
                    <a:cubicBezTo>
                      <a:pt x="497350" y="426112"/>
                      <a:pt x="484110" y="420111"/>
                      <a:pt x="479157" y="408395"/>
                    </a:cubicBezTo>
                    <a:cubicBezTo>
                      <a:pt x="476681" y="402680"/>
                      <a:pt x="473537" y="400870"/>
                      <a:pt x="468108" y="401823"/>
                    </a:cubicBezTo>
                    <a:cubicBezTo>
                      <a:pt x="448582" y="405443"/>
                      <a:pt x="434294" y="397918"/>
                      <a:pt x="421912" y="382868"/>
                    </a:cubicBezTo>
                    <a:cubicBezTo>
                      <a:pt x="411244" y="370295"/>
                      <a:pt x="398766" y="359437"/>
                      <a:pt x="385336" y="345816"/>
                    </a:cubicBezTo>
                    <a:close/>
                    <a:moveTo>
                      <a:pt x="395432" y="318955"/>
                    </a:moveTo>
                    <a:cubicBezTo>
                      <a:pt x="394385" y="317146"/>
                      <a:pt x="393718" y="315431"/>
                      <a:pt x="392480" y="314098"/>
                    </a:cubicBezTo>
                    <a:cubicBezTo>
                      <a:pt x="388098" y="309526"/>
                      <a:pt x="383717" y="304954"/>
                      <a:pt x="379145" y="300572"/>
                    </a:cubicBezTo>
                    <a:cubicBezTo>
                      <a:pt x="375716" y="297334"/>
                      <a:pt x="375144" y="293905"/>
                      <a:pt x="377811" y="289904"/>
                    </a:cubicBezTo>
                    <a:cubicBezTo>
                      <a:pt x="386384" y="276855"/>
                      <a:pt x="392289" y="262567"/>
                      <a:pt x="395528" y="247327"/>
                    </a:cubicBezTo>
                    <a:cubicBezTo>
                      <a:pt x="396575" y="242184"/>
                      <a:pt x="399433" y="240374"/>
                      <a:pt x="404386" y="240469"/>
                    </a:cubicBezTo>
                    <a:cubicBezTo>
                      <a:pt x="410958" y="240565"/>
                      <a:pt x="417530" y="240469"/>
                      <a:pt x="424103" y="240469"/>
                    </a:cubicBezTo>
                    <a:cubicBezTo>
                      <a:pt x="429056" y="240469"/>
                      <a:pt x="431342" y="238279"/>
                      <a:pt x="431246" y="233230"/>
                    </a:cubicBezTo>
                    <a:cubicBezTo>
                      <a:pt x="431056" y="223801"/>
                      <a:pt x="431056" y="214466"/>
                      <a:pt x="431246" y="205036"/>
                    </a:cubicBezTo>
                    <a:cubicBezTo>
                      <a:pt x="431342" y="199512"/>
                      <a:pt x="428770" y="197416"/>
                      <a:pt x="423531" y="197512"/>
                    </a:cubicBezTo>
                    <a:cubicBezTo>
                      <a:pt x="416959" y="197607"/>
                      <a:pt x="410387" y="197416"/>
                      <a:pt x="403814" y="197512"/>
                    </a:cubicBezTo>
                    <a:cubicBezTo>
                      <a:pt x="399338" y="197607"/>
                      <a:pt x="396671" y="195607"/>
                      <a:pt x="395813" y="191320"/>
                    </a:cubicBezTo>
                    <a:cubicBezTo>
                      <a:pt x="392670" y="175509"/>
                      <a:pt x="386669" y="160840"/>
                      <a:pt x="377906" y="147315"/>
                    </a:cubicBezTo>
                    <a:cubicBezTo>
                      <a:pt x="375239" y="143219"/>
                      <a:pt x="376097" y="139981"/>
                      <a:pt x="379430" y="136742"/>
                    </a:cubicBezTo>
                    <a:cubicBezTo>
                      <a:pt x="383621" y="132646"/>
                      <a:pt x="387622" y="128360"/>
                      <a:pt x="391813" y="124264"/>
                    </a:cubicBezTo>
                    <a:cubicBezTo>
                      <a:pt x="395147" y="121026"/>
                      <a:pt x="395242" y="117787"/>
                      <a:pt x="391908" y="114549"/>
                    </a:cubicBezTo>
                    <a:cubicBezTo>
                      <a:pt x="384764" y="107405"/>
                      <a:pt x="377621" y="100357"/>
                      <a:pt x="370572" y="93118"/>
                    </a:cubicBezTo>
                    <a:cubicBezTo>
                      <a:pt x="366953" y="89403"/>
                      <a:pt x="363809" y="89689"/>
                      <a:pt x="360476" y="93403"/>
                    </a:cubicBezTo>
                    <a:cubicBezTo>
                      <a:pt x="356856" y="97404"/>
                      <a:pt x="353046" y="101214"/>
                      <a:pt x="349331" y="105214"/>
                    </a:cubicBezTo>
                    <a:cubicBezTo>
                      <a:pt x="346379" y="108453"/>
                      <a:pt x="343331" y="108643"/>
                      <a:pt x="339330" y="106834"/>
                    </a:cubicBezTo>
                    <a:cubicBezTo>
                      <a:pt x="325519" y="100547"/>
                      <a:pt x="311612" y="94451"/>
                      <a:pt x="297515" y="88831"/>
                    </a:cubicBezTo>
                    <a:cubicBezTo>
                      <a:pt x="292658" y="86926"/>
                      <a:pt x="290086" y="84450"/>
                      <a:pt x="290276" y="79116"/>
                    </a:cubicBezTo>
                    <a:cubicBezTo>
                      <a:pt x="290467" y="73972"/>
                      <a:pt x="290181" y="68829"/>
                      <a:pt x="290276" y="63590"/>
                    </a:cubicBezTo>
                    <a:cubicBezTo>
                      <a:pt x="290372" y="59209"/>
                      <a:pt x="288371" y="56923"/>
                      <a:pt x="283990" y="56923"/>
                    </a:cubicBezTo>
                    <a:cubicBezTo>
                      <a:pt x="271988" y="56827"/>
                      <a:pt x="260082" y="56923"/>
                      <a:pt x="248081" y="56923"/>
                    </a:cubicBezTo>
                    <a:cubicBezTo>
                      <a:pt x="243318" y="56923"/>
                      <a:pt x="241413" y="59494"/>
                      <a:pt x="241604" y="64066"/>
                    </a:cubicBezTo>
                    <a:cubicBezTo>
                      <a:pt x="241699" y="69496"/>
                      <a:pt x="241604" y="74830"/>
                      <a:pt x="241604" y="80259"/>
                    </a:cubicBezTo>
                    <a:cubicBezTo>
                      <a:pt x="241604" y="84640"/>
                      <a:pt x="239603" y="87403"/>
                      <a:pt x="235222" y="88260"/>
                    </a:cubicBezTo>
                    <a:cubicBezTo>
                      <a:pt x="219791" y="91308"/>
                      <a:pt x="205790" y="97690"/>
                      <a:pt x="192740" y="106262"/>
                    </a:cubicBezTo>
                    <a:cubicBezTo>
                      <a:pt x="188359" y="109120"/>
                      <a:pt x="184930" y="108358"/>
                      <a:pt x="181596" y="104738"/>
                    </a:cubicBezTo>
                    <a:cubicBezTo>
                      <a:pt x="178072" y="100928"/>
                      <a:pt x="174262" y="97404"/>
                      <a:pt x="170833" y="93594"/>
                    </a:cubicBezTo>
                    <a:cubicBezTo>
                      <a:pt x="167023" y="89403"/>
                      <a:pt x="163689" y="89117"/>
                      <a:pt x="159689" y="93403"/>
                    </a:cubicBezTo>
                    <a:cubicBezTo>
                      <a:pt x="153021" y="100357"/>
                      <a:pt x="146258" y="107215"/>
                      <a:pt x="139305" y="113882"/>
                    </a:cubicBezTo>
                    <a:cubicBezTo>
                      <a:pt x="135400" y="117692"/>
                      <a:pt x="135590" y="120931"/>
                      <a:pt x="139496" y="124550"/>
                    </a:cubicBezTo>
                    <a:cubicBezTo>
                      <a:pt x="143782" y="128551"/>
                      <a:pt x="147687" y="132932"/>
                      <a:pt x="151878" y="137028"/>
                    </a:cubicBezTo>
                    <a:cubicBezTo>
                      <a:pt x="155021" y="140076"/>
                      <a:pt x="155688" y="143314"/>
                      <a:pt x="153212" y="147124"/>
                    </a:cubicBezTo>
                    <a:cubicBezTo>
                      <a:pt x="144449" y="160650"/>
                      <a:pt x="138638" y="175414"/>
                      <a:pt x="135305" y="191130"/>
                    </a:cubicBezTo>
                    <a:cubicBezTo>
                      <a:pt x="134257" y="195988"/>
                      <a:pt x="131399" y="197607"/>
                      <a:pt x="126827" y="197512"/>
                    </a:cubicBezTo>
                    <a:cubicBezTo>
                      <a:pt x="120731" y="197416"/>
                      <a:pt x="114635" y="197607"/>
                      <a:pt x="108539" y="197416"/>
                    </a:cubicBezTo>
                    <a:cubicBezTo>
                      <a:pt x="103301" y="197321"/>
                      <a:pt x="100729" y="199417"/>
                      <a:pt x="100824" y="204941"/>
                    </a:cubicBezTo>
                    <a:cubicBezTo>
                      <a:pt x="101015" y="214371"/>
                      <a:pt x="101015" y="223705"/>
                      <a:pt x="100824" y="233135"/>
                    </a:cubicBezTo>
                    <a:cubicBezTo>
                      <a:pt x="100729" y="238279"/>
                      <a:pt x="103015" y="240469"/>
                      <a:pt x="107968" y="240469"/>
                    </a:cubicBezTo>
                    <a:cubicBezTo>
                      <a:pt x="114350" y="240469"/>
                      <a:pt x="120636" y="240660"/>
                      <a:pt x="127018" y="240469"/>
                    </a:cubicBezTo>
                    <a:cubicBezTo>
                      <a:pt x="132066" y="240279"/>
                      <a:pt x="134924" y="242565"/>
                      <a:pt x="135876" y="247423"/>
                    </a:cubicBezTo>
                    <a:cubicBezTo>
                      <a:pt x="138924" y="262567"/>
                      <a:pt x="144925" y="276474"/>
                      <a:pt x="153307" y="289333"/>
                    </a:cubicBezTo>
                    <a:cubicBezTo>
                      <a:pt x="156260" y="293905"/>
                      <a:pt x="155688" y="297524"/>
                      <a:pt x="151783" y="301144"/>
                    </a:cubicBezTo>
                    <a:cubicBezTo>
                      <a:pt x="147497" y="305144"/>
                      <a:pt x="143496" y="309430"/>
                      <a:pt x="139305" y="313526"/>
                    </a:cubicBezTo>
                    <a:cubicBezTo>
                      <a:pt x="135971" y="316765"/>
                      <a:pt x="135781" y="319813"/>
                      <a:pt x="139115" y="323146"/>
                    </a:cubicBezTo>
                    <a:cubicBezTo>
                      <a:pt x="146449" y="330385"/>
                      <a:pt x="153688" y="337720"/>
                      <a:pt x="161022" y="345054"/>
                    </a:cubicBezTo>
                    <a:cubicBezTo>
                      <a:pt x="164165" y="348197"/>
                      <a:pt x="167118" y="348102"/>
                      <a:pt x="170166" y="344959"/>
                    </a:cubicBezTo>
                    <a:cubicBezTo>
                      <a:pt x="173881" y="341053"/>
                      <a:pt x="177881" y="337339"/>
                      <a:pt x="181310" y="333243"/>
                    </a:cubicBezTo>
                    <a:cubicBezTo>
                      <a:pt x="185311" y="328480"/>
                      <a:pt x="189026" y="328385"/>
                      <a:pt x="194741" y="331147"/>
                    </a:cubicBezTo>
                    <a:cubicBezTo>
                      <a:pt x="207695" y="337434"/>
                      <a:pt x="221220" y="342768"/>
                      <a:pt x="234650" y="348007"/>
                    </a:cubicBezTo>
                    <a:cubicBezTo>
                      <a:pt x="239318" y="349816"/>
                      <a:pt x="241699" y="352102"/>
                      <a:pt x="241604" y="357055"/>
                    </a:cubicBezTo>
                    <a:cubicBezTo>
                      <a:pt x="241508" y="362675"/>
                      <a:pt x="241699" y="368295"/>
                      <a:pt x="241604" y="373915"/>
                    </a:cubicBezTo>
                    <a:cubicBezTo>
                      <a:pt x="241413" y="379058"/>
                      <a:pt x="243985" y="381154"/>
                      <a:pt x="248843" y="381154"/>
                    </a:cubicBezTo>
                    <a:cubicBezTo>
                      <a:pt x="260368" y="381154"/>
                      <a:pt x="271798" y="381154"/>
                      <a:pt x="283323" y="381154"/>
                    </a:cubicBezTo>
                    <a:cubicBezTo>
                      <a:pt x="288371" y="381154"/>
                      <a:pt x="290467" y="378677"/>
                      <a:pt x="290276" y="373724"/>
                    </a:cubicBezTo>
                    <a:cubicBezTo>
                      <a:pt x="290086" y="368581"/>
                      <a:pt x="290467" y="363342"/>
                      <a:pt x="290181" y="358198"/>
                    </a:cubicBezTo>
                    <a:cubicBezTo>
                      <a:pt x="289895" y="352388"/>
                      <a:pt x="292467" y="349626"/>
                      <a:pt x="297992" y="347530"/>
                    </a:cubicBezTo>
                    <a:cubicBezTo>
                      <a:pt x="311517" y="342387"/>
                      <a:pt x="324852" y="336577"/>
                      <a:pt x="337997" y="330481"/>
                    </a:cubicBezTo>
                    <a:cubicBezTo>
                      <a:pt x="342283" y="328576"/>
                      <a:pt x="345426" y="328385"/>
                      <a:pt x="348665" y="331814"/>
                    </a:cubicBezTo>
                    <a:cubicBezTo>
                      <a:pt x="352665" y="336100"/>
                      <a:pt x="356856" y="340196"/>
                      <a:pt x="360857" y="344482"/>
                    </a:cubicBezTo>
                    <a:cubicBezTo>
                      <a:pt x="364286" y="348102"/>
                      <a:pt x="367429" y="348388"/>
                      <a:pt x="371048" y="344673"/>
                    </a:cubicBezTo>
                    <a:cubicBezTo>
                      <a:pt x="377906" y="337624"/>
                      <a:pt x="384955" y="330671"/>
                      <a:pt x="391813" y="323623"/>
                    </a:cubicBezTo>
                    <a:cubicBezTo>
                      <a:pt x="393242" y="322480"/>
                      <a:pt x="394099" y="320860"/>
                      <a:pt x="395432" y="318955"/>
                    </a:cubicBezTo>
                    <a:close/>
                    <a:moveTo>
                      <a:pt x="519638" y="219133"/>
                    </a:moveTo>
                    <a:cubicBezTo>
                      <a:pt x="519543" y="210370"/>
                      <a:pt x="512114" y="203036"/>
                      <a:pt x="503446" y="203227"/>
                    </a:cubicBezTo>
                    <a:cubicBezTo>
                      <a:pt x="495064" y="203417"/>
                      <a:pt x="487825" y="210656"/>
                      <a:pt x="487730" y="219038"/>
                    </a:cubicBezTo>
                    <a:cubicBezTo>
                      <a:pt x="487539" y="227706"/>
                      <a:pt x="494969" y="235231"/>
                      <a:pt x="503732" y="235231"/>
                    </a:cubicBezTo>
                    <a:cubicBezTo>
                      <a:pt x="512495" y="235326"/>
                      <a:pt x="519734" y="227992"/>
                      <a:pt x="519638" y="219133"/>
                    </a:cubicBezTo>
                    <a:close/>
                    <a:moveTo>
                      <a:pt x="28244" y="411729"/>
                    </a:moveTo>
                    <a:cubicBezTo>
                      <a:pt x="37197" y="411824"/>
                      <a:pt x="44436" y="404871"/>
                      <a:pt x="44531" y="396013"/>
                    </a:cubicBezTo>
                    <a:cubicBezTo>
                      <a:pt x="44627" y="387440"/>
                      <a:pt x="37769" y="380392"/>
                      <a:pt x="29101" y="380106"/>
                    </a:cubicBezTo>
                    <a:cubicBezTo>
                      <a:pt x="20052" y="379820"/>
                      <a:pt x="12813" y="386583"/>
                      <a:pt x="12527" y="395441"/>
                    </a:cubicBezTo>
                    <a:cubicBezTo>
                      <a:pt x="12337" y="404395"/>
                      <a:pt x="19290" y="411538"/>
                      <a:pt x="28244" y="411729"/>
                    </a:cubicBezTo>
                    <a:close/>
                    <a:moveTo>
                      <a:pt x="205885" y="413539"/>
                    </a:moveTo>
                    <a:cubicBezTo>
                      <a:pt x="205790" y="404680"/>
                      <a:pt x="198455" y="397441"/>
                      <a:pt x="189692" y="397727"/>
                    </a:cubicBezTo>
                    <a:cubicBezTo>
                      <a:pt x="181120" y="397918"/>
                      <a:pt x="174262" y="404966"/>
                      <a:pt x="174262" y="413634"/>
                    </a:cubicBezTo>
                    <a:cubicBezTo>
                      <a:pt x="174167" y="422587"/>
                      <a:pt x="181215" y="429826"/>
                      <a:pt x="190073" y="429826"/>
                    </a:cubicBezTo>
                    <a:cubicBezTo>
                      <a:pt x="198932" y="429731"/>
                      <a:pt x="205980" y="422492"/>
                      <a:pt x="205885" y="413539"/>
                    </a:cubicBezTo>
                    <a:close/>
                    <a:moveTo>
                      <a:pt x="12527" y="42826"/>
                    </a:moveTo>
                    <a:cubicBezTo>
                      <a:pt x="12527" y="51589"/>
                      <a:pt x="19957" y="59018"/>
                      <a:pt x="28625" y="58923"/>
                    </a:cubicBezTo>
                    <a:cubicBezTo>
                      <a:pt x="37007" y="58828"/>
                      <a:pt x="44246" y="51684"/>
                      <a:pt x="44531" y="43207"/>
                    </a:cubicBezTo>
                    <a:cubicBezTo>
                      <a:pt x="44817" y="34539"/>
                      <a:pt x="37388" y="26919"/>
                      <a:pt x="28720" y="26824"/>
                    </a:cubicBezTo>
                    <a:cubicBezTo>
                      <a:pt x="19862" y="26728"/>
                      <a:pt x="12527" y="33967"/>
                      <a:pt x="12527" y="42826"/>
                    </a:cubicBezTo>
                    <a:close/>
                    <a:moveTo>
                      <a:pt x="519638" y="42730"/>
                    </a:moveTo>
                    <a:cubicBezTo>
                      <a:pt x="519543" y="33872"/>
                      <a:pt x="512209" y="26728"/>
                      <a:pt x="503446" y="26919"/>
                    </a:cubicBezTo>
                    <a:cubicBezTo>
                      <a:pt x="494969" y="27109"/>
                      <a:pt x="487825" y="34253"/>
                      <a:pt x="487730" y="42730"/>
                    </a:cubicBezTo>
                    <a:cubicBezTo>
                      <a:pt x="487539" y="51398"/>
                      <a:pt x="495064" y="59018"/>
                      <a:pt x="503732" y="59018"/>
                    </a:cubicBezTo>
                    <a:cubicBezTo>
                      <a:pt x="512399" y="58923"/>
                      <a:pt x="519734" y="51493"/>
                      <a:pt x="519638" y="42730"/>
                    </a:cubicBezTo>
                    <a:close/>
                    <a:moveTo>
                      <a:pt x="28529" y="235326"/>
                    </a:moveTo>
                    <a:cubicBezTo>
                      <a:pt x="37292" y="235326"/>
                      <a:pt x="44627" y="227801"/>
                      <a:pt x="44436" y="219133"/>
                    </a:cubicBezTo>
                    <a:cubicBezTo>
                      <a:pt x="44246" y="210656"/>
                      <a:pt x="37102" y="203512"/>
                      <a:pt x="28625" y="203322"/>
                    </a:cubicBezTo>
                    <a:cubicBezTo>
                      <a:pt x="19862" y="203131"/>
                      <a:pt x="12432" y="210466"/>
                      <a:pt x="12432" y="219229"/>
                    </a:cubicBezTo>
                    <a:cubicBezTo>
                      <a:pt x="12527" y="228277"/>
                      <a:pt x="19671" y="235421"/>
                      <a:pt x="28529" y="235326"/>
                    </a:cubicBezTo>
                    <a:close/>
                    <a:moveTo>
                      <a:pt x="519638" y="396108"/>
                    </a:moveTo>
                    <a:cubicBezTo>
                      <a:pt x="519734" y="387154"/>
                      <a:pt x="512780" y="380106"/>
                      <a:pt x="503827" y="380011"/>
                    </a:cubicBezTo>
                    <a:cubicBezTo>
                      <a:pt x="494873" y="380011"/>
                      <a:pt x="487730" y="387059"/>
                      <a:pt x="487730" y="395917"/>
                    </a:cubicBezTo>
                    <a:cubicBezTo>
                      <a:pt x="487825" y="404490"/>
                      <a:pt x="494683" y="411443"/>
                      <a:pt x="503351" y="411634"/>
                    </a:cubicBezTo>
                    <a:cubicBezTo>
                      <a:pt x="512304" y="411920"/>
                      <a:pt x="519543" y="404966"/>
                      <a:pt x="519638" y="396108"/>
                    </a:cubicBezTo>
                    <a:close/>
                    <a:moveTo>
                      <a:pt x="343616" y="12631"/>
                    </a:moveTo>
                    <a:cubicBezTo>
                      <a:pt x="334663" y="12631"/>
                      <a:pt x="327710" y="19585"/>
                      <a:pt x="327805" y="28633"/>
                    </a:cubicBezTo>
                    <a:cubicBezTo>
                      <a:pt x="327900" y="37587"/>
                      <a:pt x="334949" y="44540"/>
                      <a:pt x="343902" y="44445"/>
                    </a:cubicBezTo>
                    <a:cubicBezTo>
                      <a:pt x="352570" y="44254"/>
                      <a:pt x="359333" y="37396"/>
                      <a:pt x="359428" y="28729"/>
                    </a:cubicBezTo>
                    <a:cubicBezTo>
                      <a:pt x="359428" y="19680"/>
                      <a:pt x="352570" y="12631"/>
                      <a:pt x="343616" y="1263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97" name="任意多边形: 形状 151"/>
              <p:cNvSpPr/>
              <p:nvPr/>
            </p:nvSpPr>
            <p:spPr>
              <a:xfrm>
                <a:off x="5545156" y="-752539"/>
                <a:ext cx="46387" cy="46292"/>
              </a:xfrm>
              <a:custGeom>
                <a:avLst/>
                <a:gdLst>
                  <a:gd name="connsiteX0" fmla="*/ 1 w 46387"/>
                  <a:gd name="connsiteY0" fmla="*/ 22956 h 46292"/>
                  <a:gd name="connsiteX1" fmla="*/ 23432 w 46387"/>
                  <a:gd name="connsiteY1" fmla="*/ 1 h 46292"/>
                  <a:gd name="connsiteX2" fmla="*/ 46387 w 46387"/>
                  <a:gd name="connsiteY2" fmla="*/ 22861 h 46292"/>
                  <a:gd name="connsiteX3" fmla="*/ 23146 w 46387"/>
                  <a:gd name="connsiteY3" fmla="*/ 46292 h 46292"/>
                  <a:gd name="connsiteX4" fmla="*/ 1 w 46387"/>
                  <a:gd name="connsiteY4" fmla="*/ 22956 h 46292"/>
                  <a:gd name="connsiteX5" fmla="*/ 33814 w 46387"/>
                  <a:gd name="connsiteY5" fmla="*/ 23146 h 46292"/>
                  <a:gd name="connsiteX6" fmla="*/ 23242 w 46387"/>
                  <a:gd name="connsiteY6" fmla="*/ 12383 h 46292"/>
                  <a:gd name="connsiteX7" fmla="*/ 12383 w 46387"/>
                  <a:gd name="connsiteY7" fmla="*/ 22670 h 46292"/>
                  <a:gd name="connsiteX8" fmla="*/ 23146 w 46387"/>
                  <a:gd name="connsiteY8" fmla="*/ 33814 h 46292"/>
                  <a:gd name="connsiteX9" fmla="*/ 33814 w 46387"/>
                  <a:gd name="connsiteY9" fmla="*/ 23146 h 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87" h="46292">
                    <a:moveTo>
                      <a:pt x="1" y="22956"/>
                    </a:moveTo>
                    <a:cubicBezTo>
                      <a:pt x="96" y="10097"/>
                      <a:pt x="10478" y="-95"/>
                      <a:pt x="23432" y="1"/>
                    </a:cubicBezTo>
                    <a:cubicBezTo>
                      <a:pt x="36005" y="96"/>
                      <a:pt x="46197" y="10383"/>
                      <a:pt x="46387" y="22861"/>
                    </a:cubicBezTo>
                    <a:cubicBezTo>
                      <a:pt x="46483" y="35434"/>
                      <a:pt x="35815" y="46292"/>
                      <a:pt x="23146" y="46292"/>
                    </a:cubicBezTo>
                    <a:cubicBezTo>
                      <a:pt x="10383" y="46387"/>
                      <a:pt x="-95" y="35815"/>
                      <a:pt x="1" y="22956"/>
                    </a:cubicBezTo>
                    <a:close/>
                    <a:moveTo>
                      <a:pt x="33814" y="23146"/>
                    </a:moveTo>
                    <a:cubicBezTo>
                      <a:pt x="33814" y="17241"/>
                      <a:pt x="29242" y="12574"/>
                      <a:pt x="23242" y="12383"/>
                    </a:cubicBezTo>
                    <a:cubicBezTo>
                      <a:pt x="17146" y="12288"/>
                      <a:pt x="12574" y="16669"/>
                      <a:pt x="12383" y="22670"/>
                    </a:cubicBezTo>
                    <a:cubicBezTo>
                      <a:pt x="12193" y="28957"/>
                      <a:pt x="17050" y="33910"/>
                      <a:pt x="23146" y="33814"/>
                    </a:cubicBezTo>
                    <a:cubicBezTo>
                      <a:pt x="29052" y="33814"/>
                      <a:pt x="33814" y="29052"/>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98" name="任意多边形: 形状 152"/>
              <p:cNvSpPr/>
              <p:nvPr/>
            </p:nvSpPr>
            <p:spPr>
              <a:xfrm>
                <a:off x="5609926" y="-752538"/>
                <a:ext cx="46292" cy="46389"/>
              </a:xfrm>
              <a:custGeom>
                <a:avLst/>
                <a:gdLst>
                  <a:gd name="connsiteX0" fmla="*/ 23051 w 46292"/>
                  <a:gd name="connsiteY0" fmla="*/ 0 h 46389"/>
                  <a:gd name="connsiteX1" fmla="*/ 46292 w 46292"/>
                  <a:gd name="connsiteY1" fmla="*/ 23336 h 46389"/>
                  <a:gd name="connsiteX2" fmla="*/ 22670 w 46292"/>
                  <a:gd name="connsiteY2" fmla="*/ 46387 h 46389"/>
                  <a:gd name="connsiteX3" fmla="*/ 1 w 46292"/>
                  <a:gd name="connsiteY3" fmla="*/ 23241 h 46389"/>
                  <a:gd name="connsiteX4" fmla="*/ 23051 w 46292"/>
                  <a:gd name="connsiteY4" fmla="*/ 0 h 46389"/>
                  <a:gd name="connsiteX5" fmla="*/ 33814 w 46292"/>
                  <a:gd name="connsiteY5" fmla="*/ 23146 h 46389"/>
                  <a:gd name="connsiteX6" fmla="*/ 23242 w 46292"/>
                  <a:gd name="connsiteY6" fmla="*/ 12383 h 46389"/>
                  <a:gd name="connsiteX7" fmla="*/ 12383 w 46292"/>
                  <a:gd name="connsiteY7" fmla="*/ 22669 h 46389"/>
                  <a:gd name="connsiteX8" fmla="*/ 23146 w 46292"/>
                  <a:gd name="connsiteY8" fmla="*/ 33814 h 46389"/>
                  <a:gd name="connsiteX9" fmla="*/ 33814 w 46292"/>
                  <a:gd name="connsiteY9" fmla="*/ 23146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2" h="46389">
                    <a:moveTo>
                      <a:pt x="23051" y="0"/>
                    </a:moveTo>
                    <a:cubicBezTo>
                      <a:pt x="35910" y="0"/>
                      <a:pt x="46388" y="10573"/>
                      <a:pt x="46292" y="23336"/>
                    </a:cubicBezTo>
                    <a:cubicBezTo>
                      <a:pt x="46102" y="36005"/>
                      <a:pt x="35148" y="46577"/>
                      <a:pt x="22670" y="46387"/>
                    </a:cubicBezTo>
                    <a:cubicBezTo>
                      <a:pt x="10192" y="46101"/>
                      <a:pt x="96" y="35814"/>
                      <a:pt x="1" y="23241"/>
                    </a:cubicBezTo>
                    <a:cubicBezTo>
                      <a:pt x="-95" y="10287"/>
                      <a:pt x="10097" y="0"/>
                      <a:pt x="23051" y="0"/>
                    </a:cubicBezTo>
                    <a:close/>
                    <a:moveTo>
                      <a:pt x="33814" y="23146"/>
                    </a:moveTo>
                    <a:cubicBezTo>
                      <a:pt x="33814" y="17335"/>
                      <a:pt x="29147" y="12573"/>
                      <a:pt x="23242" y="12383"/>
                    </a:cubicBezTo>
                    <a:cubicBezTo>
                      <a:pt x="17146" y="12287"/>
                      <a:pt x="12574" y="16669"/>
                      <a:pt x="12383" y="22669"/>
                    </a:cubicBezTo>
                    <a:cubicBezTo>
                      <a:pt x="12193" y="28956"/>
                      <a:pt x="16955" y="33909"/>
                      <a:pt x="23146" y="33814"/>
                    </a:cubicBezTo>
                    <a:cubicBezTo>
                      <a:pt x="28957" y="33814"/>
                      <a:pt x="33719" y="28956"/>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599" name="任意多边形: 形状 153"/>
              <p:cNvSpPr/>
              <p:nvPr/>
            </p:nvSpPr>
            <p:spPr>
              <a:xfrm>
                <a:off x="5479909" y="-752538"/>
                <a:ext cx="46102" cy="46301"/>
              </a:xfrm>
              <a:custGeom>
                <a:avLst/>
                <a:gdLst>
                  <a:gd name="connsiteX0" fmla="*/ 1 w 46102"/>
                  <a:gd name="connsiteY0" fmla="*/ 23336 h 46301"/>
                  <a:gd name="connsiteX1" fmla="*/ 22956 w 46102"/>
                  <a:gd name="connsiteY1" fmla="*/ 0 h 46301"/>
                  <a:gd name="connsiteX2" fmla="*/ 46102 w 46102"/>
                  <a:gd name="connsiteY2" fmla="*/ 23146 h 46301"/>
                  <a:gd name="connsiteX3" fmla="*/ 23432 w 46102"/>
                  <a:gd name="connsiteY3" fmla="*/ 46292 h 46301"/>
                  <a:gd name="connsiteX4" fmla="*/ 1 w 46102"/>
                  <a:gd name="connsiteY4" fmla="*/ 23336 h 46301"/>
                  <a:gd name="connsiteX5" fmla="*/ 33910 w 46102"/>
                  <a:gd name="connsiteY5" fmla="*/ 23051 h 46301"/>
                  <a:gd name="connsiteX6" fmla="*/ 23146 w 46102"/>
                  <a:gd name="connsiteY6" fmla="*/ 12383 h 46301"/>
                  <a:gd name="connsiteX7" fmla="*/ 12097 w 46102"/>
                  <a:gd name="connsiteY7" fmla="*/ 22765 h 46301"/>
                  <a:gd name="connsiteX8" fmla="*/ 23146 w 46102"/>
                  <a:gd name="connsiteY8" fmla="*/ 33814 h 46301"/>
                  <a:gd name="connsiteX9" fmla="*/ 33910 w 46102"/>
                  <a:gd name="connsiteY9" fmla="*/ 23051 h 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 h="46301">
                    <a:moveTo>
                      <a:pt x="1" y="23336"/>
                    </a:moveTo>
                    <a:cubicBezTo>
                      <a:pt x="-95" y="10382"/>
                      <a:pt x="10002" y="0"/>
                      <a:pt x="22956" y="0"/>
                    </a:cubicBezTo>
                    <a:cubicBezTo>
                      <a:pt x="35815" y="0"/>
                      <a:pt x="46197" y="10287"/>
                      <a:pt x="46102" y="23146"/>
                    </a:cubicBezTo>
                    <a:cubicBezTo>
                      <a:pt x="46102" y="35719"/>
                      <a:pt x="36005" y="46006"/>
                      <a:pt x="23432" y="46292"/>
                    </a:cubicBezTo>
                    <a:cubicBezTo>
                      <a:pt x="10859" y="46672"/>
                      <a:pt x="96" y="36195"/>
                      <a:pt x="1" y="23336"/>
                    </a:cubicBezTo>
                    <a:close/>
                    <a:moveTo>
                      <a:pt x="33910" y="23051"/>
                    </a:moveTo>
                    <a:cubicBezTo>
                      <a:pt x="33910" y="17240"/>
                      <a:pt x="29052" y="12478"/>
                      <a:pt x="23146" y="12383"/>
                    </a:cubicBezTo>
                    <a:cubicBezTo>
                      <a:pt x="17146" y="12287"/>
                      <a:pt x="12288" y="16859"/>
                      <a:pt x="12097" y="22765"/>
                    </a:cubicBezTo>
                    <a:cubicBezTo>
                      <a:pt x="11907" y="28766"/>
                      <a:pt x="17050" y="33909"/>
                      <a:pt x="23146" y="33814"/>
                    </a:cubicBezTo>
                    <a:cubicBezTo>
                      <a:pt x="29052" y="33718"/>
                      <a:pt x="33910" y="28861"/>
                      <a:pt x="33910" y="2305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00" name="任意多边形: 形状 166"/>
              <p:cNvSpPr/>
              <p:nvPr/>
            </p:nvSpPr>
            <p:spPr>
              <a:xfrm>
                <a:off x="5637739" y="-569278"/>
                <a:ext cx="226028" cy="226505"/>
              </a:xfrm>
              <a:custGeom>
                <a:avLst/>
                <a:gdLst>
                  <a:gd name="connsiteX0" fmla="*/ 0 w 226028"/>
                  <a:gd name="connsiteY0" fmla="*/ 112967 h 226505"/>
                  <a:gd name="connsiteX1" fmla="*/ 113443 w 226028"/>
                  <a:gd name="connsiteY1" fmla="*/ 0 h 226505"/>
                  <a:gd name="connsiteX2" fmla="*/ 226028 w 226028"/>
                  <a:gd name="connsiteY2" fmla="*/ 113824 h 226505"/>
                  <a:gd name="connsiteX3" fmla="*/ 113729 w 226028"/>
                  <a:gd name="connsiteY3" fmla="*/ 226505 h 226505"/>
                  <a:gd name="connsiteX4" fmla="*/ 0 w 226028"/>
                  <a:gd name="connsiteY4" fmla="*/ 112967 h 226505"/>
                  <a:gd name="connsiteX5" fmla="*/ 213836 w 226028"/>
                  <a:gd name="connsiteY5" fmla="*/ 114110 h 226505"/>
                  <a:gd name="connsiteX6" fmla="*/ 115443 w 226028"/>
                  <a:gd name="connsiteY6" fmla="*/ 12478 h 226505"/>
                  <a:gd name="connsiteX7" fmla="*/ 12097 w 226028"/>
                  <a:gd name="connsiteY7" fmla="*/ 112014 h 226505"/>
                  <a:gd name="connsiteX8" fmla="*/ 110871 w 226028"/>
                  <a:gd name="connsiteY8" fmla="*/ 214027 h 226505"/>
                  <a:gd name="connsiteX9" fmla="*/ 213836 w 226028"/>
                  <a:gd name="connsiteY9" fmla="*/ 114110 h 22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28" h="226505">
                    <a:moveTo>
                      <a:pt x="0" y="112967"/>
                    </a:moveTo>
                    <a:cubicBezTo>
                      <a:pt x="0" y="50387"/>
                      <a:pt x="50578" y="95"/>
                      <a:pt x="113443" y="0"/>
                    </a:cubicBezTo>
                    <a:cubicBezTo>
                      <a:pt x="175736" y="-95"/>
                      <a:pt x="226219" y="50959"/>
                      <a:pt x="226028" y="113824"/>
                    </a:cubicBezTo>
                    <a:cubicBezTo>
                      <a:pt x="225838" y="175832"/>
                      <a:pt x="175546" y="226314"/>
                      <a:pt x="113729" y="226505"/>
                    </a:cubicBezTo>
                    <a:cubicBezTo>
                      <a:pt x="50673" y="226695"/>
                      <a:pt x="0" y="176117"/>
                      <a:pt x="0" y="112967"/>
                    </a:cubicBezTo>
                    <a:close/>
                    <a:moveTo>
                      <a:pt x="213836" y="114110"/>
                    </a:moveTo>
                    <a:cubicBezTo>
                      <a:pt x="214598" y="59436"/>
                      <a:pt x="170117" y="13335"/>
                      <a:pt x="115443" y="12478"/>
                    </a:cubicBezTo>
                    <a:cubicBezTo>
                      <a:pt x="58769" y="11621"/>
                      <a:pt x="13049" y="55626"/>
                      <a:pt x="12097" y="112014"/>
                    </a:cubicBezTo>
                    <a:cubicBezTo>
                      <a:pt x="11144" y="166973"/>
                      <a:pt x="56007" y="213265"/>
                      <a:pt x="110871" y="214027"/>
                    </a:cubicBezTo>
                    <a:cubicBezTo>
                      <a:pt x="167545" y="214884"/>
                      <a:pt x="213074" y="170688"/>
                      <a:pt x="213836" y="11411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01" name="任意多边形: 形状 168"/>
              <p:cNvSpPr/>
              <p:nvPr/>
            </p:nvSpPr>
            <p:spPr>
              <a:xfrm>
                <a:off x="5728227" y="-524404"/>
                <a:ext cx="44192" cy="136527"/>
              </a:xfrm>
              <a:custGeom>
                <a:avLst/>
                <a:gdLst>
                  <a:gd name="connsiteX0" fmla="*/ 0 w 44192"/>
                  <a:gd name="connsiteY0" fmla="*/ 131339 h 136527"/>
                  <a:gd name="connsiteX1" fmla="*/ 11144 w 44192"/>
                  <a:gd name="connsiteY1" fmla="*/ 88381 h 136527"/>
                  <a:gd name="connsiteX2" fmla="*/ 31433 w 44192"/>
                  <a:gd name="connsiteY2" fmla="*/ 9514 h 136527"/>
                  <a:gd name="connsiteX3" fmla="*/ 32576 w 44192"/>
                  <a:gd name="connsiteY3" fmla="*/ 5418 h 136527"/>
                  <a:gd name="connsiteX4" fmla="*/ 40291 w 44192"/>
                  <a:gd name="connsiteY4" fmla="*/ 656 h 136527"/>
                  <a:gd name="connsiteX5" fmla="*/ 44101 w 44192"/>
                  <a:gd name="connsiteY5" fmla="*/ 8752 h 136527"/>
                  <a:gd name="connsiteX6" fmla="*/ 31242 w 44192"/>
                  <a:gd name="connsiteY6" fmla="*/ 59806 h 136527"/>
                  <a:gd name="connsiteX7" fmla="*/ 14002 w 44192"/>
                  <a:gd name="connsiteY7" fmla="*/ 127148 h 136527"/>
                  <a:gd name="connsiteX8" fmla="*/ 12002 w 44192"/>
                  <a:gd name="connsiteY8" fmla="*/ 133053 h 136527"/>
                  <a:gd name="connsiteX9" fmla="*/ 5334 w 44192"/>
                  <a:gd name="connsiteY9" fmla="*/ 136482 h 136527"/>
                  <a:gd name="connsiteX10" fmla="*/ 0 w 44192"/>
                  <a:gd name="connsiteY10" fmla="*/ 131339 h 13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2" h="136527">
                    <a:moveTo>
                      <a:pt x="0" y="131339"/>
                    </a:moveTo>
                    <a:cubicBezTo>
                      <a:pt x="4001" y="116004"/>
                      <a:pt x="7620" y="102192"/>
                      <a:pt x="11144" y="88381"/>
                    </a:cubicBezTo>
                    <a:cubicBezTo>
                      <a:pt x="17907" y="62092"/>
                      <a:pt x="24670" y="35803"/>
                      <a:pt x="31433" y="9514"/>
                    </a:cubicBezTo>
                    <a:cubicBezTo>
                      <a:pt x="31814" y="8181"/>
                      <a:pt x="32195" y="6847"/>
                      <a:pt x="32576" y="5418"/>
                    </a:cubicBezTo>
                    <a:cubicBezTo>
                      <a:pt x="33719" y="1513"/>
                      <a:pt x="36576" y="-1344"/>
                      <a:pt x="40291" y="656"/>
                    </a:cubicBezTo>
                    <a:cubicBezTo>
                      <a:pt x="42482" y="1799"/>
                      <a:pt x="44672" y="6371"/>
                      <a:pt x="44101" y="8752"/>
                    </a:cubicBezTo>
                    <a:cubicBezTo>
                      <a:pt x="40196" y="25897"/>
                      <a:pt x="35624" y="42756"/>
                      <a:pt x="31242" y="59806"/>
                    </a:cubicBezTo>
                    <a:cubicBezTo>
                      <a:pt x="25432" y="82285"/>
                      <a:pt x="19717" y="104669"/>
                      <a:pt x="14002" y="127148"/>
                    </a:cubicBezTo>
                    <a:cubicBezTo>
                      <a:pt x="13526" y="129148"/>
                      <a:pt x="13335" y="131720"/>
                      <a:pt x="12002" y="133053"/>
                    </a:cubicBezTo>
                    <a:cubicBezTo>
                      <a:pt x="10287" y="134768"/>
                      <a:pt x="7239" y="136863"/>
                      <a:pt x="5334" y="136482"/>
                    </a:cubicBezTo>
                    <a:cubicBezTo>
                      <a:pt x="2953" y="135816"/>
                      <a:pt x="1333" y="132672"/>
                      <a:pt x="0" y="13133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02" name="任意多边形: 形状 169"/>
              <p:cNvSpPr/>
              <p:nvPr/>
            </p:nvSpPr>
            <p:spPr>
              <a:xfrm>
                <a:off x="5668415" y="-500304"/>
                <a:ext cx="47219" cy="87404"/>
              </a:xfrm>
              <a:custGeom>
                <a:avLst/>
                <a:gdLst>
                  <a:gd name="connsiteX0" fmla="*/ 13520 w 47219"/>
                  <a:gd name="connsiteY0" fmla="*/ 44279 h 87404"/>
                  <a:gd name="connsiteX1" fmla="*/ 41143 w 47219"/>
                  <a:gd name="connsiteY1" fmla="*/ 73521 h 87404"/>
                  <a:gd name="connsiteX2" fmla="*/ 44953 w 47219"/>
                  <a:gd name="connsiteY2" fmla="*/ 77616 h 87404"/>
                  <a:gd name="connsiteX3" fmla="*/ 44762 w 47219"/>
                  <a:gd name="connsiteY3" fmla="*/ 86665 h 87404"/>
                  <a:gd name="connsiteX4" fmla="*/ 36285 w 47219"/>
                  <a:gd name="connsiteY4" fmla="*/ 85998 h 87404"/>
                  <a:gd name="connsiteX5" fmla="*/ 1043 w 47219"/>
                  <a:gd name="connsiteY5" fmla="*/ 48660 h 87404"/>
                  <a:gd name="connsiteX6" fmla="*/ 1328 w 47219"/>
                  <a:gd name="connsiteY6" fmla="*/ 39612 h 87404"/>
                  <a:gd name="connsiteX7" fmla="*/ 35904 w 47219"/>
                  <a:gd name="connsiteY7" fmla="*/ 2655 h 87404"/>
                  <a:gd name="connsiteX8" fmla="*/ 45143 w 47219"/>
                  <a:gd name="connsiteY8" fmla="*/ 1988 h 87404"/>
                  <a:gd name="connsiteX9" fmla="*/ 44667 w 47219"/>
                  <a:gd name="connsiteY9" fmla="*/ 11322 h 87404"/>
                  <a:gd name="connsiteX10" fmla="*/ 13520 w 47219"/>
                  <a:gd name="connsiteY10" fmla="*/ 44279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19" h="87404">
                    <a:moveTo>
                      <a:pt x="13520" y="44279"/>
                    </a:moveTo>
                    <a:cubicBezTo>
                      <a:pt x="23141" y="54471"/>
                      <a:pt x="32094" y="63996"/>
                      <a:pt x="41143" y="73521"/>
                    </a:cubicBezTo>
                    <a:cubicBezTo>
                      <a:pt x="42476" y="74854"/>
                      <a:pt x="43810" y="76188"/>
                      <a:pt x="44953" y="77616"/>
                    </a:cubicBezTo>
                    <a:cubicBezTo>
                      <a:pt x="47620" y="80664"/>
                      <a:pt x="48382" y="84570"/>
                      <a:pt x="44762" y="86665"/>
                    </a:cubicBezTo>
                    <a:cubicBezTo>
                      <a:pt x="42667" y="87903"/>
                      <a:pt x="37904" y="87522"/>
                      <a:pt x="36285" y="85998"/>
                    </a:cubicBezTo>
                    <a:cubicBezTo>
                      <a:pt x="24188" y="73902"/>
                      <a:pt x="12377" y="61519"/>
                      <a:pt x="1043" y="48660"/>
                    </a:cubicBezTo>
                    <a:cubicBezTo>
                      <a:pt x="-481" y="46946"/>
                      <a:pt x="-291" y="41421"/>
                      <a:pt x="1328" y="39612"/>
                    </a:cubicBezTo>
                    <a:cubicBezTo>
                      <a:pt x="12473" y="27039"/>
                      <a:pt x="24284" y="14847"/>
                      <a:pt x="35904" y="2655"/>
                    </a:cubicBezTo>
                    <a:cubicBezTo>
                      <a:pt x="38666" y="-298"/>
                      <a:pt x="42000" y="-1155"/>
                      <a:pt x="45143" y="1988"/>
                    </a:cubicBezTo>
                    <a:cubicBezTo>
                      <a:pt x="48287" y="5131"/>
                      <a:pt x="47429" y="8370"/>
                      <a:pt x="44667" y="11322"/>
                    </a:cubicBezTo>
                    <a:cubicBezTo>
                      <a:pt x="34380" y="22181"/>
                      <a:pt x="24093" y="33039"/>
                      <a:pt x="13520" y="4427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03" name="任意多边形: 形状 170"/>
              <p:cNvSpPr/>
              <p:nvPr/>
            </p:nvSpPr>
            <p:spPr>
              <a:xfrm>
                <a:off x="5785974" y="-500338"/>
                <a:ext cx="48432" cy="88561"/>
              </a:xfrm>
              <a:custGeom>
                <a:avLst/>
                <a:gdLst>
                  <a:gd name="connsiteX0" fmla="*/ 33788 w 48432"/>
                  <a:gd name="connsiteY0" fmla="*/ 44408 h 88561"/>
                  <a:gd name="connsiteX1" fmla="*/ 16643 w 48432"/>
                  <a:gd name="connsiteY1" fmla="*/ 26120 h 88561"/>
                  <a:gd name="connsiteX2" fmla="*/ 5023 w 48432"/>
                  <a:gd name="connsiteY2" fmla="*/ 13928 h 88561"/>
                  <a:gd name="connsiteX3" fmla="*/ 2165 w 48432"/>
                  <a:gd name="connsiteY3" fmla="*/ 2117 h 88561"/>
                  <a:gd name="connsiteX4" fmla="*/ 13786 w 48432"/>
                  <a:gd name="connsiteY4" fmla="*/ 5165 h 88561"/>
                  <a:gd name="connsiteX5" fmla="*/ 38455 w 48432"/>
                  <a:gd name="connsiteY5" fmla="*/ 31168 h 88561"/>
                  <a:gd name="connsiteX6" fmla="*/ 38265 w 48432"/>
                  <a:gd name="connsiteY6" fmla="*/ 57553 h 88561"/>
                  <a:gd name="connsiteX7" fmla="*/ 12643 w 48432"/>
                  <a:gd name="connsiteY7" fmla="*/ 84604 h 88561"/>
                  <a:gd name="connsiteX8" fmla="*/ 2451 w 48432"/>
                  <a:gd name="connsiteY8" fmla="*/ 86890 h 88561"/>
                  <a:gd name="connsiteX9" fmla="*/ 3689 w 48432"/>
                  <a:gd name="connsiteY9" fmla="*/ 76126 h 88561"/>
                  <a:gd name="connsiteX10" fmla="*/ 33788 w 48432"/>
                  <a:gd name="connsiteY10" fmla="*/ 44408 h 8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32" h="88561">
                    <a:moveTo>
                      <a:pt x="33788" y="44408"/>
                    </a:moveTo>
                    <a:cubicBezTo>
                      <a:pt x="27883" y="38122"/>
                      <a:pt x="22263" y="32121"/>
                      <a:pt x="16643" y="26120"/>
                    </a:cubicBezTo>
                    <a:cubicBezTo>
                      <a:pt x="12833" y="22024"/>
                      <a:pt x="8833" y="18024"/>
                      <a:pt x="5023" y="13928"/>
                    </a:cubicBezTo>
                    <a:cubicBezTo>
                      <a:pt x="1879" y="10499"/>
                      <a:pt x="-2788" y="6975"/>
                      <a:pt x="2165" y="2117"/>
                    </a:cubicBezTo>
                    <a:cubicBezTo>
                      <a:pt x="7118" y="-2741"/>
                      <a:pt x="10547" y="1831"/>
                      <a:pt x="13786" y="5165"/>
                    </a:cubicBezTo>
                    <a:cubicBezTo>
                      <a:pt x="21977" y="13833"/>
                      <a:pt x="30264" y="22501"/>
                      <a:pt x="38455" y="31168"/>
                    </a:cubicBezTo>
                    <a:cubicBezTo>
                      <a:pt x="51790" y="45265"/>
                      <a:pt x="51790" y="43360"/>
                      <a:pt x="38265" y="57553"/>
                    </a:cubicBezTo>
                    <a:cubicBezTo>
                      <a:pt x="29692" y="66601"/>
                      <a:pt x="21215" y="75555"/>
                      <a:pt x="12643" y="84604"/>
                    </a:cubicBezTo>
                    <a:cubicBezTo>
                      <a:pt x="9690" y="87747"/>
                      <a:pt x="6451" y="90414"/>
                      <a:pt x="2451" y="86890"/>
                    </a:cubicBezTo>
                    <a:cubicBezTo>
                      <a:pt x="-1931" y="83080"/>
                      <a:pt x="546" y="79460"/>
                      <a:pt x="3689" y="76126"/>
                    </a:cubicBezTo>
                    <a:cubicBezTo>
                      <a:pt x="13690" y="65649"/>
                      <a:pt x="23596" y="55076"/>
                      <a:pt x="33788" y="44408"/>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nvGrpSpPr>
          <p:cNvPr id="606" name="组合 605"/>
          <p:cNvGrpSpPr/>
          <p:nvPr/>
        </p:nvGrpSpPr>
        <p:grpSpPr>
          <a:xfrm>
            <a:off x="805815" y="3616325"/>
            <a:ext cx="765810" cy="580390"/>
            <a:chOff x="1269" y="5695"/>
            <a:chExt cx="1206" cy="914"/>
          </a:xfrm>
        </p:grpSpPr>
        <p:sp>
          <p:nvSpPr>
            <p:cNvPr id="65" name="椭圆 64"/>
            <p:cNvSpPr/>
            <p:nvPr/>
          </p:nvSpPr>
          <p:spPr>
            <a:xfrm>
              <a:off x="1415" y="5695"/>
              <a:ext cx="915" cy="915"/>
            </a:xfrm>
            <a:prstGeom prst="ellipse">
              <a:avLst/>
            </a:prstGeom>
            <a:gradFill flip="none" rotWithShape="1">
              <a:gsLst>
                <a:gs pos="3000">
                  <a:srgbClr val="0091FA"/>
                </a:gs>
                <a:gs pos="58000">
                  <a:srgbClr val="09F5D9"/>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05" name="文本框 604"/>
            <p:cNvSpPr txBox="1"/>
            <p:nvPr/>
          </p:nvSpPr>
          <p:spPr>
            <a:xfrm>
              <a:off x="1269" y="5899"/>
              <a:ext cx="1206" cy="53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D306D"/>
                  </a:solidFill>
                  <a:effectLst/>
                  <a:uLnTx/>
                  <a:uFillTx/>
                  <a:latin typeface="阿里巴巴普惠体 R" panose="00020600040101010101" charset="-122"/>
                  <a:ea typeface="阿里巴巴普惠体 R" panose="00020600040101010101" charset="-122"/>
                  <a:cs typeface="+mn-cs"/>
                </a:rPr>
                <a:t>报价</a:t>
              </a:r>
            </a:p>
          </p:txBody>
        </p:sp>
      </p:grpSp>
      <p:grpSp>
        <p:nvGrpSpPr>
          <p:cNvPr id="608" name="组合 607"/>
          <p:cNvGrpSpPr/>
          <p:nvPr/>
        </p:nvGrpSpPr>
        <p:grpSpPr>
          <a:xfrm>
            <a:off x="2832100" y="3613150"/>
            <a:ext cx="765810" cy="580390"/>
            <a:chOff x="4460" y="5690"/>
            <a:chExt cx="1206" cy="914"/>
          </a:xfrm>
        </p:grpSpPr>
        <p:sp>
          <p:nvSpPr>
            <p:cNvPr id="203" name="椭圆 202"/>
            <p:cNvSpPr/>
            <p:nvPr/>
          </p:nvSpPr>
          <p:spPr>
            <a:xfrm>
              <a:off x="4590" y="5690"/>
              <a:ext cx="915" cy="915"/>
            </a:xfrm>
            <a:prstGeom prst="ellipse">
              <a:avLst/>
            </a:prstGeom>
            <a:gradFill flip="none" rotWithShape="1">
              <a:gsLst>
                <a:gs pos="3000">
                  <a:srgbClr val="0091FA"/>
                </a:gs>
                <a:gs pos="58000">
                  <a:srgbClr val="09F5D9"/>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07" name="文本框 606"/>
            <p:cNvSpPr txBox="1"/>
            <p:nvPr/>
          </p:nvSpPr>
          <p:spPr>
            <a:xfrm>
              <a:off x="4460" y="5898"/>
              <a:ext cx="1206" cy="53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D306D"/>
                  </a:solidFill>
                  <a:effectLst/>
                  <a:uLnTx/>
                  <a:uFillTx/>
                  <a:latin typeface="阿里巴巴普惠体 R" panose="00020600040101010101" charset="-122"/>
                  <a:ea typeface="阿里巴巴普惠体 R" panose="00020600040101010101" charset="-122"/>
                  <a:cs typeface="+mn-cs"/>
                </a:rPr>
                <a:t>设计</a:t>
              </a:r>
            </a:p>
          </p:txBody>
        </p:sp>
      </p:grpSp>
      <p:grpSp>
        <p:nvGrpSpPr>
          <p:cNvPr id="610" name="组合 609"/>
          <p:cNvGrpSpPr/>
          <p:nvPr/>
        </p:nvGrpSpPr>
        <p:grpSpPr>
          <a:xfrm>
            <a:off x="4784725" y="3624580"/>
            <a:ext cx="765810" cy="580390"/>
            <a:chOff x="7535" y="5708"/>
            <a:chExt cx="1206" cy="914"/>
          </a:xfrm>
        </p:grpSpPr>
        <p:sp>
          <p:nvSpPr>
            <p:cNvPr id="67" name="椭圆 66"/>
            <p:cNvSpPr/>
            <p:nvPr/>
          </p:nvSpPr>
          <p:spPr>
            <a:xfrm>
              <a:off x="7669" y="5708"/>
              <a:ext cx="915" cy="915"/>
            </a:xfrm>
            <a:prstGeom prst="ellipse">
              <a:avLst/>
            </a:prstGeom>
            <a:gradFill flip="none" rotWithShape="1">
              <a:gsLst>
                <a:gs pos="3000">
                  <a:srgbClr val="0091FA"/>
                </a:gs>
                <a:gs pos="58000">
                  <a:srgbClr val="09F5D9"/>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09" name="文本框 608"/>
            <p:cNvSpPr txBox="1"/>
            <p:nvPr/>
          </p:nvSpPr>
          <p:spPr>
            <a:xfrm>
              <a:off x="7535" y="5891"/>
              <a:ext cx="1207" cy="531"/>
            </a:xfrm>
            <a:prstGeom prst="rect">
              <a:avLst/>
            </a:prstGeom>
            <a:noFill/>
          </p:spPr>
          <p:txBody>
            <a:bodyPr vert="horz" wrap="square" rtlCol="0">
              <a:spAutoFit/>
            </a:bodyPr>
            <a:lstStyle/>
            <a:p>
              <a:pPr marL="0" marR="0" lvl="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D306D"/>
                  </a:solidFill>
                  <a:effectLst/>
                  <a:uLnTx/>
                  <a:uFillTx/>
                  <a:latin typeface="阿里巴巴普惠体 R" panose="00020600040101010101" charset="-122"/>
                  <a:ea typeface="阿里巴巴普惠体 R" panose="00020600040101010101" charset="-122"/>
                  <a:cs typeface="+mn-cs"/>
                </a:rPr>
                <a:t>采购</a:t>
              </a:r>
            </a:p>
          </p:txBody>
        </p:sp>
      </p:grpSp>
      <p:grpSp>
        <p:nvGrpSpPr>
          <p:cNvPr id="612" name="组合 611"/>
          <p:cNvGrpSpPr/>
          <p:nvPr/>
        </p:nvGrpSpPr>
        <p:grpSpPr>
          <a:xfrm>
            <a:off x="6684645" y="3634105"/>
            <a:ext cx="765810" cy="580390"/>
            <a:chOff x="10527" y="5723"/>
            <a:chExt cx="1206" cy="914"/>
          </a:xfrm>
        </p:grpSpPr>
        <p:sp>
          <p:nvSpPr>
            <p:cNvPr id="69" name="椭圆 68"/>
            <p:cNvSpPr/>
            <p:nvPr/>
          </p:nvSpPr>
          <p:spPr>
            <a:xfrm>
              <a:off x="10673" y="5723"/>
              <a:ext cx="915" cy="915"/>
            </a:xfrm>
            <a:prstGeom prst="ellipse">
              <a:avLst/>
            </a:prstGeom>
            <a:gradFill flip="none" rotWithShape="1">
              <a:gsLst>
                <a:gs pos="3000">
                  <a:srgbClr val="0091FA"/>
                </a:gs>
                <a:gs pos="58000">
                  <a:srgbClr val="09F5D9"/>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11" name="文本框 610"/>
            <p:cNvSpPr txBox="1"/>
            <p:nvPr/>
          </p:nvSpPr>
          <p:spPr>
            <a:xfrm>
              <a:off x="10527" y="5891"/>
              <a:ext cx="1207" cy="53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D306D"/>
                  </a:solidFill>
                  <a:effectLst/>
                  <a:uLnTx/>
                  <a:uFillTx/>
                  <a:latin typeface="阿里巴巴普惠体 R" panose="00020600040101010101" charset="-122"/>
                  <a:ea typeface="阿里巴巴普惠体 R" panose="00020600040101010101" charset="-122"/>
                  <a:cs typeface="+mn-cs"/>
                </a:rPr>
                <a:t>调试</a:t>
              </a:r>
            </a:p>
          </p:txBody>
        </p:sp>
      </p:grpSp>
      <p:grpSp>
        <p:nvGrpSpPr>
          <p:cNvPr id="614" name="组合 613"/>
          <p:cNvGrpSpPr/>
          <p:nvPr/>
        </p:nvGrpSpPr>
        <p:grpSpPr>
          <a:xfrm>
            <a:off x="8675370" y="3624580"/>
            <a:ext cx="765810" cy="580390"/>
            <a:chOff x="13662" y="5708"/>
            <a:chExt cx="1206" cy="914"/>
          </a:xfrm>
        </p:grpSpPr>
        <p:sp>
          <p:nvSpPr>
            <p:cNvPr id="79" name="椭圆 78"/>
            <p:cNvSpPr/>
            <p:nvPr/>
          </p:nvSpPr>
          <p:spPr>
            <a:xfrm>
              <a:off x="13797" y="5708"/>
              <a:ext cx="915" cy="915"/>
            </a:xfrm>
            <a:prstGeom prst="ellipse">
              <a:avLst/>
            </a:prstGeom>
            <a:gradFill flip="none" rotWithShape="1">
              <a:gsLst>
                <a:gs pos="3000">
                  <a:srgbClr val="0091FA"/>
                </a:gs>
                <a:gs pos="58000">
                  <a:srgbClr val="09F5D9"/>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13" name="文本框 612"/>
            <p:cNvSpPr txBox="1"/>
            <p:nvPr/>
          </p:nvSpPr>
          <p:spPr>
            <a:xfrm>
              <a:off x="13662" y="5882"/>
              <a:ext cx="1207" cy="53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D306D"/>
                  </a:solidFill>
                  <a:effectLst/>
                  <a:uLnTx/>
                  <a:uFillTx/>
                  <a:latin typeface="阿里巴巴普惠体 R" panose="00020600040101010101" charset="-122"/>
                  <a:ea typeface="阿里巴巴普惠体 R" panose="00020600040101010101" charset="-122"/>
                  <a:cs typeface="+mn-cs"/>
                </a:rPr>
                <a:t>验收</a:t>
              </a:r>
            </a:p>
          </p:txBody>
        </p:sp>
      </p:grpSp>
      <p:grpSp>
        <p:nvGrpSpPr>
          <p:cNvPr id="616" name="组合 615"/>
          <p:cNvGrpSpPr/>
          <p:nvPr/>
        </p:nvGrpSpPr>
        <p:grpSpPr>
          <a:xfrm>
            <a:off x="10537190" y="3618865"/>
            <a:ext cx="765810" cy="580390"/>
            <a:chOff x="16594" y="5699"/>
            <a:chExt cx="1206" cy="914"/>
          </a:xfrm>
        </p:grpSpPr>
        <p:sp>
          <p:nvSpPr>
            <p:cNvPr id="83" name="椭圆 82"/>
            <p:cNvSpPr/>
            <p:nvPr/>
          </p:nvSpPr>
          <p:spPr>
            <a:xfrm>
              <a:off x="16727" y="5699"/>
              <a:ext cx="915" cy="915"/>
            </a:xfrm>
            <a:prstGeom prst="ellipse">
              <a:avLst/>
            </a:prstGeom>
            <a:gradFill flip="none" rotWithShape="1">
              <a:gsLst>
                <a:gs pos="3000">
                  <a:srgbClr val="0091FA"/>
                </a:gs>
                <a:gs pos="58000">
                  <a:srgbClr val="09F5D9"/>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15" name="文本框 614"/>
            <p:cNvSpPr txBox="1"/>
            <p:nvPr/>
          </p:nvSpPr>
          <p:spPr>
            <a:xfrm>
              <a:off x="16594" y="5915"/>
              <a:ext cx="1207" cy="531"/>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1D306D"/>
                  </a:solidFill>
                  <a:effectLst/>
                  <a:uLnTx/>
                  <a:uFillTx/>
                  <a:latin typeface="阿里巴巴普惠体 R" panose="00020600040101010101" charset="-122"/>
                  <a:ea typeface="阿里巴巴普惠体 R" panose="00020600040101010101" charset="-122"/>
                  <a:cs typeface="+mn-cs"/>
                </a:rPr>
                <a:t>售后</a:t>
              </a:r>
            </a:p>
          </p:txBody>
        </p:sp>
      </p:grpSp>
      <p:grpSp>
        <p:nvGrpSpPr>
          <p:cNvPr id="204" name="组合 203"/>
          <p:cNvGrpSpPr/>
          <p:nvPr/>
        </p:nvGrpSpPr>
        <p:grpSpPr>
          <a:xfrm>
            <a:off x="471805" y="4631690"/>
            <a:ext cx="1203960" cy="395605"/>
            <a:chOff x="2075" y="7267"/>
            <a:chExt cx="3033" cy="996"/>
          </a:xfrm>
        </p:grpSpPr>
        <p:sp>
          <p:nvSpPr>
            <p:cNvPr id="205" name="矩形: 圆角 6147"/>
            <p:cNvSpPr/>
            <p:nvPr/>
          </p:nvSpPr>
          <p:spPr>
            <a:xfrm>
              <a:off x="2075" y="7267"/>
              <a:ext cx="2918" cy="996"/>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209" name="椭圆 208"/>
            <p:cNvSpPr/>
            <p:nvPr/>
          </p:nvSpPr>
          <p:spPr>
            <a:xfrm>
              <a:off x="2143" y="7320"/>
              <a:ext cx="891" cy="891"/>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210" name="文本框 209"/>
            <p:cNvSpPr txBox="1"/>
            <p:nvPr/>
          </p:nvSpPr>
          <p:spPr>
            <a:xfrm>
              <a:off x="2969" y="7478"/>
              <a:ext cx="2139"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输入资料</a:t>
              </a:r>
            </a:p>
          </p:txBody>
        </p:sp>
        <p:grpSp>
          <p:nvGrpSpPr>
            <p:cNvPr id="211" name="图形 138"/>
            <p:cNvGrpSpPr/>
            <p:nvPr/>
          </p:nvGrpSpPr>
          <p:grpSpPr>
            <a:xfrm>
              <a:off x="2366" y="7490"/>
              <a:ext cx="510" cy="510"/>
              <a:chOff x="4410980" y="-485040"/>
              <a:chExt cx="864108" cy="863769"/>
            </a:xfrm>
            <a:solidFill>
              <a:srgbClr val="1D306D"/>
            </a:solidFill>
          </p:grpSpPr>
          <p:sp>
            <p:nvSpPr>
              <p:cNvPr id="212" name="任意多边形: 形状 173"/>
              <p:cNvSpPr/>
              <p:nvPr/>
            </p:nvSpPr>
            <p:spPr>
              <a:xfrm>
                <a:off x="4601152" y="-228579"/>
                <a:ext cx="673936" cy="607308"/>
              </a:xfrm>
              <a:custGeom>
                <a:avLst/>
                <a:gdLst>
                  <a:gd name="connsiteX0" fmla="*/ 673936 w 673936"/>
                  <a:gd name="connsiteY0" fmla="*/ 558403 h 607308"/>
                  <a:gd name="connsiteX1" fmla="*/ 672222 w 673936"/>
                  <a:gd name="connsiteY1" fmla="*/ 562023 h 607308"/>
                  <a:gd name="connsiteX2" fmla="*/ 612690 w 673936"/>
                  <a:gd name="connsiteY2" fmla="*/ 607266 h 607308"/>
                  <a:gd name="connsiteX3" fmla="*/ 451623 w 673936"/>
                  <a:gd name="connsiteY3" fmla="*/ 607266 h 607308"/>
                  <a:gd name="connsiteX4" fmla="*/ 61955 w 673936"/>
                  <a:gd name="connsiteY4" fmla="*/ 607266 h 607308"/>
                  <a:gd name="connsiteX5" fmla="*/ 1852 w 673936"/>
                  <a:gd name="connsiteY5" fmla="*/ 561832 h 607308"/>
                  <a:gd name="connsiteX6" fmla="*/ 138 w 673936"/>
                  <a:gd name="connsiteY6" fmla="*/ 541734 h 607308"/>
                  <a:gd name="connsiteX7" fmla="*/ 42 w 673936"/>
                  <a:gd name="connsiteY7" fmla="*/ 276082 h 607308"/>
                  <a:gd name="connsiteX8" fmla="*/ 42 w 673936"/>
                  <a:gd name="connsiteY8" fmla="*/ 175784 h 607308"/>
                  <a:gd name="connsiteX9" fmla="*/ 63288 w 673936"/>
                  <a:gd name="connsiteY9" fmla="*/ 112728 h 607308"/>
                  <a:gd name="connsiteX10" fmla="*/ 167016 w 673936"/>
                  <a:gd name="connsiteY10" fmla="*/ 112728 h 607308"/>
                  <a:gd name="connsiteX11" fmla="*/ 177017 w 673936"/>
                  <a:gd name="connsiteY11" fmla="*/ 112728 h 607308"/>
                  <a:gd name="connsiteX12" fmla="*/ 177398 w 673936"/>
                  <a:gd name="connsiteY12" fmla="*/ 103203 h 607308"/>
                  <a:gd name="connsiteX13" fmla="*/ 177493 w 673936"/>
                  <a:gd name="connsiteY13" fmla="*/ 47577 h 607308"/>
                  <a:gd name="connsiteX14" fmla="*/ 225023 w 673936"/>
                  <a:gd name="connsiteY14" fmla="*/ 143 h 607308"/>
                  <a:gd name="connsiteX15" fmla="*/ 448479 w 673936"/>
                  <a:gd name="connsiteY15" fmla="*/ 143 h 607308"/>
                  <a:gd name="connsiteX16" fmla="*/ 496485 w 673936"/>
                  <a:gd name="connsiteY16" fmla="*/ 48244 h 607308"/>
                  <a:gd name="connsiteX17" fmla="*/ 496485 w 673936"/>
                  <a:gd name="connsiteY17" fmla="*/ 112824 h 607308"/>
                  <a:gd name="connsiteX18" fmla="*/ 505820 w 673936"/>
                  <a:gd name="connsiteY18" fmla="*/ 112824 h 607308"/>
                  <a:gd name="connsiteX19" fmla="*/ 610404 w 673936"/>
                  <a:gd name="connsiteY19" fmla="*/ 112824 h 607308"/>
                  <a:gd name="connsiteX20" fmla="*/ 672507 w 673936"/>
                  <a:gd name="connsiteY20" fmla="*/ 159972 h 607308"/>
                  <a:gd name="connsiteX21" fmla="*/ 673841 w 673936"/>
                  <a:gd name="connsiteY21" fmla="*/ 162068 h 607308"/>
                  <a:gd name="connsiteX22" fmla="*/ 673936 w 673936"/>
                  <a:gd name="connsiteY22" fmla="*/ 558403 h 607308"/>
                  <a:gd name="connsiteX23" fmla="*/ 267028 w 673936"/>
                  <a:gd name="connsiteY23" fmla="*/ 354854 h 607308"/>
                  <a:gd name="connsiteX24" fmla="*/ 260456 w 673936"/>
                  <a:gd name="connsiteY24" fmla="*/ 352949 h 607308"/>
                  <a:gd name="connsiteX25" fmla="*/ 27284 w 673936"/>
                  <a:gd name="connsiteY25" fmla="*/ 306657 h 607308"/>
                  <a:gd name="connsiteX26" fmla="*/ 27093 w 673936"/>
                  <a:gd name="connsiteY26" fmla="*/ 309229 h 607308"/>
                  <a:gd name="connsiteX27" fmla="*/ 27189 w 673936"/>
                  <a:gd name="connsiteY27" fmla="*/ 546211 h 607308"/>
                  <a:gd name="connsiteX28" fmla="*/ 62526 w 673936"/>
                  <a:gd name="connsiteY28" fmla="*/ 580215 h 607308"/>
                  <a:gd name="connsiteX29" fmla="*/ 610785 w 673936"/>
                  <a:gd name="connsiteY29" fmla="*/ 580215 h 607308"/>
                  <a:gd name="connsiteX30" fmla="*/ 646980 w 673936"/>
                  <a:gd name="connsiteY30" fmla="*/ 543639 h 607308"/>
                  <a:gd name="connsiteX31" fmla="*/ 646980 w 673936"/>
                  <a:gd name="connsiteY31" fmla="*/ 312563 h 607308"/>
                  <a:gd name="connsiteX32" fmla="*/ 646980 w 673936"/>
                  <a:gd name="connsiteY32" fmla="*/ 304657 h 607308"/>
                  <a:gd name="connsiteX33" fmla="*/ 619358 w 673936"/>
                  <a:gd name="connsiteY33" fmla="*/ 313706 h 607308"/>
                  <a:gd name="connsiteX34" fmla="*/ 506963 w 673936"/>
                  <a:gd name="connsiteY34" fmla="*/ 335613 h 607308"/>
                  <a:gd name="connsiteX35" fmla="*/ 407236 w 673936"/>
                  <a:gd name="connsiteY35" fmla="*/ 354759 h 607308"/>
                  <a:gd name="connsiteX36" fmla="*/ 407236 w 673936"/>
                  <a:gd name="connsiteY36" fmla="*/ 381238 h 607308"/>
                  <a:gd name="connsiteX37" fmla="*/ 336751 w 673936"/>
                  <a:gd name="connsiteY37" fmla="*/ 450485 h 607308"/>
                  <a:gd name="connsiteX38" fmla="*/ 267123 w 673936"/>
                  <a:gd name="connsiteY38" fmla="*/ 381524 h 607308"/>
                  <a:gd name="connsiteX39" fmla="*/ 267028 w 673936"/>
                  <a:gd name="connsiteY39" fmla="*/ 354854 h 607308"/>
                  <a:gd name="connsiteX40" fmla="*/ 407236 w 673936"/>
                  <a:gd name="connsiteY40" fmla="*/ 326850 h 607308"/>
                  <a:gd name="connsiteX41" fmla="*/ 411237 w 673936"/>
                  <a:gd name="connsiteY41" fmla="*/ 326565 h 607308"/>
                  <a:gd name="connsiteX42" fmla="*/ 577448 w 673936"/>
                  <a:gd name="connsiteY42" fmla="*/ 294656 h 607308"/>
                  <a:gd name="connsiteX43" fmla="*/ 625644 w 673936"/>
                  <a:gd name="connsiteY43" fmla="*/ 283321 h 607308"/>
                  <a:gd name="connsiteX44" fmla="*/ 646980 w 673936"/>
                  <a:gd name="connsiteY44" fmla="*/ 251698 h 607308"/>
                  <a:gd name="connsiteX45" fmla="*/ 646885 w 673936"/>
                  <a:gd name="connsiteY45" fmla="*/ 178356 h 607308"/>
                  <a:gd name="connsiteX46" fmla="*/ 607928 w 673936"/>
                  <a:gd name="connsiteY46" fmla="*/ 139494 h 607308"/>
                  <a:gd name="connsiteX47" fmla="*/ 332179 w 673936"/>
                  <a:gd name="connsiteY47" fmla="*/ 139494 h 607308"/>
                  <a:gd name="connsiteX48" fmla="*/ 185494 w 673936"/>
                  <a:gd name="connsiteY48" fmla="*/ 139779 h 607308"/>
                  <a:gd name="connsiteX49" fmla="*/ 60717 w 673936"/>
                  <a:gd name="connsiteY49" fmla="*/ 139589 h 607308"/>
                  <a:gd name="connsiteX50" fmla="*/ 27474 w 673936"/>
                  <a:gd name="connsiteY50" fmla="*/ 169402 h 607308"/>
                  <a:gd name="connsiteX51" fmla="*/ 27474 w 673936"/>
                  <a:gd name="connsiteY51" fmla="*/ 257032 h 607308"/>
                  <a:gd name="connsiteX52" fmla="*/ 40524 w 673936"/>
                  <a:gd name="connsiteY52" fmla="*/ 279225 h 607308"/>
                  <a:gd name="connsiteX53" fmla="*/ 63860 w 673936"/>
                  <a:gd name="connsiteY53" fmla="*/ 288179 h 607308"/>
                  <a:gd name="connsiteX54" fmla="*/ 220165 w 673936"/>
                  <a:gd name="connsiteY54" fmla="*/ 317992 h 607308"/>
                  <a:gd name="connsiteX55" fmla="*/ 266933 w 673936"/>
                  <a:gd name="connsiteY55" fmla="*/ 326660 h 607308"/>
                  <a:gd name="connsiteX56" fmla="*/ 266933 w 673936"/>
                  <a:gd name="connsiteY56" fmla="*/ 285798 h 607308"/>
                  <a:gd name="connsiteX57" fmla="*/ 296270 w 673936"/>
                  <a:gd name="connsiteY57" fmla="*/ 256080 h 607308"/>
                  <a:gd name="connsiteX58" fmla="*/ 378090 w 673936"/>
                  <a:gd name="connsiteY58" fmla="*/ 256080 h 607308"/>
                  <a:gd name="connsiteX59" fmla="*/ 407236 w 673936"/>
                  <a:gd name="connsiteY59" fmla="*/ 285226 h 607308"/>
                  <a:gd name="connsiteX60" fmla="*/ 407236 w 673936"/>
                  <a:gd name="connsiteY60" fmla="*/ 326850 h 607308"/>
                  <a:gd name="connsiteX61" fmla="*/ 234262 w 673936"/>
                  <a:gd name="connsiteY61" fmla="*/ 55959 h 607308"/>
                  <a:gd name="connsiteX62" fmla="*/ 439526 w 673936"/>
                  <a:gd name="connsiteY62" fmla="*/ 55959 h 607308"/>
                  <a:gd name="connsiteX63" fmla="*/ 439526 w 673936"/>
                  <a:gd name="connsiteY63" fmla="*/ 111681 h 607308"/>
                  <a:gd name="connsiteX64" fmla="*/ 469530 w 673936"/>
                  <a:gd name="connsiteY64" fmla="*/ 111681 h 607308"/>
                  <a:gd name="connsiteX65" fmla="*/ 469339 w 673936"/>
                  <a:gd name="connsiteY65" fmla="*/ 45482 h 607308"/>
                  <a:gd name="connsiteX66" fmla="*/ 447336 w 673936"/>
                  <a:gd name="connsiteY66" fmla="*/ 27003 h 607308"/>
                  <a:gd name="connsiteX67" fmla="*/ 226547 w 673936"/>
                  <a:gd name="connsiteY67" fmla="*/ 27003 h 607308"/>
                  <a:gd name="connsiteX68" fmla="*/ 204544 w 673936"/>
                  <a:gd name="connsiteY68" fmla="*/ 48911 h 607308"/>
                  <a:gd name="connsiteX69" fmla="*/ 204544 w 673936"/>
                  <a:gd name="connsiteY69" fmla="*/ 106251 h 607308"/>
                  <a:gd name="connsiteX70" fmla="*/ 205306 w 673936"/>
                  <a:gd name="connsiteY70" fmla="*/ 111776 h 607308"/>
                  <a:gd name="connsiteX71" fmla="*/ 234167 w 673936"/>
                  <a:gd name="connsiteY71" fmla="*/ 111776 h 607308"/>
                  <a:gd name="connsiteX72" fmla="*/ 234262 w 673936"/>
                  <a:gd name="connsiteY72" fmla="*/ 55959 h 607308"/>
                  <a:gd name="connsiteX73" fmla="*/ 294365 w 673936"/>
                  <a:gd name="connsiteY73" fmla="*/ 283512 h 607308"/>
                  <a:gd name="connsiteX74" fmla="*/ 294365 w 673936"/>
                  <a:gd name="connsiteY74" fmla="*/ 386286 h 607308"/>
                  <a:gd name="connsiteX75" fmla="*/ 295317 w 673936"/>
                  <a:gd name="connsiteY75" fmla="*/ 391239 h 607308"/>
                  <a:gd name="connsiteX76" fmla="*/ 342466 w 673936"/>
                  <a:gd name="connsiteY76" fmla="*/ 423339 h 607308"/>
                  <a:gd name="connsiteX77" fmla="*/ 380185 w 673936"/>
                  <a:gd name="connsiteY77" fmla="*/ 380476 h 607308"/>
                  <a:gd name="connsiteX78" fmla="*/ 380280 w 673936"/>
                  <a:gd name="connsiteY78" fmla="*/ 287798 h 607308"/>
                  <a:gd name="connsiteX79" fmla="*/ 379614 w 673936"/>
                  <a:gd name="connsiteY79" fmla="*/ 283607 h 607308"/>
                  <a:gd name="connsiteX80" fmla="*/ 294365 w 673936"/>
                  <a:gd name="connsiteY80" fmla="*/ 283512 h 607308"/>
                  <a:gd name="connsiteX81" fmla="*/ 261885 w 673936"/>
                  <a:gd name="connsiteY81" fmla="*/ 112062 h 607308"/>
                  <a:gd name="connsiteX82" fmla="*/ 411999 w 673936"/>
                  <a:gd name="connsiteY82" fmla="*/ 112062 h 607308"/>
                  <a:gd name="connsiteX83" fmla="*/ 411999 w 673936"/>
                  <a:gd name="connsiteY83" fmla="*/ 83010 h 607308"/>
                  <a:gd name="connsiteX84" fmla="*/ 261885 w 673936"/>
                  <a:gd name="connsiteY84" fmla="*/ 83010 h 607308"/>
                  <a:gd name="connsiteX85" fmla="*/ 261885 w 673936"/>
                  <a:gd name="connsiteY85" fmla="*/ 112062 h 6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936" h="607308">
                    <a:moveTo>
                      <a:pt x="673936" y="558403"/>
                    </a:moveTo>
                    <a:cubicBezTo>
                      <a:pt x="673365" y="559641"/>
                      <a:pt x="672603" y="560784"/>
                      <a:pt x="672222" y="562023"/>
                    </a:cubicBezTo>
                    <a:cubicBezTo>
                      <a:pt x="664221" y="590407"/>
                      <a:pt x="642313" y="607171"/>
                      <a:pt x="612690" y="607266"/>
                    </a:cubicBezTo>
                    <a:cubicBezTo>
                      <a:pt x="558969" y="607362"/>
                      <a:pt x="505344" y="607266"/>
                      <a:pt x="451623" y="607266"/>
                    </a:cubicBezTo>
                    <a:cubicBezTo>
                      <a:pt x="321702" y="607266"/>
                      <a:pt x="191876" y="607266"/>
                      <a:pt x="61955" y="607266"/>
                    </a:cubicBezTo>
                    <a:cubicBezTo>
                      <a:pt x="31856" y="607266"/>
                      <a:pt x="8329" y="589550"/>
                      <a:pt x="1852" y="561832"/>
                    </a:cubicBezTo>
                    <a:cubicBezTo>
                      <a:pt x="328" y="555355"/>
                      <a:pt x="233" y="548497"/>
                      <a:pt x="138" y="541734"/>
                    </a:cubicBezTo>
                    <a:cubicBezTo>
                      <a:pt x="42" y="453152"/>
                      <a:pt x="42" y="364665"/>
                      <a:pt x="42" y="276082"/>
                    </a:cubicBezTo>
                    <a:cubicBezTo>
                      <a:pt x="42" y="242649"/>
                      <a:pt x="-53" y="209217"/>
                      <a:pt x="42" y="175784"/>
                    </a:cubicBezTo>
                    <a:cubicBezTo>
                      <a:pt x="138" y="136922"/>
                      <a:pt x="24522" y="112728"/>
                      <a:pt x="63288" y="112728"/>
                    </a:cubicBezTo>
                    <a:cubicBezTo>
                      <a:pt x="97864" y="112728"/>
                      <a:pt x="132440" y="112728"/>
                      <a:pt x="167016" y="112728"/>
                    </a:cubicBezTo>
                    <a:cubicBezTo>
                      <a:pt x="170064" y="112728"/>
                      <a:pt x="173112" y="112728"/>
                      <a:pt x="177017" y="112728"/>
                    </a:cubicBezTo>
                    <a:cubicBezTo>
                      <a:pt x="177207" y="109109"/>
                      <a:pt x="177398" y="106156"/>
                      <a:pt x="177398" y="103203"/>
                    </a:cubicBezTo>
                    <a:cubicBezTo>
                      <a:pt x="177398" y="84630"/>
                      <a:pt x="177207" y="66056"/>
                      <a:pt x="177493" y="47577"/>
                    </a:cubicBezTo>
                    <a:cubicBezTo>
                      <a:pt x="177874" y="20050"/>
                      <a:pt x="197591" y="238"/>
                      <a:pt x="225023" y="143"/>
                    </a:cubicBezTo>
                    <a:cubicBezTo>
                      <a:pt x="299508" y="-48"/>
                      <a:pt x="373994" y="-48"/>
                      <a:pt x="448479" y="143"/>
                    </a:cubicBezTo>
                    <a:cubicBezTo>
                      <a:pt x="476102" y="238"/>
                      <a:pt x="496200" y="20526"/>
                      <a:pt x="496485" y="48244"/>
                    </a:cubicBezTo>
                    <a:cubicBezTo>
                      <a:pt x="496676" y="69294"/>
                      <a:pt x="496485" y="90345"/>
                      <a:pt x="496485" y="112824"/>
                    </a:cubicBezTo>
                    <a:cubicBezTo>
                      <a:pt x="499914" y="112824"/>
                      <a:pt x="502867" y="112824"/>
                      <a:pt x="505820" y="112824"/>
                    </a:cubicBezTo>
                    <a:cubicBezTo>
                      <a:pt x="540681" y="112824"/>
                      <a:pt x="575543" y="112824"/>
                      <a:pt x="610404" y="112824"/>
                    </a:cubicBezTo>
                    <a:cubicBezTo>
                      <a:pt x="643170" y="112824"/>
                      <a:pt x="663744" y="128445"/>
                      <a:pt x="672507" y="159972"/>
                    </a:cubicBezTo>
                    <a:cubicBezTo>
                      <a:pt x="672698" y="160734"/>
                      <a:pt x="673365" y="161401"/>
                      <a:pt x="673841" y="162068"/>
                    </a:cubicBezTo>
                    <a:cubicBezTo>
                      <a:pt x="673936" y="294084"/>
                      <a:pt x="673936" y="426196"/>
                      <a:pt x="673936" y="558403"/>
                    </a:cubicBezTo>
                    <a:close/>
                    <a:moveTo>
                      <a:pt x="267028" y="354854"/>
                    </a:moveTo>
                    <a:cubicBezTo>
                      <a:pt x="264171" y="353997"/>
                      <a:pt x="262361" y="353330"/>
                      <a:pt x="260456" y="352949"/>
                    </a:cubicBezTo>
                    <a:cubicBezTo>
                      <a:pt x="182827" y="337328"/>
                      <a:pt x="104341" y="325707"/>
                      <a:pt x="27284" y="306657"/>
                    </a:cubicBezTo>
                    <a:cubicBezTo>
                      <a:pt x="27284" y="306467"/>
                      <a:pt x="27093" y="307800"/>
                      <a:pt x="27093" y="309229"/>
                    </a:cubicBezTo>
                    <a:cubicBezTo>
                      <a:pt x="27093" y="388191"/>
                      <a:pt x="26998" y="467249"/>
                      <a:pt x="27189" y="546211"/>
                    </a:cubicBezTo>
                    <a:cubicBezTo>
                      <a:pt x="27189" y="567642"/>
                      <a:pt x="40619" y="580215"/>
                      <a:pt x="62526" y="580215"/>
                    </a:cubicBezTo>
                    <a:cubicBezTo>
                      <a:pt x="245311" y="580215"/>
                      <a:pt x="428001" y="580215"/>
                      <a:pt x="610785" y="580215"/>
                    </a:cubicBezTo>
                    <a:cubicBezTo>
                      <a:pt x="634407" y="580215"/>
                      <a:pt x="646980" y="567452"/>
                      <a:pt x="646980" y="543639"/>
                    </a:cubicBezTo>
                    <a:cubicBezTo>
                      <a:pt x="646980" y="466582"/>
                      <a:pt x="646980" y="389525"/>
                      <a:pt x="646980" y="312563"/>
                    </a:cubicBezTo>
                    <a:cubicBezTo>
                      <a:pt x="646980" y="309896"/>
                      <a:pt x="646980" y="307229"/>
                      <a:pt x="646980" y="304657"/>
                    </a:cubicBezTo>
                    <a:cubicBezTo>
                      <a:pt x="637265" y="307896"/>
                      <a:pt x="628597" y="311896"/>
                      <a:pt x="619358" y="313706"/>
                    </a:cubicBezTo>
                    <a:cubicBezTo>
                      <a:pt x="581925" y="321326"/>
                      <a:pt x="544396" y="328374"/>
                      <a:pt x="506963" y="335613"/>
                    </a:cubicBezTo>
                    <a:cubicBezTo>
                      <a:pt x="473911" y="341995"/>
                      <a:pt x="440955" y="348282"/>
                      <a:pt x="407236" y="354759"/>
                    </a:cubicBezTo>
                    <a:cubicBezTo>
                      <a:pt x="407236" y="363903"/>
                      <a:pt x="407427" y="372570"/>
                      <a:pt x="407236" y="381238"/>
                    </a:cubicBezTo>
                    <a:cubicBezTo>
                      <a:pt x="406188" y="420291"/>
                      <a:pt x="375327" y="450580"/>
                      <a:pt x="336751" y="450485"/>
                    </a:cubicBezTo>
                    <a:cubicBezTo>
                      <a:pt x="298651" y="450390"/>
                      <a:pt x="268171" y="420291"/>
                      <a:pt x="267123" y="381524"/>
                    </a:cubicBezTo>
                    <a:cubicBezTo>
                      <a:pt x="266838" y="372856"/>
                      <a:pt x="267028" y="364188"/>
                      <a:pt x="267028" y="354854"/>
                    </a:cubicBezTo>
                    <a:close/>
                    <a:moveTo>
                      <a:pt x="407236" y="326850"/>
                    </a:moveTo>
                    <a:cubicBezTo>
                      <a:pt x="409046" y="326755"/>
                      <a:pt x="410189" y="326755"/>
                      <a:pt x="411237" y="326565"/>
                    </a:cubicBezTo>
                    <a:cubicBezTo>
                      <a:pt x="466672" y="315992"/>
                      <a:pt x="522108" y="305514"/>
                      <a:pt x="577448" y="294656"/>
                    </a:cubicBezTo>
                    <a:cubicBezTo>
                      <a:pt x="593640" y="291513"/>
                      <a:pt x="610023" y="288369"/>
                      <a:pt x="625644" y="283321"/>
                    </a:cubicBezTo>
                    <a:cubicBezTo>
                      <a:pt x="640122" y="278654"/>
                      <a:pt x="647361" y="267605"/>
                      <a:pt x="646980" y="251698"/>
                    </a:cubicBezTo>
                    <a:cubicBezTo>
                      <a:pt x="646504" y="227219"/>
                      <a:pt x="646885" y="202835"/>
                      <a:pt x="646885" y="178356"/>
                    </a:cubicBezTo>
                    <a:cubicBezTo>
                      <a:pt x="646885" y="151019"/>
                      <a:pt x="635360" y="139494"/>
                      <a:pt x="607928" y="139494"/>
                    </a:cubicBezTo>
                    <a:cubicBezTo>
                      <a:pt x="516012" y="139494"/>
                      <a:pt x="424095" y="139494"/>
                      <a:pt x="332179" y="139494"/>
                    </a:cubicBezTo>
                    <a:cubicBezTo>
                      <a:pt x="283316" y="139494"/>
                      <a:pt x="234357" y="139779"/>
                      <a:pt x="185494" y="139779"/>
                    </a:cubicBezTo>
                    <a:cubicBezTo>
                      <a:pt x="143870" y="139779"/>
                      <a:pt x="102341" y="139494"/>
                      <a:pt x="60717" y="139589"/>
                    </a:cubicBezTo>
                    <a:cubicBezTo>
                      <a:pt x="41762" y="139684"/>
                      <a:pt x="27855" y="151590"/>
                      <a:pt x="27474" y="169402"/>
                    </a:cubicBezTo>
                    <a:cubicBezTo>
                      <a:pt x="26808" y="198644"/>
                      <a:pt x="27474" y="227886"/>
                      <a:pt x="27474" y="257032"/>
                    </a:cubicBezTo>
                    <a:cubicBezTo>
                      <a:pt x="27474" y="267033"/>
                      <a:pt x="32427" y="274558"/>
                      <a:pt x="40524" y="279225"/>
                    </a:cubicBezTo>
                    <a:cubicBezTo>
                      <a:pt x="47667" y="283321"/>
                      <a:pt x="55764" y="286655"/>
                      <a:pt x="63860" y="288179"/>
                    </a:cubicBezTo>
                    <a:cubicBezTo>
                      <a:pt x="115866" y="298466"/>
                      <a:pt x="168063" y="308181"/>
                      <a:pt x="220165" y="317992"/>
                    </a:cubicBezTo>
                    <a:cubicBezTo>
                      <a:pt x="235500" y="320850"/>
                      <a:pt x="250740" y="323707"/>
                      <a:pt x="266933" y="326660"/>
                    </a:cubicBezTo>
                    <a:cubicBezTo>
                      <a:pt x="266933" y="312087"/>
                      <a:pt x="266933" y="298942"/>
                      <a:pt x="266933" y="285798"/>
                    </a:cubicBezTo>
                    <a:cubicBezTo>
                      <a:pt x="267028" y="265986"/>
                      <a:pt x="276648" y="256175"/>
                      <a:pt x="296270" y="256080"/>
                    </a:cubicBezTo>
                    <a:cubicBezTo>
                      <a:pt x="323511" y="255984"/>
                      <a:pt x="350848" y="255984"/>
                      <a:pt x="378090" y="256080"/>
                    </a:cubicBezTo>
                    <a:cubicBezTo>
                      <a:pt x="397044" y="256175"/>
                      <a:pt x="407141" y="266271"/>
                      <a:pt x="407236" y="285226"/>
                    </a:cubicBezTo>
                    <a:cubicBezTo>
                      <a:pt x="407331" y="299133"/>
                      <a:pt x="407236" y="312849"/>
                      <a:pt x="407236" y="326850"/>
                    </a:cubicBezTo>
                    <a:close/>
                    <a:moveTo>
                      <a:pt x="234262" y="55959"/>
                    </a:moveTo>
                    <a:cubicBezTo>
                      <a:pt x="303318" y="55959"/>
                      <a:pt x="371136" y="55959"/>
                      <a:pt x="439526" y="55959"/>
                    </a:cubicBezTo>
                    <a:cubicBezTo>
                      <a:pt x="439526" y="74724"/>
                      <a:pt x="439526" y="92916"/>
                      <a:pt x="439526" y="111681"/>
                    </a:cubicBezTo>
                    <a:cubicBezTo>
                      <a:pt x="449813" y="111681"/>
                      <a:pt x="459433" y="111681"/>
                      <a:pt x="469530" y="111681"/>
                    </a:cubicBezTo>
                    <a:cubicBezTo>
                      <a:pt x="469530" y="89202"/>
                      <a:pt x="470006" y="67294"/>
                      <a:pt x="469339" y="45482"/>
                    </a:cubicBezTo>
                    <a:cubicBezTo>
                      <a:pt x="469053" y="34147"/>
                      <a:pt x="459909" y="27003"/>
                      <a:pt x="447336" y="27003"/>
                    </a:cubicBezTo>
                    <a:cubicBezTo>
                      <a:pt x="373708" y="26908"/>
                      <a:pt x="300175" y="26908"/>
                      <a:pt x="226547" y="27003"/>
                    </a:cubicBezTo>
                    <a:cubicBezTo>
                      <a:pt x="212450" y="27003"/>
                      <a:pt x="204639" y="34719"/>
                      <a:pt x="204544" y="48911"/>
                    </a:cubicBezTo>
                    <a:cubicBezTo>
                      <a:pt x="204354" y="68056"/>
                      <a:pt x="204449" y="87106"/>
                      <a:pt x="204544" y="106251"/>
                    </a:cubicBezTo>
                    <a:cubicBezTo>
                      <a:pt x="204544" y="108061"/>
                      <a:pt x="205020" y="109871"/>
                      <a:pt x="205306" y="111776"/>
                    </a:cubicBezTo>
                    <a:cubicBezTo>
                      <a:pt x="215117" y="111776"/>
                      <a:pt x="224261" y="111776"/>
                      <a:pt x="234167" y="111776"/>
                    </a:cubicBezTo>
                    <a:cubicBezTo>
                      <a:pt x="234262" y="93012"/>
                      <a:pt x="234262" y="74819"/>
                      <a:pt x="234262" y="55959"/>
                    </a:cubicBezTo>
                    <a:close/>
                    <a:moveTo>
                      <a:pt x="294365" y="283512"/>
                    </a:moveTo>
                    <a:cubicBezTo>
                      <a:pt x="294365" y="318373"/>
                      <a:pt x="294365" y="352282"/>
                      <a:pt x="294365" y="386286"/>
                    </a:cubicBezTo>
                    <a:cubicBezTo>
                      <a:pt x="294365" y="387906"/>
                      <a:pt x="294841" y="389620"/>
                      <a:pt x="295317" y="391239"/>
                    </a:cubicBezTo>
                    <a:cubicBezTo>
                      <a:pt x="300937" y="412385"/>
                      <a:pt x="320654" y="425815"/>
                      <a:pt x="342466" y="423339"/>
                    </a:cubicBezTo>
                    <a:cubicBezTo>
                      <a:pt x="363421" y="420957"/>
                      <a:pt x="379899" y="402574"/>
                      <a:pt x="380185" y="380476"/>
                    </a:cubicBezTo>
                    <a:cubicBezTo>
                      <a:pt x="380471" y="349615"/>
                      <a:pt x="380280" y="318659"/>
                      <a:pt x="380280" y="287798"/>
                    </a:cubicBezTo>
                    <a:cubicBezTo>
                      <a:pt x="380280" y="286464"/>
                      <a:pt x="379899" y="285131"/>
                      <a:pt x="379614" y="283607"/>
                    </a:cubicBezTo>
                    <a:cubicBezTo>
                      <a:pt x="351134" y="283512"/>
                      <a:pt x="323226" y="283512"/>
                      <a:pt x="294365" y="283512"/>
                    </a:cubicBezTo>
                    <a:close/>
                    <a:moveTo>
                      <a:pt x="261885" y="112062"/>
                    </a:moveTo>
                    <a:cubicBezTo>
                      <a:pt x="312367" y="112062"/>
                      <a:pt x="362183" y="112062"/>
                      <a:pt x="411999" y="112062"/>
                    </a:cubicBezTo>
                    <a:cubicBezTo>
                      <a:pt x="411999" y="101965"/>
                      <a:pt x="411999" y="92535"/>
                      <a:pt x="411999" y="83010"/>
                    </a:cubicBezTo>
                    <a:cubicBezTo>
                      <a:pt x="361707" y="83010"/>
                      <a:pt x="311796" y="83010"/>
                      <a:pt x="261885" y="83010"/>
                    </a:cubicBezTo>
                    <a:cubicBezTo>
                      <a:pt x="261885" y="93012"/>
                      <a:pt x="261885" y="102441"/>
                      <a:pt x="261885" y="1120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13" name="任意多边形: 形状 174"/>
              <p:cNvSpPr/>
              <p:nvPr/>
            </p:nvSpPr>
            <p:spPr>
              <a:xfrm>
                <a:off x="4410980" y="-485040"/>
                <a:ext cx="562452" cy="759288"/>
              </a:xfrm>
              <a:custGeom>
                <a:avLst/>
                <a:gdLst>
                  <a:gd name="connsiteX0" fmla="*/ 428816 w 562452"/>
                  <a:gd name="connsiteY0" fmla="*/ 0 h 759288"/>
                  <a:gd name="connsiteX1" fmla="*/ 458153 w 562452"/>
                  <a:gd name="connsiteY1" fmla="*/ 21717 h 759288"/>
                  <a:gd name="connsiteX2" fmla="*/ 550259 w 562452"/>
                  <a:gd name="connsiteY2" fmla="*/ 120301 h 759288"/>
                  <a:gd name="connsiteX3" fmla="*/ 562451 w 562452"/>
                  <a:gd name="connsiteY3" fmla="*/ 150686 h 759288"/>
                  <a:gd name="connsiteX4" fmla="*/ 562356 w 562452"/>
                  <a:gd name="connsiteY4" fmla="*/ 212217 h 759288"/>
                  <a:gd name="connsiteX5" fmla="*/ 548831 w 562452"/>
                  <a:gd name="connsiteY5" fmla="*/ 228981 h 759288"/>
                  <a:gd name="connsiteX6" fmla="*/ 535305 w 562452"/>
                  <a:gd name="connsiteY6" fmla="*/ 212027 h 759288"/>
                  <a:gd name="connsiteX7" fmla="*/ 535305 w 562452"/>
                  <a:gd name="connsiteY7" fmla="*/ 160687 h 759288"/>
                  <a:gd name="connsiteX8" fmla="*/ 521208 w 562452"/>
                  <a:gd name="connsiteY8" fmla="*/ 160687 h 759288"/>
                  <a:gd name="connsiteX9" fmla="*/ 461296 w 562452"/>
                  <a:gd name="connsiteY9" fmla="*/ 160496 h 759288"/>
                  <a:gd name="connsiteX10" fmla="*/ 410242 w 562452"/>
                  <a:gd name="connsiteY10" fmla="*/ 108585 h 759288"/>
                  <a:gd name="connsiteX11" fmla="*/ 410147 w 562452"/>
                  <a:gd name="connsiteY11" fmla="*/ 36862 h 759288"/>
                  <a:gd name="connsiteX12" fmla="*/ 410147 w 562452"/>
                  <a:gd name="connsiteY12" fmla="*/ 26956 h 759288"/>
                  <a:gd name="connsiteX13" fmla="*/ 400336 w 562452"/>
                  <a:gd name="connsiteY13" fmla="*/ 26956 h 759288"/>
                  <a:gd name="connsiteX14" fmla="*/ 46958 w 562452"/>
                  <a:gd name="connsiteY14" fmla="*/ 26956 h 759288"/>
                  <a:gd name="connsiteX15" fmla="*/ 27242 w 562452"/>
                  <a:gd name="connsiteY15" fmla="*/ 46863 h 759288"/>
                  <a:gd name="connsiteX16" fmla="*/ 27242 w 562452"/>
                  <a:gd name="connsiteY16" fmla="*/ 712280 h 759288"/>
                  <a:gd name="connsiteX17" fmla="*/ 47054 w 562452"/>
                  <a:gd name="connsiteY17" fmla="*/ 732187 h 759288"/>
                  <a:gd name="connsiteX18" fmla="*/ 146590 w 562452"/>
                  <a:gd name="connsiteY18" fmla="*/ 732473 h 759288"/>
                  <a:gd name="connsiteX19" fmla="*/ 160592 w 562452"/>
                  <a:gd name="connsiteY19" fmla="*/ 739331 h 759288"/>
                  <a:gd name="connsiteX20" fmla="*/ 149257 w 562452"/>
                  <a:gd name="connsiteY20" fmla="*/ 758952 h 759288"/>
                  <a:gd name="connsiteX21" fmla="*/ 37148 w 562452"/>
                  <a:gd name="connsiteY21" fmla="*/ 758762 h 759288"/>
                  <a:gd name="connsiteX22" fmla="*/ 381 w 562452"/>
                  <a:gd name="connsiteY22" fmla="*/ 720376 h 759288"/>
                  <a:gd name="connsiteX23" fmla="*/ 286 w 562452"/>
                  <a:gd name="connsiteY23" fmla="*/ 711137 h 759288"/>
                  <a:gd name="connsiteX24" fmla="*/ 0 w 562452"/>
                  <a:gd name="connsiteY24" fmla="*/ 51626 h 759288"/>
                  <a:gd name="connsiteX25" fmla="*/ 32385 w 562452"/>
                  <a:gd name="connsiteY25" fmla="*/ 0 h 759288"/>
                  <a:gd name="connsiteX26" fmla="*/ 428816 w 562452"/>
                  <a:gd name="connsiteY26" fmla="*/ 0 h 759288"/>
                  <a:gd name="connsiteX27" fmla="*/ 515779 w 562452"/>
                  <a:gd name="connsiteY27" fmla="*/ 133350 h 759288"/>
                  <a:gd name="connsiteX28" fmla="*/ 437198 w 562452"/>
                  <a:gd name="connsiteY28" fmla="*/ 48197 h 759288"/>
                  <a:gd name="connsiteX29" fmla="*/ 437198 w 562452"/>
                  <a:gd name="connsiteY29" fmla="*/ 58579 h 759288"/>
                  <a:gd name="connsiteX30" fmla="*/ 437674 w 562452"/>
                  <a:gd name="connsiteY30" fmla="*/ 112395 h 759288"/>
                  <a:gd name="connsiteX31" fmla="*/ 457867 w 562452"/>
                  <a:gd name="connsiteY31" fmla="*/ 133064 h 759288"/>
                  <a:gd name="connsiteX32" fmla="*/ 515779 w 562452"/>
                  <a:gd name="connsiteY32" fmla="*/ 133350 h 75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2452" h="759288">
                    <a:moveTo>
                      <a:pt x="428816" y="0"/>
                    </a:moveTo>
                    <a:cubicBezTo>
                      <a:pt x="440912" y="4096"/>
                      <a:pt x="449675" y="12478"/>
                      <a:pt x="458153" y="21717"/>
                    </a:cubicBezTo>
                    <a:cubicBezTo>
                      <a:pt x="488728" y="54769"/>
                      <a:pt x="519398" y="87535"/>
                      <a:pt x="550259" y="120301"/>
                    </a:cubicBezTo>
                    <a:cubicBezTo>
                      <a:pt x="558356" y="128969"/>
                      <a:pt x="562547" y="138779"/>
                      <a:pt x="562451" y="150686"/>
                    </a:cubicBezTo>
                    <a:cubicBezTo>
                      <a:pt x="562261" y="171164"/>
                      <a:pt x="562451" y="191738"/>
                      <a:pt x="562356" y="212217"/>
                    </a:cubicBezTo>
                    <a:cubicBezTo>
                      <a:pt x="562356" y="222885"/>
                      <a:pt x="557213" y="229076"/>
                      <a:pt x="548831" y="228981"/>
                    </a:cubicBezTo>
                    <a:cubicBezTo>
                      <a:pt x="540639" y="228886"/>
                      <a:pt x="535305" y="222504"/>
                      <a:pt x="535305" y="212027"/>
                    </a:cubicBezTo>
                    <a:cubicBezTo>
                      <a:pt x="535210" y="195263"/>
                      <a:pt x="535305" y="178403"/>
                      <a:pt x="535305" y="160687"/>
                    </a:cubicBezTo>
                    <a:cubicBezTo>
                      <a:pt x="529971" y="160687"/>
                      <a:pt x="525590" y="160687"/>
                      <a:pt x="521208" y="160687"/>
                    </a:cubicBezTo>
                    <a:cubicBezTo>
                      <a:pt x="501205" y="160687"/>
                      <a:pt x="481298" y="160973"/>
                      <a:pt x="461296" y="160496"/>
                    </a:cubicBezTo>
                    <a:cubicBezTo>
                      <a:pt x="432340" y="159830"/>
                      <a:pt x="410432" y="137446"/>
                      <a:pt x="410242" y="108585"/>
                    </a:cubicBezTo>
                    <a:cubicBezTo>
                      <a:pt x="410051" y="84677"/>
                      <a:pt x="410147" y="60770"/>
                      <a:pt x="410147" y="36862"/>
                    </a:cubicBezTo>
                    <a:cubicBezTo>
                      <a:pt x="410147" y="33814"/>
                      <a:pt x="410147" y="30861"/>
                      <a:pt x="410147" y="26956"/>
                    </a:cubicBezTo>
                    <a:cubicBezTo>
                      <a:pt x="406337" y="26956"/>
                      <a:pt x="403289" y="26956"/>
                      <a:pt x="400336" y="26956"/>
                    </a:cubicBezTo>
                    <a:cubicBezTo>
                      <a:pt x="282512" y="26956"/>
                      <a:pt x="164783" y="26956"/>
                      <a:pt x="46958" y="26956"/>
                    </a:cubicBezTo>
                    <a:cubicBezTo>
                      <a:pt x="30956" y="26956"/>
                      <a:pt x="27242" y="30671"/>
                      <a:pt x="27242" y="46863"/>
                    </a:cubicBezTo>
                    <a:cubicBezTo>
                      <a:pt x="27242" y="268700"/>
                      <a:pt x="27242" y="490442"/>
                      <a:pt x="27242" y="712280"/>
                    </a:cubicBezTo>
                    <a:cubicBezTo>
                      <a:pt x="27242" y="728282"/>
                      <a:pt x="31052" y="732092"/>
                      <a:pt x="47054" y="732187"/>
                    </a:cubicBezTo>
                    <a:cubicBezTo>
                      <a:pt x="80201" y="732187"/>
                      <a:pt x="113443" y="731901"/>
                      <a:pt x="146590" y="732473"/>
                    </a:cubicBezTo>
                    <a:cubicBezTo>
                      <a:pt x="151448" y="732568"/>
                      <a:pt x="157734" y="735521"/>
                      <a:pt x="160592" y="739331"/>
                    </a:cubicBezTo>
                    <a:cubicBezTo>
                      <a:pt x="166688" y="747427"/>
                      <a:pt x="159925" y="758857"/>
                      <a:pt x="149257" y="758952"/>
                    </a:cubicBezTo>
                    <a:cubicBezTo>
                      <a:pt x="111919" y="759238"/>
                      <a:pt x="74486" y="759619"/>
                      <a:pt x="37148" y="758762"/>
                    </a:cubicBezTo>
                    <a:cubicBezTo>
                      <a:pt x="17145" y="758285"/>
                      <a:pt x="1238" y="740474"/>
                      <a:pt x="381" y="720376"/>
                    </a:cubicBezTo>
                    <a:cubicBezTo>
                      <a:pt x="286" y="717328"/>
                      <a:pt x="286" y="714185"/>
                      <a:pt x="286" y="711137"/>
                    </a:cubicBezTo>
                    <a:cubicBezTo>
                      <a:pt x="286" y="491300"/>
                      <a:pt x="476" y="271463"/>
                      <a:pt x="0" y="51626"/>
                    </a:cubicBezTo>
                    <a:cubicBezTo>
                      <a:pt x="0" y="26289"/>
                      <a:pt x="7906" y="8573"/>
                      <a:pt x="32385" y="0"/>
                    </a:cubicBezTo>
                    <a:cubicBezTo>
                      <a:pt x="164592" y="0"/>
                      <a:pt x="296704" y="0"/>
                      <a:pt x="428816" y="0"/>
                    </a:cubicBezTo>
                    <a:close/>
                    <a:moveTo>
                      <a:pt x="515779" y="133350"/>
                    </a:moveTo>
                    <a:cubicBezTo>
                      <a:pt x="489109" y="104489"/>
                      <a:pt x="463963" y="77153"/>
                      <a:pt x="437198" y="48197"/>
                    </a:cubicBezTo>
                    <a:cubicBezTo>
                      <a:pt x="437198" y="53245"/>
                      <a:pt x="437198" y="55912"/>
                      <a:pt x="437198" y="58579"/>
                    </a:cubicBezTo>
                    <a:cubicBezTo>
                      <a:pt x="437293" y="76581"/>
                      <a:pt x="436817" y="94488"/>
                      <a:pt x="437674" y="112395"/>
                    </a:cubicBezTo>
                    <a:cubicBezTo>
                      <a:pt x="438150" y="122873"/>
                      <a:pt x="447485" y="132588"/>
                      <a:pt x="457867" y="133064"/>
                    </a:cubicBezTo>
                    <a:cubicBezTo>
                      <a:pt x="476536" y="133922"/>
                      <a:pt x="495205" y="133350"/>
                      <a:pt x="515779" y="1333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14" name="任意多边形: 形状 176"/>
              <p:cNvSpPr/>
              <p:nvPr/>
            </p:nvSpPr>
            <p:spPr>
              <a:xfrm>
                <a:off x="4998089" y="-485040"/>
                <a:ext cx="276903" cy="328478"/>
              </a:xfrm>
              <a:custGeom>
                <a:avLst/>
                <a:gdLst>
                  <a:gd name="connsiteX0" fmla="*/ 77927 w 276903"/>
                  <a:gd name="connsiteY0" fmla="*/ 0 h 328478"/>
                  <a:gd name="connsiteX1" fmla="*/ 86689 w 276903"/>
                  <a:gd name="connsiteY1" fmla="*/ 17240 h 328478"/>
                  <a:gd name="connsiteX2" fmla="*/ 94310 w 276903"/>
                  <a:gd name="connsiteY2" fmla="*/ 52578 h 328478"/>
                  <a:gd name="connsiteX3" fmla="*/ 102025 w 276903"/>
                  <a:gd name="connsiteY3" fmla="*/ 61055 h 328478"/>
                  <a:gd name="connsiteX4" fmla="*/ 129171 w 276903"/>
                  <a:gd name="connsiteY4" fmla="*/ 72390 h 328478"/>
                  <a:gd name="connsiteX5" fmla="*/ 141363 w 276903"/>
                  <a:gd name="connsiteY5" fmla="*/ 71533 h 328478"/>
                  <a:gd name="connsiteX6" fmla="*/ 174510 w 276903"/>
                  <a:gd name="connsiteY6" fmla="*/ 49816 h 328478"/>
                  <a:gd name="connsiteX7" fmla="*/ 194893 w 276903"/>
                  <a:gd name="connsiteY7" fmla="*/ 51721 h 328478"/>
                  <a:gd name="connsiteX8" fmla="*/ 225850 w 276903"/>
                  <a:gd name="connsiteY8" fmla="*/ 82772 h 328478"/>
                  <a:gd name="connsiteX9" fmla="*/ 227660 w 276903"/>
                  <a:gd name="connsiteY9" fmla="*/ 101822 h 328478"/>
                  <a:gd name="connsiteX10" fmla="*/ 205466 w 276903"/>
                  <a:gd name="connsiteY10" fmla="*/ 135636 h 328478"/>
                  <a:gd name="connsiteX11" fmla="*/ 204609 w 276903"/>
                  <a:gd name="connsiteY11" fmla="*/ 147828 h 328478"/>
                  <a:gd name="connsiteX12" fmla="*/ 216420 w 276903"/>
                  <a:gd name="connsiteY12" fmla="*/ 175641 h 328478"/>
                  <a:gd name="connsiteX13" fmla="*/ 223564 w 276903"/>
                  <a:gd name="connsiteY13" fmla="*/ 182118 h 328478"/>
                  <a:gd name="connsiteX14" fmla="*/ 259664 w 276903"/>
                  <a:gd name="connsiteY14" fmla="*/ 190405 h 328478"/>
                  <a:gd name="connsiteX15" fmla="*/ 276904 w 276903"/>
                  <a:gd name="connsiteY15" fmla="*/ 199168 h 328478"/>
                  <a:gd name="connsiteX16" fmla="*/ 276904 w 276903"/>
                  <a:gd name="connsiteY16" fmla="*/ 256508 h 328478"/>
                  <a:gd name="connsiteX17" fmla="*/ 260997 w 276903"/>
                  <a:gd name="connsiteY17" fmla="*/ 265843 h 328478"/>
                  <a:gd name="connsiteX18" fmla="*/ 224802 w 276903"/>
                  <a:gd name="connsiteY18" fmla="*/ 273463 h 328478"/>
                  <a:gd name="connsiteX19" fmla="*/ 215753 w 276903"/>
                  <a:gd name="connsiteY19" fmla="*/ 281654 h 328478"/>
                  <a:gd name="connsiteX20" fmla="*/ 198323 w 276903"/>
                  <a:gd name="connsiteY20" fmla="*/ 319850 h 328478"/>
                  <a:gd name="connsiteX21" fmla="*/ 178606 w 276903"/>
                  <a:gd name="connsiteY21" fmla="*/ 326326 h 328478"/>
                  <a:gd name="connsiteX22" fmla="*/ 175082 w 276903"/>
                  <a:gd name="connsiteY22" fmla="*/ 306324 h 328478"/>
                  <a:gd name="connsiteX23" fmla="*/ 193084 w 276903"/>
                  <a:gd name="connsiteY23" fmla="*/ 262985 h 328478"/>
                  <a:gd name="connsiteX24" fmla="*/ 207466 w 276903"/>
                  <a:gd name="connsiteY24" fmla="*/ 249746 h 328478"/>
                  <a:gd name="connsiteX25" fmla="*/ 249091 w 276903"/>
                  <a:gd name="connsiteY25" fmla="*/ 241078 h 328478"/>
                  <a:gd name="connsiteX26" fmla="*/ 228993 w 276903"/>
                  <a:gd name="connsiteY26" fmla="*/ 211074 h 328478"/>
                  <a:gd name="connsiteX27" fmla="*/ 205943 w 276903"/>
                  <a:gd name="connsiteY27" fmla="*/ 206216 h 328478"/>
                  <a:gd name="connsiteX28" fmla="*/ 193274 w 276903"/>
                  <a:gd name="connsiteY28" fmla="*/ 194405 h 328478"/>
                  <a:gd name="connsiteX29" fmla="*/ 174986 w 276903"/>
                  <a:gd name="connsiteY29" fmla="*/ 150305 h 328478"/>
                  <a:gd name="connsiteX30" fmla="*/ 175558 w 276903"/>
                  <a:gd name="connsiteY30" fmla="*/ 132207 h 328478"/>
                  <a:gd name="connsiteX31" fmla="*/ 199847 w 276903"/>
                  <a:gd name="connsiteY31" fmla="*/ 95059 h 328478"/>
                  <a:gd name="connsiteX32" fmla="*/ 181082 w 276903"/>
                  <a:gd name="connsiteY32" fmla="*/ 77724 h 328478"/>
                  <a:gd name="connsiteX33" fmla="*/ 146887 w 276903"/>
                  <a:gd name="connsiteY33" fmla="*/ 100108 h 328478"/>
                  <a:gd name="connsiteX34" fmla="*/ 124408 w 276903"/>
                  <a:gd name="connsiteY34" fmla="*/ 100775 h 328478"/>
                  <a:gd name="connsiteX35" fmla="*/ 84975 w 276903"/>
                  <a:gd name="connsiteY35" fmla="*/ 84487 h 328478"/>
                  <a:gd name="connsiteX36" fmla="*/ 70021 w 276903"/>
                  <a:gd name="connsiteY36" fmla="*/ 68580 h 328478"/>
                  <a:gd name="connsiteX37" fmla="*/ 61353 w 276903"/>
                  <a:gd name="connsiteY37" fmla="*/ 27432 h 328478"/>
                  <a:gd name="connsiteX38" fmla="*/ 35921 w 276903"/>
                  <a:gd name="connsiteY38" fmla="*/ 27432 h 328478"/>
                  <a:gd name="connsiteX39" fmla="*/ 27063 w 276903"/>
                  <a:gd name="connsiteY39" fmla="*/ 69533 h 328478"/>
                  <a:gd name="connsiteX40" fmla="*/ 10299 w 276903"/>
                  <a:gd name="connsiteY40" fmla="*/ 82963 h 328478"/>
                  <a:gd name="connsiteX41" fmla="*/ 584 w 276903"/>
                  <a:gd name="connsiteY41" fmla="*/ 63722 h 328478"/>
                  <a:gd name="connsiteX42" fmla="*/ 10870 w 276903"/>
                  <a:gd name="connsiteY42" fmla="*/ 16002 h 328478"/>
                  <a:gd name="connsiteX43" fmla="*/ 20205 w 276903"/>
                  <a:gd name="connsiteY43" fmla="*/ 95 h 328478"/>
                  <a:gd name="connsiteX44" fmla="*/ 77927 w 276903"/>
                  <a:gd name="connsiteY44" fmla="*/ 0 h 32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6903" h="328478">
                    <a:moveTo>
                      <a:pt x="77927" y="0"/>
                    </a:moveTo>
                    <a:cubicBezTo>
                      <a:pt x="80975" y="5715"/>
                      <a:pt x="84975" y="11144"/>
                      <a:pt x="86689" y="17240"/>
                    </a:cubicBezTo>
                    <a:cubicBezTo>
                      <a:pt x="90023" y="28861"/>
                      <a:pt x="92309" y="40672"/>
                      <a:pt x="94310" y="52578"/>
                    </a:cubicBezTo>
                    <a:cubicBezTo>
                      <a:pt x="95167" y="57626"/>
                      <a:pt x="97548" y="59436"/>
                      <a:pt x="102025" y="61055"/>
                    </a:cubicBezTo>
                    <a:cubicBezTo>
                      <a:pt x="111264" y="64294"/>
                      <a:pt x="120408" y="68009"/>
                      <a:pt x="129171" y="72390"/>
                    </a:cubicBezTo>
                    <a:cubicBezTo>
                      <a:pt x="133933" y="74771"/>
                      <a:pt x="137172" y="74390"/>
                      <a:pt x="141363" y="71533"/>
                    </a:cubicBezTo>
                    <a:cubicBezTo>
                      <a:pt x="152222" y="64008"/>
                      <a:pt x="163366" y="56960"/>
                      <a:pt x="174510" y="49816"/>
                    </a:cubicBezTo>
                    <a:cubicBezTo>
                      <a:pt x="182702" y="44577"/>
                      <a:pt x="187940" y="44958"/>
                      <a:pt x="194893" y="51721"/>
                    </a:cubicBezTo>
                    <a:cubicBezTo>
                      <a:pt x="205371" y="61913"/>
                      <a:pt x="215563" y="72390"/>
                      <a:pt x="225850" y="82772"/>
                    </a:cubicBezTo>
                    <a:cubicBezTo>
                      <a:pt x="231755" y="88678"/>
                      <a:pt x="232041" y="95059"/>
                      <a:pt x="227660" y="101822"/>
                    </a:cubicBezTo>
                    <a:cubicBezTo>
                      <a:pt x="220325" y="113157"/>
                      <a:pt x="213182" y="124587"/>
                      <a:pt x="205466" y="135636"/>
                    </a:cubicBezTo>
                    <a:cubicBezTo>
                      <a:pt x="202514" y="139827"/>
                      <a:pt x="202323" y="143161"/>
                      <a:pt x="204609" y="147828"/>
                    </a:cubicBezTo>
                    <a:cubicBezTo>
                      <a:pt x="208991" y="156877"/>
                      <a:pt x="212134" y="166592"/>
                      <a:pt x="216420" y="175641"/>
                    </a:cubicBezTo>
                    <a:cubicBezTo>
                      <a:pt x="217754" y="178403"/>
                      <a:pt x="220802" y="181356"/>
                      <a:pt x="223564" y="182118"/>
                    </a:cubicBezTo>
                    <a:cubicBezTo>
                      <a:pt x="235470" y="185261"/>
                      <a:pt x="247757" y="186976"/>
                      <a:pt x="259664" y="190405"/>
                    </a:cubicBezTo>
                    <a:cubicBezTo>
                      <a:pt x="265760" y="192119"/>
                      <a:pt x="271189" y="196215"/>
                      <a:pt x="276904" y="199168"/>
                    </a:cubicBezTo>
                    <a:cubicBezTo>
                      <a:pt x="276904" y="218313"/>
                      <a:pt x="276904" y="237363"/>
                      <a:pt x="276904" y="256508"/>
                    </a:cubicBezTo>
                    <a:cubicBezTo>
                      <a:pt x="271665" y="259747"/>
                      <a:pt x="266712" y="264224"/>
                      <a:pt x="260997" y="265843"/>
                    </a:cubicBezTo>
                    <a:cubicBezTo>
                      <a:pt x="249186" y="269272"/>
                      <a:pt x="236899" y="271272"/>
                      <a:pt x="224802" y="273463"/>
                    </a:cubicBezTo>
                    <a:cubicBezTo>
                      <a:pt x="219849" y="274415"/>
                      <a:pt x="217658" y="276797"/>
                      <a:pt x="215753" y="281654"/>
                    </a:cubicBezTo>
                    <a:cubicBezTo>
                      <a:pt x="210610" y="294608"/>
                      <a:pt x="204800" y="307372"/>
                      <a:pt x="198323" y="319850"/>
                    </a:cubicBezTo>
                    <a:cubicBezTo>
                      <a:pt x="193751" y="328517"/>
                      <a:pt x="185559" y="330613"/>
                      <a:pt x="178606" y="326326"/>
                    </a:cubicBezTo>
                    <a:cubicBezTo>
                      <a:pt x="171843" y="322040"/>
                      <a:pt x="171176" y="314992"/>
                      <a:pt x="175082" y="306324"/>
                    </a:cubicBezTo>
                    <a:cubicBezTo>
                      <a:pt x="181558" y="292132"/>
                      <a:pt x="187750" y="277654"/>
                      <a:pt x="193084" y="262985"/>
                    </a:cubicBezTo>
                    <a:cubicBezTo>
                      <a:pt x="195751" y="255461"/>
                      <a:pt x="199656" y="251174"/>
                      <a:pt x="207466" y="249746"/>
                    </a:cubicBezTo>
                    <a:cubicBezTo>
                      <a:pt x="221468" y="247079"/>
                      <a:pt x="235375" y="243935"/>
                      <a:pt x="249091" y="241078"/>
                    </a:cubicBezTo>
                    <a:cubicBezTo>
                      <a:pt x="252234" y="216027"/>
                      <a:pt x="252234" y="216027"/>
                      <a:pt x="228993" y="211074"/>
                    </a:cubicBezTo>
                    <a:cubicBezTo>
                      <a:pt x="221278" y="209455"/>
                      <a:pt x="213658" y="207645"/>
                      <a:pt x="205943" y="206216"/>
                    </a:cubicBezTo>
                    <a:cubicBezTo>
                      <a:pt x="198989" y="204978"/>
                      <a:pt x="195656" y="200787"/>
                      <a:pt x="193274" y="194405"/>
                    </a:cubicBezTo>
                    <a:cubicBezTo>
                      <a:pt x="187655" y="179546"/>
                      <a:pt x="181654" y="164687"/>
                      <a:pt x="174986" y="150305"/>
                    </a:cubicBezTo>
                    <a:cubicBezTo>
                      <a:pt x="171938" y="143732"/>
                      <a:pt x="171462" y="138303"/>
                      <a:pt x="175558" y="132207"/>
                    </a:cubicBezTo>
                    <a:cubicBezTo>
                      <a:pt x="183654" y="120110"/>
                      <a:pt x="191560" y="107823"/>
                      <a:pt x="199847" y="95059"/>
                    </a:cubicBezTo>
                    <a:cubicBezTo>
                      <a:pt x="193751" y="89440"/>
                      <a:pt x="187845" y="83915"/>
                      <a:pt x="181082" y="77724"/>
                    </a:cubicBezTo>
                    <a:cubicBezTo>
                      <a:pt x="170224" y="84773"/>
                      <a:pt x="158318" y="92012"/>
                      <a:pt x="146887" y="100108"/>
                    </a:cubicBezTo>
                    <a:cubicBezTo>
                      <a:pt x="139172" y="105537"/>
                      <a:pt x="132695" y="105061"/>
                      <a:pt x="124408" y="100775"/>
                    </a:cubicBezTo>
                    <a:cubicBezTo>
                      <a:pt x="111740" y="94298"/>
                      <a:pt x="98405" y="88868"/>
                      <a:pt x="84975" y="84487"/>
                    </a:cubicBezTo>
                    <a:cubicBezTo>
                      <a:pt x="76403" y="81725"/>
                      <a:pt x="71640" y="77534"/>
                      <a:pt x="70021" y="68580"/>
                    </a:cubicBezTo>
                    <a:cubicBezTo>
                      <a:pt x="67544" y="54864"/>
                      <a:pt x="64306" y="41243"/>
                      <a:pt x="61353" y="27432"/>
                    </a:cubicBezTo>
                    <a:cubicBezTo>
                      <a:pt x="52590" y="27432"/>
                      <a:pt x="44494" y="27432"/>
                      <a:pt x="35921" y="27432"/>
                    </a:cubicBezTo>
                    <a:cubicBezTo>
                      <a:pt x="32968" y="41624"/>
                      <a:pt x="30016" y="55531"/>
                      <a:pt x="27063" y="69533"/>
                    </a:cubicBezTo>
                    <a:cubicBezTo>
                      <a:pt x="24872" y="79915"/>
                      <a:pt x="18967" y="84677"/>
                      <a:pt x="10299" y="82963"/>
                    </a:cubicBezTo>
                    <a:cubicBezTo>
                      <a:pt x="2108" y="81344"/>
                      <a:pt x="-1512" y="74105"/>
                      <a:pt x="584" y="63722"/>
                    </a:cubicBezTo>
                    <a:cubicBezTo>
                      <a:pt x="3917" y="47816"/>
                      <a:pt x="6775" y="31718"/>
                      <a:pt x="10870" y="16002"/>
                    </a:cubicBezTo>
                    <a:cubicBezTo>
                      <a:pt x="12395" y="10287"/>
                      <a:pt x="17062" y="5334"/>
                      <a:pt x="20205" y="95"/>
                    </a:cubicBezTo>
                    <a:cubicBezTo>
                      <a:pt x="39731" y="0"/>
                      <a:pt x="58781" y="0"/>
                      <a:pt x="779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15" name="任意多边形: 形状 177"/>
              <p:cNvSpPr/>
              <p:nvPr/>
            </p:nvSpPr>
            <p:spPr>
              <a:xfrm>
                <a:off x="5033608" y="-367416"/>
                <a:ext cx="125941" cy="164418"/>
              </a:xfrm>
              <a:custGeom>
                <a:avLst/>
                <a:gdLst>
                  <a:gd name="connsiteX0" fmla="*/ 125941 w 125941"/>
                  <a:gd name="connsiteY0" fmla="*/ 110882 h 164418"/>
                  <a:gd name="connsiteX1" fmla="*/ 114797 w 125941"/>
                  <a:gd name="connsiteY1" fmla="*/ 153649 h 164418"/>
                  <a:gd name="connsiteX2" fmla="*/ 96414 w 125941"/>
                  <a:gd name="connsiteY2" fmla="*/ 163269 h 164418"/>
                  <a:gd name="connsiteX3" fmla="*/ 90127 w 125941"/>
                  <a:gd name="connsiteY3" fmla="*/ 143457 h 164418"/>
                  <a:gd name="connsiteX4" fmla="*/ 27548 w 125941"/>
                  <a:gd name="connsiteY4" fmla="*/ 28205 h 164418"/>
                  <a:gd name="connsiteX5" fmla="*/ 13356 w 125941"/>
                  <a:gd name="connsiteY5" fmla="*/ 26871 h 164418"/>
                  <a:gd name="connsiteX6" fmla="*/ 21 w 125941"/>
                  <a:gd name="connsiteY6" fmla="*/ 12488 h 164418"/>
                  <a:gd name="connsiteX7" fmla="*/ 14975 w 125941"/>
                  <a:gd name="connsiteY7" fmla="*/ 11 h 164418"/>
                  <a:gd name="connsiteX8" fmla="*/ 123655 w 125941"/>
                  <a:gd name="connsiteY8" fmla="*/ 110215 h 164418"/>
                  <a:gd name="connsiteX9" fmla="*/ 125941 w 125941"/>
                  <a:gd name="connsiteY9" fmla="*/ 110882 h 1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941" h="164418">
                    <a:moveTo>
                      <a:pt x="125941" y="110882"/>
                    </a:moveTo>
                    <a:cubicBezTo>
                      <a:pt x="122322" y="125169"/>
                      <a:pt x="119274" y="139647"/>
                      <a:pt x="114797" y="153649"/>
                    </a:cubicBezTo>
                    <a:cubicBezTo>
                      <a:pt x="111844" y="163079"/>
                      <a:pt x="104034" y="166412"/>
                      <a:pt x="96414" y="163269"/>
                    </a:cubicBezTo>
                    <a:cubicBezTo>
                      <a:pt x="88984" y="160221"/>
                      <a:pt x="86603" y="152696"/>
                      <a:pt x="90127" y="143457"/>
                    </a:cubicBezTo>
                    <a:cubicBezTo>
                      <a:pt x="110035" y="91355"/>
                      <a:pt x="81174" y="38206"/>
                      <a:pt x="27548" y="28205"/>
                    </a:cubicBezTo>
                    <a:cubicBezTo>
                      <a:pt x="22881" y="27347"/>
                      <a:pt x="18023" y="27538"/>
                      <a:pt x="13356" y="26871"/>
                    </a:cubicBezTo>
                    <a:cubicBezTo>
                      <a:pt x="4498" y="25823"/>
                      <a:pt x="-360" y="20394"/>
                      <a:pt x="21" y="12488"/>
                    </a:cubicBezTo>
                    <a:cubicBezTo>
                      <a:pt x="402" y="4773"/>
                      <a:pt x="5926" y="201"/>
                      <a:pt x="14975" y="11"/>
                    </a:cubicBezTo>
                    <a:cubicBezTo>
                      <a:pt x="73649" y="-847"/>
                      <a:pt x="123560" y="49731"/>
                      <a:pt x="123655" y="110215"/>
                    </a:cubicBezTo>
                    <a:cubicBezTo>
                      <a:pt x="124513" y="110501"/>
                      <a:pt x="125179" y="110691"/>
                      <a:pt x="125941" y="1108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16" name="任意多边形: 形状 178"/>
              <p:cNvSpPr/>
              <p:nvPr/>
            </p:nvSpPr>
            <p:spPr>
              <a:xfrm>
                <a:off x="4553378" y="-303041"/>
                <a:ext cx="215281" cy="26955"/>
              </a:xfrm>
              <a:custGeom>
                <a:avLst/>
                <a:gdLst>
                  <a:gd name="connsiteX0" fmla="*/ 108586 w 215281"/>
                  <a:gd name="connsiteY0" fmla="*/ 24 h 26955"/>
                  <a:gd name="connsiteX1" fmla="*/ 198693 w 215281"/>
                  <a:gd name="connsiteY1" fmla="*/ 24 h 26955"/>
                  <a:gd name="connsiteX2" fmla="*/ 215266 w 215281"/>
                  <a:gd name="connsiteY2" fmla="*/ 12787 h 26955"/>
                  <a:gd name="connsiteX3" fmla="*/ 198883 w 215281"/>
                  <a:gd name="connsiteY3" fmla="*/ 26884 h 26955"/>
                  <a:gd name="connsiteX4" fmla="*/ 16098 w 215281"/>
                  <a:gd name="connsiteY4" fmla="*/ 26884 h 26955"/>
                  <a:gd name="connsiteX5" fmla="*/ 1 w 215281"/>
                  <a:gd name="connsiteY5" fmla="*/ 13454 h 26955"/>
                  <a:gd name="connsiteX6" fmla="*/ 15908 w 215281"/>
                  <a:gd name="connsiteY6" fmla="*/ 119 h 26955"/>
                  <a:gd name="connsiteX7" fmla="*/ 108586 w 215281"/>
                  <a:gd name="connsiteY7" fmla="*/ 24 h 2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281" h="26955">
                    <a:moveTo>
                      <a:pt x="108586" y="24"/>
                    </a:moveTo>
                    <a:cubicBezTo>
                      <a:pt x="138590" y="24"/>
                      <a:pt x="168689" y="24"/>
                      <a:pt x="198693" y="24"/>
                    </a:cubicBezTo>
                    <a:cubicBezTo>
                      <a:pt x="208884" y="24"/>
                      <a:pt x="214885" y="4691"/>
                      <a:pt x="215266" y="12787"/>
                    </a:cubicBezTo>
                    <a:cubicBezTo>
                      <a:pt x="215647" y="20979"/>
                      <a:pt x="209075" y="26884"/>
                      <a:pt x="198883" y="26884"/>
                    </a:cubicBezTo>
                    <a:cubicBezTo>
                      <a:pt x="137923" y="26980"/>
                      <a:pt x="77058" y="26980"/>
                      <a:pt x="16098" y="26884"/>
                    </a:cubicBezTo>
                    <a:cubicBezTo>
                      <a:pt x="6288" y="26884"/>
                      <a:pt x="96" y="21360"/>
                      <a:pt x="1" y="13454"/>
                    </a:cubicBezTo>
                    <a:cubicBezTo>
                      <a:pt x="-94" y="5358"/>
                      <a:pt x="6002" y="119"/>
                      <a:pt x="15908" y="119"/>
                    </a:cubicBezTo>
                    <a:cubicBezTo>
                      <a:pt x="46769" y="-71"/>
                      <a:pt x="77630" y="24"/>
                      <a:pt x="108586" y="2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17" name="任意多边形: 形状 179"/>
              <p:cNvSpPr/>
              <p:nvPr/>
            </p:nvSpPr>
            <p:spPr>
              <a:xfrm>
                <a:off x="4553474" y="-364572"/>
                <a:ext cx="215084" cy="27074"/>
              </a:xfrm>
              <a:custGeom>
                <a:avLst/>
                <a:gdLst>
                  <a:gd name="connsiteX0" fmla="*/ 107632 w 215084"/>
                  <a:gd name="connsiteY0" fmla="*/ 27075 h 27074"/>
                  <a:gd name="connsiteX1" fmla="*/ 20860 w 215084"/>
                  <a:gd name="connsiteY1" fmla="*/ 27075 h 27074"/>
                  <a:gd name="connsiteX2" fmla="*/ 11620 w 215084"/>
                  <a:gd name="connsiteY2" fmla="*/ 26694 h 27074"/>
                  <a:gd name="connsiteX3" fmla="*/ 0 w 215084"/>
                  <a:gd name="connsiteY3" fmla="*/ 13549 h 27074"/>
                  <a:gd name="connsiteX4" fmla="*/ 11716 w 215084"/>
                  <a:gd name="connsiteY4" fmla="*/ 405 h 27074"/>
                  <a:gd name="connsiteX5" fmla="*/ 19241 w 215084"/>
                  <a:gd name="connsiteY5" fmla="*/ 24 h 27074"/>
                  <a:gd name="connsiteX6" fmla="*/ 195262 w 215084"/>
                  <a:gd name="connsiteY6" fmla="*/ 24 h 27074"/>
                  <a:gd name="connsiteX7" fmla="*/ 200311 w 215084"/>
                  <a:gd name="connsiteY7" fmla="*/ 119 h 27074"/>
                  <a:gd name="connsiteX8" fmla="*/ 215075 w 215084"/>
                  <a:gd name="connsiteY8" fmla="*/ 13168 h 27074"/>
                  <a:gd name="connsiteX9" fmla="*/ 200215 w 215084"/>
                  <a:gd name="connsiteY9" fmla="*/ 26884 h 27074"/>
                  <a:gd name="connsiteX10" fmla="*/ 107632 w 215084"/>
                  <a:gd name="connsiteY10" fmla="*/ 27075 h 27074"/>
                  <a:gd name="connsiteX11" fmla="*/ 107632 w 215084"/>
                  <a:gd name="connsiteY11" fmla="*/ 27075 h 2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84" h="27074">
                    <a:moveTo>
                      <a:pt x="107632" y="27075"/>
                    </a:moveTo>
                    <a:cubicBezTo>
                      <a:pt x="78677" y="27075"/>
                      <a:pt x="49816" y="27075"/>
                      <a:pt x="20860" y="27075"/>
                    </a:cubicBezTo>
                    <a:cubicBezTo>
                      <a:pt x="17812" y="27075"/>
                      <a:pt x="14668" y="27075"/>
                      <a:pt x="11620" y="26694"/>
                    </a:cubicBezTo>
                    <a:cubicBezTo>
                      <a:pt x="4096" y="25646"/>
                      <a:pt x="0" y="20788"/>
                      <a:pt x="0" y="13549"/>
                    </a:cubicBezTo>
                    <a:cubicBezTo>
                      <a:pt x="0" y="6310"/>
                      <a:pt x="4286" y="1548"/>
                      <a:pt x="11716" y="405"/>
                    </a:cubicBezTo>
                    <a:cubicBezTo>
                      <a:pt x="14192" y="24"/>
                      <a:pt x="16764" y="24"/>
                      <a:pt x="19241" y="24"/>
                    </a:cubicBezTo>
                    <a:cubicBezTo>
                      <a:pt x="77915" y="24"/>
                      <a:pt x="136589" y="24"/>
                      <a:pt x="195262" y="24"/>
                    </a:cubicBezTo>
                    <a:cubicBezTo>
                      <a:pt x="196977" y="24"/>
                      <a:pt x="198596" y="-71"/>
                      <a:pt x="200311" y="119"/>
                    </a:cubicBezTo>
                    <a:cubicBezTo>
                      <a:pt x="209074" y="691"/>
                      <a:pt x="214789" y="5739"/>
                      <a:pt x="215075" y="13168"/>
                    </a:cubicBezTo>
                    <a:cubicBezTo>
                      <a:pt x="215360" y="20884"/>
                      <a:pt x="209455" y="26884"/>
                      <a:pt x="200215" y="26884"/>
                    </a:cubicBezTo>
                    <a:cubicBezTo>
                      <a:pt x="169450" y="27170"/>
                      <a:pt x="138493" y="26980"/>
                      <a:pt x="107632" y="27075"/>
                    </a:cubicBezTo>
                    <a:cubicBezTo>
                      <a:pt x="107632" y="26980"/>
                      <a:pt x="107632" y="26980"/>
                      <a:pt x="107632" y="270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18" name="任意多边形: 形状 180"/>
              <p:cNvSpPr/>
              <p:nvPr/>
            </p:nvSpPr>
            <p:spPr>
              <a:xfrm>
                <a:off x="4553374" y="-242128"/>
                <a:ext cx="126306" cy="27069"/>
              </a:xfrm>
              <a:custGeom>
                <a:avLst/>
                <a:gdLst>
                  <a:gd name="connsiteX0" fmla="*/ 62965 w 126306"/>
                  <a:gd name="connsiteY0" fmla="*/ 27027 h 27069"/>
                  <a:gd name="connsiteX1" fmla="*/ 15721 w 126306"/>
                  <a:gd name="connsiteY1" fmla="*/ 27027 h 27069"/>
                  <a:gd name="connsiteX2" fmla="*/ 4 w 126306"/>
                  <a:gd name="connsiteY2" fmla="*/ 13311 h 27069"/>
                  <a:gd name="connsiteX3" fmla="*/ 15435 w 126306"/>
                  <a:gd name="connsiteY3" fmla="*/ 71 h 27069"/>
                  <a:gd name="connsiteX4" fmla="*/ 110685 w 126306"/>
                  <a:gd name="connsiteY4" fmla="*/ 71 h 27069"/>
                  <a:gd name="connsiteX5" fmla="*/ 126306 w 126306"/>
                  <a:gd name="connsiteY5" fmla="*/ 13883 h 27069"/>
                  <a:gd name="connsiteX6" fmla="*/ 110209 w 126306"/>
                  <a:gd name="connsiteY6" fmla="*/ 27027 h 27069"/>
                  <a:gd name="connsiteX7" fmla="*/ 62965 w 126306"/>
                  <a:gd name="connsiteY7" fmla="*/ 27027 h 2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06" h="27069">
                    <a:moveTo>
                      <a:pt x="62965" y="27027"/>
                    </a:moveTo>
                    <a:cubicBezTo>
                      <a:pt x="47248" y="27027"/>
                      <a:pt x="31437" y="27122"/>
                      <a:pt x="15721" y="27027"/>
                    </a:cubicBezTo>
                    <a:cubicBezTo>
                      <a:pt x="6005" y="26932"/>
                      <a:pt x="-186" y="21407"/>
                      <a:pt x="4" y="13311"/>
                    </a:cubicBezTo>
                    <a:cubicBezTo>
                      <a:pt x="195" y="5596"/>
                      <a:pt x="6291" y="167"/>
                      <a:pt x="15435" y="71"/>
                    </a:cubicBezTo>
                    <a:cubicBezTo>
                      <a:pt x="47153" y="-24"/>
                      <a:pt x="78967" y="-24"/>
                      <a:pt x="110685" y="71"/>
                    </a:cubicBezTo>
                    <a:cubicBezTo>
                      <a:pt x="120686" y="71"/>
                      <a:pt x="126401" y="5405"/>
                      <a:pt x="126306" y="13883"/>
                    </a:cubicBezTo>
                    <a:cubicBezTo>
                      <a:pt x="126115" y="22169"/>
                      <a:pt x="120400" y="27027"/>
                      <a:pt x="110209" y="27027"/>
                    </a:cubicBezTo>
                    <a:cubicBezTo>
                      <a:pt x="94397" y="27027"/>
                      <a:pt x="78681" y="27027"/>
                      <a:pt x="62965" y="270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19" name="任意多边形: 形状 181"/>
              <p:cNvSpPr/>
              <p:nvPr/>
            </p:nvSpPr>
            <p:spPr>
              <a:xfrm>
                <a:off x="4478879" y="-242474"/>
                <a:ext cx="37325" cy="27411"/>
              </a:xfrm>
              <a:custGeom>
                <a:avLst/>
                <a:gdLst>
                  <a:gd name="connsiteX0" fmla="*/ 18207 w 37325"/>
                  <a:gd name="connsiteY0" fmla="*/ 27277 h 27411"/>
                  <a:gd name="connsiteX1" fmla="*/ 1729 w 37325"/>
                  <a:gd name="connsiteY1" fmla="*/ 19943 h 27411"/>
                  <a:gd name="connsiteX2" fmla="*/ 5444 w 37325"/>
                  <a:gd name="connsiteY2" fmla="*/ 3370 h 27411"/>
                  <a:gd name="connsiteX3" fmla="*/ 31923 w 37325"/>
                  <a:gd name="connsiteY3" fmla="*/ 3274 h 27411"/>
                  <a:gd name="connsiteX4" fmla="*/ 35638 w 37325"/>
                  <a:gd name="connsiteY4" fmla="*/ 19848 h 27411"/>
                  <a:gd name="connsiteX5" fmla="*/ 18207 w 37325"/>
                  <a:gd name="connsiteY5" fmla="*/ 27277 h 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25" h="27411">
                    <a:moveTo>
                      <a:pt x="18207" y="27277"/>
                    </a:moveTo>
                    <a:cubicBezTo>
                      <a:pt x="11445" y="27849"/>
                      <a:pt x="5158" y="26801"/>
                      <a:pt x="1729" y="19943"/>
                    </a:cubicBezTo>
                    <a:cubicBezTo>
                      <a:pt x="-1605" y="13466"/>
                      <a:pt x="15" y="7846"/>
                      <a:pt x="5444" y="3370"/>
                    </a:cubicBezTo>
                    <a:cubicBezTo>
                      <a:pt x="10778" y="-1107"/>
                      <a:pt x="26399" y="-1107"/>
                      <a:pt x="31923" y="3274"/>
                    </a:cubicBezTo>
                    <a:cubicBezTo>
                      <a:pt x="37353" y="7751"/>
                      <a:pt x="38877" y="13466"/>
                      <a:pt x="35638" y="19848"/>
                    </a:cubicBezTo>
                    <a:cubicBezTo>
                      <a:pt x="32019" y="27182"/>
                      <a:pt x="25256" y="27754"/>
                      <a:pt x="18207" y="27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20" name="任意多边形: 形状 182"/>
              <p:cNvSpPr/>
              <p:nvPr/>
            </p:nvSpPr>
            <p:spPr>
              <a:xfrm>
                <a:off x="4478817" y="-304541"/>
                <a:ext cx="37307" cy="28730"/>
              </a:xfrm>
              <a:custGeom>
                <a:avLst/>
                <a:gdLst>
                  <a:gd name="connsiteX0" fmla="*/ 18936 w 37307"/>
                  <a:gd name="connsiteY0" fmla="*/ 0 h 28730"/>
                  <a:gd name="connsiteX1" fmla="*/ 32842 w 37307"/>
                  <a:gd name="connsiteY1" fmla="*/ 5334 h 28730"/>
                  <a:gd name="connsiteX2" fmla="*/ 33414 w 37307"/>
                  <a:gd name="connsiteY2" fmla="*/ 24003 h 28730"/>
                  <a:gd name="connsiteX3" fmla="*/ 3791 w 37307"/>
                  <a:gd name="connsiteY3" fmla="*/ 23813 h 28730"/>
                  <a:gd name="connsiteX4" fmla="*/ 4648 w 37307"/>
                  <a:gd name="connsiteY4" fmla="*/ 5143 h 28730"/>
                  <a:gd name="connsiteX5" fmla="*/ 18936 w 37307"/>
                  <a:gd name="connsiteY5" fmla="*/ 0 h 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7" h="28730">
                    <a:moveTo>
                      <a:pt x="18936" y="0"/>
                    </a:moveTo>
                    <a:cubicBezTo>
                      <a:pt x="23889" y="1810"/>
                      <a:pt x="29128" y="2572"/>
                      <a:pt x="32842" y="5334"/>
                    </a:cubicBezTo>
                    <a:cubicBezTo>
                      <a:pt x="38843" y="9715"/>
                      <a:pt x="38557" y="18669"/>
                      <a:pt x="33414" y="24003"/>
                    </a:cubicBezTo>
                    <a:cubicBezTo>
                      <a:pt x="27223" y="30385"/>
                      <a:pt x="9792" y="30289"/>
                      <a:pt x="3791" y="23813"/>
                    </a:cubicBezTo>
                    <a:cubicBezTo>
                      <a:pt x="-1352" y="18288"/>
                      <a:pt x="-1448" y="9430"/>
                      <a:pt x="4648" y="5143"/>
                    </a:cubicBezTo>
                    <a:cubicBezTo>
                      <a:pt x="8554" y="2476"/>
                      <a:pt x="13792" y="1810"/>
                      <a:pt x="18936"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21"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22"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grpSp>
        <p:nvGrpSpPr>
          <p:cNvPr id="223" name="组合 222"/>
          <p:cNvGrpSpPr/>
          <p:nvPr/>
        </p:nvGrpSpPr>
        <p:grpSpPr>
          <a:xfrm>
            <a:off x="1960245" y="4636770"/>
            <a:ext cx="1327785" cy="392430"/>
            <a:chOff x="7167720" y="1399076"/>
            <a:chExt cx="2143752" cy="632684"/>
          </a:xfrm>
        </p:grpSpPr>
        <p:sp>
          <p:nvSpPr>
            <p:cNvPr id="224" name="矩形: 圆角 205"/>
            <p:cNvSpPr/>
            <p:nvPr/>
          </p:nvSpPr>
          <p:spPr>
            <a:xfrm>
              <a:off x="7458589" y="1399076"/>
              <a:ext cx="1852883" cy="632684"/>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225" name="椭圆 224"/>
            <p:cNvSpPr/>
            <p:nvPr/>
          </p:nvSpPr>
          <p:spPr>
            <a:xfrm>
              <a:off x="7167720" y="1432502"/>
              <a:ext cx="565834" cy="565832"/>
            </a:xfrm>
            <a:prstGeom prst="ellipse">
              <a:avLst/>
            </a:prstGeom>
            <a:gradFill flip="none" rotWithShape="1">
              <a:gsLst>
                <a:gs pos="3000">
                  <a:srgbClr val="B05E35"/>
                </a:gs>
                <a:gs pos="58000">
                  <a:schemeClr val="accent2">
                    <a:lumMod val="40000"/>
                    <a:lumOff val="60000"/>
                  </a:schemeClr>
                </a:gs>
                <a:gs pos="98000">
                  <a:srgbClr val="C5AD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227" name="文本框 226"/>
            <p:cNvSpPr txBox="1"/>
            <p:nvPr/>
          </p:nvSpPr>
          <p:spPr>
            <a:xfrm>
              <a:off x="7691054" y="1533269"/>
              <a:ext cx="1506301" cy="444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输出资料</a:t>
              </a:r>
            </a:p>
          </p:txBody>
        </p:sp>
        <p:grpSp>
          <p:nvGrpSpPr>
            <p:cNvPr id="228" name="组合 227"/>
            <p:cNvGrpSpPr/>
            <p:nvPr/>
          </p:nvGrpSpPr>
          <p:grpSpPr>
            <a:xfrm>
              <a:off x="7282335" y="1547163"/>
              <a:ext cx="336604" cy="336510"/>
              <a:chOff x="5395804" y="-774827"/>
              <a:chExt cx="709898" cy="709697"/>
            </a:xfrm>
            <a:solidFill>
              <a:srgbClr val="101A3A"/>
            </a:solidFill>
          </p:grpSpPr>
          <p:sp>
            <p:nvSpPr>
              <p:cNvPr id="229" name="任意多边形: 形状 142"/>
              <p:cNvSpPr/>
              <p:nvPr/>
            </p:nvSpPr>
            <p:spPr>
              <a:xfrm>
                <a:off x="5395804" y="-774827"/>
                <a:ext cx="709898" cy="709697"/>
              </a:xfrm>
              <a:custGeom>
                <a:avLst/>
                <a:gdLst>
                  <a:gd name="connsiteX0" fmla="*/ 472250 w 709898"/>
                  <a:gd name="connsiteY0" fmla="*/ 615029 h 709697"/>
                  <a:gd name="connsiteX1" fmla="*/ 472250 w 709898"/>
                  <a:gd name="connsiteY1" fmla="*/ 650367 h 709697"/>
                  <a:gd name="connsiteX2" fmla="*/ 504634 w 709898"/>
                  <a:gd name="connsiteY2" fmla="*/ 650558 h 709697"/>
                  <a:gd name="connsiteX3" fmla="*/ 529495 w 709898"/>
                  <a:gd name="connsiteY3" fmla="*/ 688562 h 709697"/>
                  <a:gd name="connsiteX4" fmla="*/ 501587 w 709898"/>
                  <a:gd name="connsiteY4" fmla="*/ 709517 h 709697"/>
                  <a:gd name="connsiteX5" fmla="*/ 207931 w 709898"/>
                  <a:gd name="connsiteY5" fmla="*/ 709517 h 709697"/>
                  <a:gd name="connsiteX6" fmla="*/ 178784 w 709898"/>
                  <a:gd name="connsiteY6" fmla="*/ 680276 h 709697"/>
                  <a:gd name="connsiteX7" fmla="*/ 207740 w 709898"/>
                  <a:gd name="connsiteY7" fmla="*/ 650176 h 709697"/>
                  <a:gd name="connsiteX8" fmla="*/ 237458 w 709898"/>
                  <a:gd name="connsiteY8" fmla="*/ 650081 h 709697"/>
                  <a:gd name="connsiteX9" fmla="*/ 237458 w 709898"/>
                  <a:gd name="connsiteY9" fmla="*/ 615029 h 709697"/>
                  <a:gd name="connsiteX10" fmla="*/ 228409 w 709898"/>
                  <a:gd name="connsiteY10" fmla="*/ 615029 h 709697"/>
                  <a:gd name="connsiteX11" fmla="*/ 31909 w 709898"/>
                  <a:gd name="connsiteY11" fmla="*/ 615029 h 709697"/>
                  <a:gd name="connsiteX12" fmla="*/ 0 w 709898"/>
                  <a:gd name="connsiteY12" fmla="*/ 583311 h 709697"/>
                  <a:gd name="connsiteX13" fmla="*/ 0 w 709898"/>
                  <a:gd name="connsiteY13" fmla="*/ 270605 h 709697"/>
                  <a:gd name="connsiteX14" fmla="*/ 31051 w 709898"/>
                  <a:gd name="connsiteY14" fmla="*/ 239459 h 709697"/>
                  <a:gd name="connsiteX15" fmla="*/ 50292 w 709898"/>
                  <a:gd name="connsiteY15" fmla="*/ 239459 h 709697"/>
                  <a:gd name="connsiteX16" fmla="*/ 50292 w 709898"/>
                  <a:gd name="connsiteY16" fmla="*/ 230791 h 709697"/>
                  <a:gd name="connsiteX17" fmla="*/ 50292 w 709898"/>
                  <a:gd name="connsiteY17" fmla="*/ 28670 h 709697"/>
                  <a:gd name="connsiteX18" fmla="*/ 78772 w 709898"/>
                  <a:gd name="connsiteY18" fmla="*/ 95 h 709697"/>
                  <a:gd name="connsiteX19" fmla="*/ 632270 w 709898"/>
                  <a:gd name="connsiteY19" fmla="*/ 0 h 709697"/>
                  <a:gd name="connsiteX20" fmla="*/ 654558 w 709898"/>
                  <a:gd name="connsiteY20" fmla="*/ 9239 h 709697"/>
                  <a:gd name="connsiteX21" fmla="*/ 659416 w 709898"/>
                  <a:gd name="connsiteY21" fmla="*/ 26956 h 709697"/>
                  <a:gd name="connsiteX22" fmla="*/ 659606 w 709898"/>
                  <a:gd name="connsiteY22" fmla="*/ 229838 h 709697"/>
                  <a:gd name="connsiteX23" fmla="*/ 659606 w 709898"/>
                  <a:gd name="connsiteY23" fmla="*/ 239363 h 709697"/>
                  <a:gd name="connsiteX24" fmla="*/ 680085 w 709898"/>
                  <a:gd name="connsiteY24" fmla="*/ 239363 h 709697"/>
                  <a:gd name="connsiteX25" fmla="*/ 709898 w 709898"/>
                  <a:gd name="connsiteY25" fmla="*/ 268891 h 709697"/>
                  <a:gd name="connsiteX26" fmla="*/ 709898 w 709898"/>
                  <a:gd name="connsiteY26" fmla="*/ 585121 h 709697"/>
                  <a:gd name="connsiteX27" fmla="*/ 680276 w 709898"/>
                  <a:gd name="connsiteY27" fmla="*/ 614839 h 709697"/>
                  <a:gd name="connsiteX28" fmla="*/ 481679 w 709898"/>
                  <a:gd name="connsiteY28" fmla="*/ 614839 h 709697"/>
                  <a:gd name="connsiteX29" fmla="*/ 472250 w 709898"/>
                  <a:gd name="connsiteY29" fmla="*/ 615029 h 709697"/>
                  <a:gd name="connsiteX30" fmla="*/ 647605 w 709898"/>
                  <a:gd name="connsiteY30" fmla="*/ 554831 h 709697"/>
                  <a:gd name="connsiteX31" fmla="*/ 647605 w 709898"/>
                  <a:gd name="connsiteY31" fmla="*/ 547116 h 709697"/>
                  <a:gd name="connsiteX32" fmla="*/ 647795 w 709898"/>
                  <a:gd name="connsiteY32" fmla="*/ 97060 h 709697"/>
                  <a:gd name="connsiteX33" fmla="*/ 639509 w 709898"/>
                  <a:gd name="connsiteY33" fmla="*/ 88964 h 709697"/>
                  <a:gd name="connsiteX34" fmla="*/ 70485 w 709898"/>
                  <a:gd name="connsiteY34" fmla="*/ 88964 h 709697"/>
                  <a:gd name="connsiteX35" fmla="*/ 62293 w 709898"/>
                  <a:gd name="connsiteY35" fmla="*/ 97155 h 709697"/>
                  <a:gd name="connsiteX36" fmla="*/ 62389 w 709898"/>
                  <a:gd name="connsiteY36" fmla="*/ 547211 h 709697"/>
                  <a:gd name="connsiteX37" fmla="*/ 62389 w 709898"/>
                  <a:gd name="connsiteY37" fmla="*/ 554831 h 709697"/>
                  <a:gd name="connsiteX38" fmla="*/ 647605 w 709898"/>
                  <a:gd name="connsiteY38" fmla="*/ 554831 h 709697"/>
                  <a:gd name="connsiteX39" fmla="*/ 62579 w 709898"/>
                  <a:gd name="connsiteY39" fmla="*/ 76391 h 709697"/>
                  <a:gd name="connsiteX40" fmla="*/ 647605 w 709898"/>
                  <a:gd name="connsiteY40" fmla="*/ 76391 h 709697"/>
                  <a:gd name="connsiteX41" fmla="*/ 647605 w 709898"/>
                  <a:gd name="connsiteY41" fmla="*/ 28861 h 709697"/>
                  <a:gd name="connsiteX42" fmla="*/ 631031 w 709898"/>
                  <a:gd name="connsiteY42" fmla="*/ 12478 h 709697"/>
                  <a:gd name="connsiteX43" fmla="*/ 79058 w 709898"/>
                  <a:gd name="connsiteY43" fmla="*/ 12478 h 709697"/>
                  <a:gd name="connsiteX44" fmla="*/ 73438 w 709898"/>
                  <a:gd name="connsiteY44" fmla="*/ 12478 h 709697"/>
                  <a:gd name="connsiteX45" fmla="*/ 62770 w 709898"/>
                  <a:gd name="connsiteY45" fmla="*/ 22479 h 709697"/>
                  <a:gd name="connsiteX46" fmla="*/ 62579 w 709898"/>
                  <a:gd name="connsiteY46" fmla="*/ 76391 h 709697"/>
                  <a:gd name="connsiteX47" fmla="*/ 12383 w 709898"/>
                  <a:gd name="connsiteY47" fmla="*/ 567881 h 709697"/>
                  <a:gd name="connsiteX48" fmla="*/ 12383 w 709898"/>
                  <a:gd name="connsiteY48" fmla="*/ 582740 h 709697"/>
                  <a:gd name="connsiteX49" fmla="*/ 32480 w 709898"/>
                  <a:gd name="connsiteY49" fmla="*/ 602742 h 709697"/>
                  <a:gd name="connsiteX50" fmla="*/ 677323 w 709898"/>
                  <a:gd name="connsiteY50" fmla="*/ 602742 h 709697"/>
                  <a:gd name="connsiteX51" fmla="*/ 684371 w 709898"/>
                  <a:gd name="connsiteY51" fmla="*/ 602647 h 709697"/>
                  <a:gd name="connsiteX52" fmla="*/ 696944 w 709898"/>
                  <a:gd name="connsiteY52" fmla="*/ 592169 h 709697"/>
                  <a:gd name="connsiteX53" fmla="*/ 697230 w 709898"/>
                  <a:gd name="connsiteY53" fmla="*/ 567976 h 709697"/>
                  <a:gd name="connsiteX54" fmla="*/ 12383 w 709898"/>
                  <a:gd name="connsiteY54" fmla="*/ 567881 h 709697"/>
                  <a:gd name="connsiteX55" fmla="*/ 49435 w 709898"/>
                  <a:gd name="connsiteY55" fmla="*/ 554736 h 709697"/>
                  <a:gd name="connsiteX56" fmla="*/ 49435 w 709898"/>
                  <a:gd name="connsiteY56" fmla="*/ 251936 h 709697"/>
                  <a:gd name="connsiteX57" fmla="*/ 31718 w 709898"/>
                  <a:gd name="connsiteY57" fmla="*/ 251936 h 709697"/>
                  <a:gd name="connsiteX58" fmla="*/ 12383 w 709898"/>
                  <a:gd name="connsiteY58" fmla="*/ 271082 h 709697"/>
                  <a:gd name="connsiteX59" fmla="*/ 12383 w 709898"/>
                  <a:gd name="connsiteY59" fmla="*/ 546926 h 709697"/>
                  <a:gd name="connsiteX60" fmla="*/ 12383 w 709898"/>
                  <a:gd name="connsiteY60" fmla="*/ 554736 h 709697"/>
                  <a:gd name="connsiteX61" fmla="*/ 49435 w 709898"/>
                  <a:gd name="connsiteY61" fmla="*/ 554736 h 709697"/>
                  <a:gd name="connsiteX62" fmla="*/ 660178 w 709898"/>
                  <a:gd name="connsiteY62" fmla="*/ 251936 h 709697"/>
                  <a:gd name="connsiteX63" fmla="*/ 660178 w 709898"/>
                  <a:gd name="connsiteY63" fmla="*/ 554450 h 709697"/>
                  <a:gd name="connsiteX64" fmla="*/ 697706 w 709898"/>
                  <a:gd name="connsiteY64" fmla="*/ 554450 h 709697"/>
                  <a:gd name="connsiteX65" fmla="*/ 697706 w 709898"/>
                  <a:gd name="connsiteY65" fmla="*/ 548259 h 709697"/>
                  <a:gd name="connsiteX66" fmla="*/ 697706 w 709898"/>
                  <a:gd name="connsiteY66" fmla="*/ 270320 h 709697"/>
                  <a:gd name="connsiteX67" fmla="*/ 697611 w 709898"/>
                  <a:gd name="connsiteY67" fmla="*/ 265367 h 709697"/>
                  <a:gd name="connsiteX68" fmla="*/ 683990 w 709898"/>
                  <a:gd name="connsiteY68" fmla="*/ 252032 h 709697"/>
                  <a:gd name="connsiteX69" fmla="*/ 660178 w 709898"/>
                  <a:gd name="connsiteY69" fmla="*/ 251936 h 709697"/>
                  <a:gd name="connsiteX70" fmla="*/ 354330 w 709898"/>
                  <a:gd name="connsiteY70" fmla="*/ 697135 h 709697"/>
                  <a:gd name="connsiteX71" fmla="*/ 495776 w 709898"/>
                  <a:gd name="connsiteY71" fmla="*/ 697135 h 709697"/>
                  <a:gd name="connsiteX72" fmla="*/ 502825 w 709898"/>
                  <a:gd name="connsiteY72" fmla="*/ 696944 h 709697"/>
                  <a:gd name="connsiteX73" fmla="*/ 518446 w 709898"/>
                  <a:gd name="connsiteY73" fmla="*/ 680657 h 709697"/>
                  <a:gd name="connsiteX74" fmla="*/ 504825 w 709898"/>
                  <a:gd name="connsiteY74" fmla="*/ 662750 h 709697"/>
                  <a:gd name="connsiteX75" fmla="*/ 496443 w 709898"/>
                  <a:gd name="connsiteY75" fmla="*/ 662083 h 709697"/>
                  <a:gd name="connsiteX76" fmla="*/ 213550 w 709898"/>
                  <a:gd name="connsiteY76" fmla="*/ 662083 h 709697"/>
                  <a:gd name="connsiteX77" fmla="*/ 205835 w 709898"/>
                  <a:gd name="connsiteY77" fmla="*/ 662464 h 709697"/>
                  <a:gd name="connsiteX78" fmla="*/ 191262 w 709898"/>
                  <a:gd name="connsiteY78" fmla="*/ 681038 h 709697"/>
                  <a:gd name="connsiteX79" fmla="*/ 210693 w 709898"/>
                  <a:gd name="connsiteY79" fmla="*/ 697040 h 709697"/>
                  <a:gd name="connsiteX80" fmla="*/ 354330 w 709898"/>
                  <a:gd name="connsiteY80" fmla="*/ 697135 h 709697"/>
                  <a:gd name="connsiteX81" fmla="*/ 250508 w 709898"/>
                  <a:gd name="connsiteY81" fmla="*/ 649319 h 709697"/>
                  <a:gd name="connsiteX82" fmla="*/ 459010 w 709898"/>
                  <a:gd name="connsiteY82" fmla="*/ 649319 h 709697"/>
                  <a:gd name="connsiteX83" fmla="*/ 459010 w 709898"/>
                  <a:gd name="connsiteY83" fmla="*/ 615315 h 709697"/>
                  <a:gd name="connsiteX84" fmla="*/ 250508 w 709898"/>
                  <a:gd name="connsiteY84" fmla="*/ 615315 h 709697"/>
                  <a:gd name="connsiteX85" fmla="*/ 250508 w 709898"/>
                  <a:gd name="connsiteY85" fmla="*/ 649319 h 70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709898" h="709697">
                    <a:moveTo>
                      <a:pt x="472250" y="615029"/>
                    </a:moveTo>
                    <a:cubicBezTo>
                      <a:pt x="472250" y="627126"/>
                      <a:pt x="472250" y="638080"/>
                      <a:pt x="472250" y="650367"/>
                    </a:cubicBezTo>
                    <a:cubicBezTo>
                      <a:pt x="483299" y="650367"/>
                      <a:pt x="494062" y="649605"/>
                      <a:pt x="504634" y="650558"/>
                    </a:cubicBezTo>
                    <a:cubicBezTo>
                      <a:pt x="523208" y="652272"/>
                      <a:pt x="535019" y="670751"/>
                      <a:pt x="529495" y="688562"/>
                    </a:cubicBezTo>
                    <a:cubicBezTo>
                      <a:pt x="525780" y="700659"/>
                      <a:pt x="515017" y="709517"/>
                      <a:pt x="501587" y="709517"/>
                    </a:cubicBezTo>
                    <a:cubicBezTo>
                      <a:pt x="403670" y="709708"/>
                      <a:pt x="305848" y="709803"/>
                      <a:pt x="207931" y="709517"/>
                    </a:cubicBezTo>
                    <a:cubicBezTo>
                      <a:pt x="191262" y="709517"/>
                      <a:pt x="178975" y="696182"/>
                      <a:pt x="178784" y="680276"/>
                    </a:cubicBezTo>
                    <a:cubicBezTo>
                      <a:pt x="178594" y="663702"/>
                      <a:pt x="190500" y="651129"/>
                      <a:pt x="207740" y="650176"/>
                    </a:cubicBezTo>
                    <a:cubicBezTo>
                      <a:pt x="217456" y="649700"/>
                      <a:pt x="227267" y="650081"/>
                      <a:pt x="237458" y="650081"/>
                    </a:cubicBezTo>
                    <a:cubicBezTo>
                      <a:pt x="237458" y="638080"/>
                      <a:pt x="237458" y="627126"/>
                      <a:pt x="237458" y="615029"/>
                    </a:cubicBezTo>
                    <a:cubicBezTo>
                      <a:pt x="234315" y="615029"/>
                      <a:pt x="231362" y="615029"/>
                      <a:pt x="228409" y="615029"/>
                    </a:cubicBezTo>
                    <a:cubicBezTo>
                      <a:pt x="162878" y="615029"/>
                      <a:pt x="97441" y="615029"/>
                      <a:pt x="31909" y="615029"/>
                    </a:cubicBezTo>
                    <a:cubicBezTo>
                      <a:pt x="10001" y="615029"/>
                      <a:pt x="0" y="605028"/>
                      <a:pt x="0" y="583311"/>
                    </a:cubicBezTo>
                    <a:cubicBezTo>
                      <a:pt x="0" y="479108"/>
                      <a:pt x="0" y="374809"/>
                      <a:pt x="0" y="270605"/>
                    </a:cubicBezTo>
                    <a:cubicBezTo>
                      <a:pt x="0" y="249746"/>
                      <a:pt x="10287" y="239459"/>
                      <a:pt x="31051" y="239459"/>
                    </a:cubicBezTo>
                    <a:cubicBezTo>
                      <a:pt x="37147" y="239459"/>
                      <a:pt x="43243" y="239459"/>
                      <a:pt x="50292" y="239459"/>
                    </a:cubicBezTo>
                    <a:cubicBezTo>
                      <a:pt x="50292" y="236315"/>
                      <a:pt x="50292" y="233553"/>
                      <a:pt x="50292" y="230791"/>
                    </a:cubicBezTo>
                    <a:cubicBezTo>
                      <a:pt x="50292" y="163449"/>
                      <a:pt x="50292" y="96012"/>
                      <a:pt x="50292" y="28670"/>
                    </a:cubicBezTo>
                    <a:cubicBezTo>
                      <a:pt x="50292" y="8096"/>
                      <a:pt x="58293" y="95"/>
                      <a:pt x="78772" y="95"/>
                    </a:cubicBezTo>
                    <a:cubicBezTo>
                      <a:pt x="263271" y="95"/>
                      <a:pt x="447770" y="95"/>
                      <a:pt x="632270" y="0"/>
                    </a:cubicBezTo>
                    <a:cubicBezTo>
                      <a:pt x="641128" y="0"/>
                      <a:pt x="649796" y="1238"/>
                      <a:pt x="654558" y="9239"/>
                    </a:cubicBezTo>
                    <a:cubicBezTo>
                      <a:pt x="657606" y="14383"/>
                      <a:pt x="659416" y="21050"/>
                      <a:pt x="659416" y="26956"/>
                    </a:cubicBezTo>
                    <a:cubicBezTo>
                      <a:pt x="659701" y="94583"/>
                      <a:pt x="659606" y="162211"/>
                      <a:pt x="659606" y="229838"/>
                    </a:cubicBezTo>
                    <a:cubicBezTo>
                      <a:pt x="659606" y="232601"/>
                      <a:pt x="659606" y="235458"/>
                      <a:pt x="659606" y="239363"/>
                    </a:cubicBezTo>
                    <a:cubicBezTo>
                      <a:pt x="666750" y="239363"/>
                      <a:pt x="673418" y="239363"/>
                      <a:pt x="680085" y="239363"/>
                    </a:cubicBezTo>
                    <a:cubicBezTo>
                      <a:pt x="699040" y="239459"/>
                      <a:pt x="709898" y="250127"/>
                      <a:pt x="709898" y="268891"/>
                    </a:cubicBezTo>
                    <a:cubicBezTo>
                      <a:pt x="709898" y="374333"/>
                      <a:pt x="709898" y="479679"/>
                      <a:pt x="709898" y="585121"/>
                    </a:cubicBezTo>
                    <a:cubicBezTo>
                      <a:pt x="709898" y="604076"/>
                      <a:pt x="699230" y="614839"/>
                      <a:pt x="680276" y="614839"/>
                    </a:cubicBezTo>
                    <a:cubicBezTo>
                      <a:pt x="614077" y="614934"/>
                      <a:pt x="547878" y="614839"/>
                      <a:pt x="481679" y="614839"/>
                    </a:cubicBezTo>
                    <a:cubicBezTo>
                      <a:pt x="478822" y="615029"/>
                      <a:pt x="475774" y="615029"/>
                      <a:pt x="472250" y="615029"/>
                    </a:cubicBezTo>
                    <a:close/>
                    <a:moveTo>
                      <a:pt x="647605" y="554831"/>
                    </a:moveTo>
                    <a:cubicBezTo>
                      <a:pt x="647605" y="551783"/>
                      <a:pt x="647605" y="549402"/>
                      <a:pt x="647605" y="547116"/>
                    </a:cubicBezTo>
                    <a:cubicBezTo>
                      <a:pt x="647605" y="397097"/>
                      <a:pt x="647605" y="247079"/>
                      <a:pt x="647795" y="97060"/>
                    </a:cubicBezTo>
                    <a:cubicBezTo>
                      <a:pt x="647795" y="90488"/>
                      <a:pt x="645890" y="88868"/>
                      <a:pt x="639509" y="88964"/>
                    </a:cubicBezTo>
                    <a:cubicBezTo>
                      <a:pt x="449866" y="89154"/>
                      <a:pt x="260128" y="89154"/>
                      <a:pt x="70485" y="88964"/>
                    </a:cubicBezTo>
                    <a:cubicBezTo>
                      <a:pt x="64008" y="88964"/>
                      <a:pt x="62293" y="90773"/>
                      <a:pt x="62293" y="97155"/>
                    </a:cubicBezTo>
                    <a:cubicBezTo>
                      <a:pt x="62484" y="247174"/>
                      <a:pt x="62389" y="397193"/>
                      <a:pt x="62389" y="547211"/>
                    </a:cubicBezTo>
                    <a:cubicBezTo>
                      <a:pt x="62389" y="549688"/>
                      <a:pt x="62389" y="552164"/>
                      <a:pt x="62389" y="554831"/>
                    </a:cubicBezTo>
                    <a:cubicBezTo>
                      <a:pt x="257937" y="554831"/>
                      <a:pt x="452247" y="554831"/>
                      <a:pt x="647605" y="554831"/>
                    </a:cubicBezTo>
                    <a:close/>
                    <a:moveTo>
                      <a:pt x="62579" y="76391"/>
                    </a:moveTo>
                    <a:cubicBezTo>
                      <a:pt x="258032" y="76391"/>
                      <a:pt x="452533" y="76391"/>
                      <a:pt x="647605" y="76391"/>
                    </a:cubicBezTo>
                    <a:cubicBezTo>
                      <a:pt x="647605" y="60198"/>
                      <a:pt x="647605" y="44482"/>
                      <a:pt x="647605" y="28861"/>
                    </a:cubicBezTo>
                    <a:cubicBezTo>
                      <a:pt x="647605" y="15240"/>
                      <a:pt x="644747" y="12478"/>
                      <a:pt x="631031" y="12478"/>
                    </a:cubicBezTo>
                    <a:cubicBezTo>
                      <a:pt x="447008" y="12478"/>
                      <a:pt x="263080" y="12478"/>
                      <a:pt x="79058" y="12478"/>
                    </a:cubicBezTo>
                    <a:cubicBezTo>
                      <a:pt x="77153" y="12478"/>
                      <a:pt x="75343" y="12383"/>
                      <a:pt x="73438" y="12478"/>
                    </a:cubicBezTo>
                    <a:cubicBezTo>
                      <a:pt x="67151" y="12859"/>
                      <a:pt x="62960" y="16383"/>
                      <a:pt x="62770" y="22479"/>
                    </a:cubicBezTo>
                    <a:cubicBezTo>
                      <a:pt x="62293" y="40291"/>
                      <a:pt x="62579" y="58103"/>
                      <a:pt x="62579" y="76391"/>
                    </a:cubicBezTo>
                    <a:close/>
                    <a:moveTo>
                      <a:pt x="12383" y="567881"/>
                    </a:moveTo>
                    <a:cubicBezTo>
                      <a:pt x="12383" y="573405"/>
                      <a:pt x="12383" y="578072"/>
                      <a:pt x="12383" y="582740"/>
                    </a:cubicBezTo>
                    <a:cubicBezTo>
                      <a:pt x="12383" y="598551"/>
                      <a:pt x="16574" y="602742"/>
                      <a:pt x="32480" y="602742"/>
                    </a:cubicBezTo>
                    <a:cubicBezTo>
                      <a:pt x="247459" y="602742"/>
                      <a:pt x="462343" y="602742"/>
                      <a:pt x="677323" y="602742"/>
                    </a:cubicBezTo>
                    <a:cubicBezTo>
                      <a:pt x="679704" y="602742"/>
                      <a:pt x="682085" y="602933"/>
                      <a:pt x="684371" y="602647"/>
                    </a:cubicBezTo>
                    <a:cubicBezTo>
                      <a:pt x="690753" y="601885"/>
                      <a:pt x="696087" y="598551"/>
                      <a:pt x="696944" y="592169"/>
                    </a:cubicBezTo>
                    <a:cubicBezTo>
                      <a:pt x="697992" y="584264"/>
                      <a:pt x="697230" y="576072"/>
                      <a:pt x="697230" y="567976"/>
                    </a:cubicBezTo>
                    <a:cubicBezTo>
                      <a:pt x="468725" y="567881"/>
                      <a:pt x="240983" y="567881"/>
                      <a:pt x="12383" y="567881"/>
                    </a:cubicBezTo>
                    <a:close/>
                    <a:moveTo>
                      <a:pt x="49435" y="554736"/>
                    </a:moveTo>
                    <a:cubicBezTo>
                      <a:pt x="49435" y="453676"/>
                      <a:pt x="49435" y="352901"/>
                      <a:pt x="49435" y="251936"/>
                    </a:cubicBezTo>
                    <a:cubicBezTo>
                      <a:pt x="42958" y="251936"/>
                      <a:pt x="37338" y="251936"/>
                      <a:pt x="31718" y="251936"/>
                    </a:cubicBezTo>
                    <a:cubicBezTo>
                      <a:pt x="16764" y="251936"/>
                      <a:pt x="12383" y="256223"/>
                      <a:pt x="12383" y="271082"/>
                    </a:cubicBezTo>
                    <a:cubicBezTo>
                      <a:pt x="12383" y="362998"/>
                      <a:pt x="12383" y="455009"/>
                      <a:pt x="12383" y="546926"/>
                    </a:cubicBezTo>
                    <a:cubicBezTo>
                      <a:pt x="12383" y="549402"/>
                      <a:pt x="12383" y="551974"/>
                      <a:pt x="12383" y="554736"/>
                    </a:cubicBezTo>
                    <a:cubicBezTo>
                      <a:pt x="25337" y="554736"/>
                      <a:pt x="37338" y="554736"/>
                      <a:pt x="49435" y="554736"/>
                    </a:cubicBezTo>
                    <a:close/>
                    <a:moveTo>
                      <a:pt x="660178" y="251936"/>
                    </a:moveTo>
                    <a:cubicBezTo>
                      <a:pt x="660178" y="353378"/>
                      <a:pt x="660178" y="453866"/>
                      <a:pt x="660178" y="554450"/>
                    </a:cubicBezTo>
                    <a:cubicBezTo>
                      <a:pt x="672846" y="554450"/>
                      <a:pt x="685133" y="554450"/>
                      <a:pt x="697706" y="554450"/>
                    </a:cubicBezTo>
                    <a:cubicBezTo>
                      <a:pt x="697706" y="551974"/>
                      <a:pt x="697706" y="550069"/>
                      <a:pt x="697706" y="548259"/>
                    </a:cubicBezTo>
                    <a:cubicBezTo>
                      <a:pt x="697706" y="455581"/>
                      <a:pt x="697706" y="362998"/>
                      <a:pt x="697706" y="270320"/>
                    </a:cubicBezTo>
                    <a:cubicBezTo>
                      <a:pt x="697706" y="268700"/>
                      <a:pt x="697706" y="266986"/>
                      <a:pt x="697611" y="265367"/>
                    </a:cubicBezTo>
                    <a:cubicBezTo>
                      <a:pt x="696944" y="257556"/>
                      <a:pt x="691801" y="252317"/>
                      <a:pt x="683990" y="252032"/>
                    </a:cubicBezTo>
                    <a:cubicBezTo>
                      <a:pt x="676180" y="251651"/>
                      <a:pt x="668465" y="251936"/>
                      <a:pt x="660178" y="251936"/>
                    </a:cubicBezTo>
                    <a:close/>
                    <a:moveTo>
                      <a:pt x="354330" y="697135"/>
                    </a:moveTo>
                    <a:cubicBezTo>
                      <a:pt x="401479" y="697135"/>
                      <a:pt x="448628" y="697135"/>
                      <a:pt x="495776" y="697135"/>
                    </a:cubicBezTo>
                    <a:cubicBezTo>
                      <a:pt x="498158" y="697135"/>
                      <a:pt x="500443" y="697230"/>
                      <a:pt x="502825" y="696944"/>
                    </a:cubicBezTo>
                    <a:cubicBezTo>
                      <a:pt x="511492" y="695992"/>
                      <a:pt x="518065" y="689134"/>
                      <a:pt x="518446" y="680657"/>
                    </a:cubicBezTo>
                    <a:cubicBezTo>
                      <a:pt x="518922" y="671894"/>
                      <a:pt x="513493" y="664655"/>
                      <a:pt x="504825" y="662750"/>
                    </a:cubicBezTo>
                    <a:cubicBezTo>
                      <a:pt x="502158" y="662178"/>
                      <a:pt x="499205" y="662083"/>
                      <a:pt x="496443" y="662083"/>
                    </a:cubicBezTo>
                    <a:cubicBezTo>
                      <a:pt x="402146" y="662083"/>
                      <a:pt x="307848" y="662083"/>
                      <a:pt x="213550" y="662083"/>
                    </a:cubicBezTo>
                    <a:cubicBezTo>
                      <a:pt x="210979" y="662083"/>
                      <a:pt x="208312" y="662083"/>
                      <a:pt x="205835" y="662464"/>
                    </a:cubicBezTo>
                    <a:cubicBezTo>
                      <a:pt x="196405" y="664178"/>
                      <a:pt x="190691" y="671608"/>
                      <a:pt x="191262" y="681038"/>
                    </a:cubicBezTo>
                    <a:cubicBezTo>
                      <a:pt x="191929" y="690848"/>
                      <a:pt x="199358" y="697040"/>
                      <a:pt x="210693" y="697040"/>
                    </a:cubicBezTo>
                    <a:cubicBezTo>
                      <a:pt x="258604" y="697230"/>
                      <a:pt x="306515" y="697135"/>
                      <a:pt x="354330" y="697135"/>
                    </a:cubicBezTo>
                    <a:close/>
                    <a:moveTo>
                      <a:pt x="250508" y="649319"/>
                    </a:moveTo>
                    <a:cubicBezTo>
                      <a:pt x="320326" y="649319"/>
                      <a:pt x="389572" y="649319"/>
                      <a:pt x="459010" y="649319"/>
                    </a:cubicBezTo>
                    <a:cubicBezTo>
                      <a:pt x="459010" y="637699"/>
                      <a:pt x="459010" y="626555"/>
                      <a:pt x="459010" y="615315"/>
                    </a:cubicBezTo>
                    <a:cubicBezTo>
                      <a:pt x="389287" y="615315"/>
                      <a:pt x="320135" y="615315"/>
                      <a:pt x="250508" y="615315"/>
                    </a:cubicBezTo>
                    <a:cubicBezTo>
                      <a:pt x="250508" y="626840"/>
                      <a:pt x="250508" y="637985"/>
                      <a:pt x="250508" y="64931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33" name="任意多边形: 形状 150"/>
              <p:cNvSpPr/>
              <p:nvPr/>
            </p:nvSpPr>
            <p:spPr>
              <a:xfrm>
                <a:off x="5484718" y="-675063"/>
                <a:ext cx="532476" cy="442144"/>
              </a:xfrm>
              <a:custGeom>
                <a:avLst/>
                <a:gdLst>
                  <a:gd name="connsiteX0" fmla="*/ 385336 w 532476"/>
                  <a:gd name="connsiteY0" fmla="*/ 345816 h 442144"/>
                  <a:gd name="connsiteX1" fmla="*/ 378287 w 532476"/>
                  <a:gd name="connsiteY1" fmla="*/ 354960 h 442144"/>
                  <a:gd name="connsiteX2" fmla="*/ 354475 w 532476"/>
                  <a:gd name="connsiteY2" fmla="*/ 354865 h 442144"/>
                  <a:gd name="connsiteX3" fmla="*/ 325900 w 532476"/>
                  <a:gd name="connsiteY3" fmla="*/ 350578 h 442144"/>
                  <a:gd name="connsiteX4" fmla="*/ 303230 w 532476"/>
                  <a:gd name="connsiteY4" fmla="*/ 359627 h 442144"/>
                  <a:gd name="connsiteX5" fmla="*/ 273703 w 532476"/>
                  <a:gd name="connsiteY5" fmla="*/ 394012 h 442144"/>
                  <a:gd name="connsiteX6" fmla="*/ 273703 w 532476"/>
                  <a:gd name="connsiteY6" fmla="*/ 411157 h 442144"/>
                  <a:gd name="connsiteX7" fmla="*/ 264845 w 532476"/>
                  <a:gd name="connsiteY7" fmla="*/ 420016 h 442144"/>
                  <a:gd name="connsiteX8" fmla="*/ 223316 w 532476"/>
                  <a:gd name="connsiteY8" fmla="*/ 419920 h 442144"/>
                  <a:gd name="connsiteX9" fmla="*/ 216077 w 532476"/>
                  <a:gd name="connsiteY9" fmla="*/ 424588 h 442144"/>
                  <a:gd name="connsiteX10" fmla="*/ 184073 w 532476"/>
                  <a:gd name="connsiteY10" fmla="*/ 441447 h 442144"/>
                  <a:gd name="connsiteX11" fmla="*/ 161784 w 532476"/>
                  <a:gd name="connsiteY11" fmla="*/ 414205 h 442144"/>
                  <a:gd name="connsiteX12" fmla="*/ 183311 w 532476"/>
                  <a:gd name="connsiteY12" fmla="*/ 386297 h 442144"/>
                  <a:gd name="connsiteX13" fmla="*/ 216267 w 532476"/>
                  <a:gd name="connsiteY13" fmla="*/ 402966 h 442144"/>
                  <a:gd name="connsiteX14" fmla="*/ 220649 w 532476"/>
                  <a:gd name="connsiteY14" fmla="*/ 407443 h 442144"/>
                  <a:gd name="connsiteX15" fmla="*/ 224078 w 532476"/>
                  <a:gd name="connsiteY15" fmla="*/ 407538 h 442144"/>
                  <a:gd name="connsiteX16" fmla="*/ 261035 w 532476"/>
                  <a:gd name="connsiteY16" fmla="*/ 407538 h 442144"/>
                  <a:gd name="connsiteX17" fmla="*/ 261035 w 532476"/>
                  <a:gd name="connsiteY17" fmla="*/ 394108 h 442144"/>
                  <a:gd name="connsiteX18" fmla="*/ 233984 w 532476"/>
                  <a:gd name="connsiteY18" fmla="*/ 388012 h 442144"/>
                  <a:gd name="connsiteX19" fmla="*/ 229221 w 532476"/>
                  <a:gd name="connsiteY19" fmla="*/ 361437 h 442144"/>
                  <a:gd name="connsiteX20" fmla="*/ 192359 w 532476"/>
                  <a:gd name="connsiteY20" fmla="*/ 344578 h 442144"/>
                  <a:gd name="connsiteX21" fmla="*/ 187025 w 532476"/>
                  <a:gd name="connsiteY21" fmla="*/ 345625 h 442144"/>
                  <a:gd name="connsiteX22" fmla="*/ 180072 w 532476"/>
                  <a:gd name="connsiteY22" fmla="*/ 352674 h 442144"/>
                  <a:gd name="connsiteX23" fmla="*/ 151878 w 532476"/>
                  <a:gd name="connsiteY23" fmla="*/ 353341 h 442144"/>
                  <a:gd name="connsiteX24" fmla="*/ 147306 w 532476"/>
                  <a:gd name="connsiteY24" fmla="*/ 349054 h 442144"/>
                  <a:gd name="connsiteX25" fmla="*/ 107111 w 532476"/>
                  <a:gd name="connsiteY25" fmla="*/ 389631 h 442144"/>
                  <a:gd name="connsiteX26" fmla="*/ 76535 w 532476"/>
                  <a:gd name="connsiteY26" fmla="*/ 401918 h 442144"/>
                  <a:gd name="connsiteX27" fmla="*/ 70916 w 532476"/>
                  <a:gd name="connsiteY27" fmla="*/ 401823 h 442144"/>
                  <a:gd name="connsiteX28" fmla="*/ 51104 w 532476"/>
                  <a:gd name="connsiteY28" fmla="*/ 411729 h 442144"/>
                  <a:gd name="connsiteX29" fmla="*/ 19195 w 532476"/>
                  <a:gd name="connsiteY29" fmla="*/ 422587 h 442144"/>
                  <a:gd name="connsiteX30" fmla="*/ 50 w 532476"/>
                  <a:gd name="connsiteY30" fmla="*/ 394298 h 442144"/>
                  <a:gd name="connsiteX31" fmla="*/ 22719 w 532476"/>
                  <a:gd name="connsiteY31" fmla="*/ 368009 h 442144"/>
                  <a:gd name="connsiteX32" fmla="*/ 53199 w 532476"/>
                  <a:gd name="connsiteY32" fmla="*/ 382963 h 442144"/>
                  <a:gd name="connsiteX33" fmla="*/ 64820 w 532476"/>
                  <a:gd name="connsiteY33" fmla="*/ 390012 h 442144"/>
                  <a:gd name="connsiteX34" fmla="*/ 106825 w 532476"/>
                  <a:gd name="connsiteY34" fmla="*/ 372676 h 442144"/>
                  <a:gd name="connsiteX35" fmla="*/ 140258 w 532476"/>
                  <a:gd name="connsiteY35" fmla="*/ 338767 h 442144"/>
                  <a:gd name="connsiteX36" fmla="*/ 129780 w 532476"/>
                  <a:gd name="connsiteY36" fmla="*/ 330862 h 442144"/>
                  <a:gd name="connsiteX37" fmla="*/ 129685 w 532476"/>
                  <a:gd name="connsiteY37" fmla="*/ 306573 h 442144"/>
                  <a:gd name="connsiteX38" fmla="*/ 133876 w 532476"/>
                  <a:gd name="connsiteY38" fmla="*/ 278760 h 442144"/>
                  <a:gd name="connsiteX39" fmla="*/ 126256 w 532476"/>
                  <a:gd name="connsiteY39" fmla="*/ 258472 h 442144"/>
                  <a:gd name="connsiteX40" fmla="*/ 117969 w 532476"/>
                  <a:gd name="connsiteY40" fmla="*/ 252471 h 442144"/>
                  <a:gd name="connsiteX41" fmla="*/ 107396 w 532476"/>
                  <a:gd name="connsiteY41" fmla="*/ 252566 h 442144"/>
                  <a:gd name="connsiteX42" fmla="*/ 88727 w 532476"/>
                  <a:gd name="connsiteY42" fmla="*/ 233611 h 442144"/>
                  <a:gd name="connsiteX43" fmla="*/ 88727 w 532476"/>
                  <a:gd name="connsiteY43" fmla="*/ 225515 h 442144"/>
                  <a:gd name="connsiteX44" fmla="*/ 58533 w 532476"/>
                  <a:gd name="connsiteY44" fmla="*/ 225706 h 442144"/>
                  <a:gd name="connsiteX45" fmla="*/ 54628 w 532476"/>
                  <a:gd name="connsiteY45" fmla="*/ 230563 h 442144"/>
                  <a:gd name="connsiteX46" fmla="*/ 26339 w 532476"/>
                  <a:gd name="connsiteY46" fmla="*/ 247708 h 442144"/>
                  <a:gd name="connsiteX47" fmla="*/ 1097 w 532476"/>
                  <a:gd name="connsiteY47" fmla="*/ 225610 h 442144"/>
                  <a:gd name="connsiteX48" fmla="*/ 18814 w 532476"/>
                  <a:gd name="connsiteY48" fmla="*/ 192844 h 442144"/>
                  <a:gd name="connsiteX49" fmla="*/ 53771 w 532476"/>
                  <a:gd name="connsiteY49" fmla="*/ 207132 h 442144"/>
                  <a:gd name="connsiteX50" fmla="*/ 63772 w 532476"/>
                  <a:gd name="connsiteY50" fmla="*/ 213228 h 442144"/>
                  <a:gd name="connsiteX51" fmla="*/ 88823 w 532476"/>
                  <a:gd name="connsiteY51" fmla="*/ 213133 h 442144"/>
                  <a:gd name="connsiteX52" fmla="*/ 88823 w 532476"/>
                  <a:gd name="connsiteY52" fmla="*/ 203322 h 442144"/>
                  <a:gd name="connsiteX53" fmla="*/ 105777 w 532476"/>
                  <a:gd name="connsiteY53" fmla="*/ 185891 h 442144"/>
                  <a:gd name="connsiteX54" fmla="*/ 129971 w 532476"/>
                  <a:gd name="connsiteY54" fmla="*/ 167413 h 442144"/>
                  <a:gd name="connsiteX55" fmla="*/ 139019 w 532476"/>
                  <a:gd name="connsiteY55" fmla="*/ 147696 h 442144"/>
                  <a:gd name="connsiteX56" fmla="*/ 137781 w 532476"/>
                  <a:gd name="connsiteY56" fmla="*/ 139981 h 442144"/>
                  <a:gd name="connsiteX57" fmla="*/ 130352 w 532476"/>
                  <a:gd name="connsiteY57" fmla="*/ 132551 h 442144"/>
                  <a:gd name="connsiteX58" fmla="*/ 130542 w 532476"/>
                  <a:gd name="connsiteY58" fmla="*/ 105881 h 442144"/>
                  <a:gd name="connsiteX59" fmla="*/ 137972 w 532476"/>
                  <a:gd name="connsiteY59" fmla="*/ 100547 h 442144"/>
                  <a:gd name="connsiteX60" fmla="*/ 88537 w 532476"/>
                  <a:gd name="connsiteY60" fmla="*/ 51589 h 442144"/>
                  <a:gd name="connsiteX61" fmla="*/ 83012 w 532476"/>
                  <a:gd name="connsiteY61" fmla="*/ 49303 h 442144"/>
                  <a:gd name="connsiteX62" fmla="*/ 71773 w 532476"/>
                  <a:gd name="connsiteY62" fmla="*/ 49207 h 442144"/>
                  <a:gd name="connsiteX63" fmla="*/ 51104 w 532476"/>
                  <a:gd name="connsiteY63" fmla="*/ 59113 h 442144"/>
                  <a:gd name="connsiteX64" fmla="*/ 19100 w 532476"/>
                  <a:gd name="connsiteY64" fmla="*/ 69496 h 442144"/>
                  <a:gd name="connsiteX65" fmla="*/ 335 w 532476"/>
                  <a:gd name="connsiteY65" fmla="*/ 41016 h 442144"/>
                  <a:gd name="connsiteX66" fmla="*/ 23481 w 532476"/>
                  <a:gd name="connsiteY66" fmla="*/ 15203 h 442144"/>
                  <a:gd name="connsiteX67" fmla="*/ 53675 w 532476"/>
                  <a:gd name="connsiteY67" fmla="*/ 30443 h 442144"/>
                  <a:gd name="connsiteX68" fmla="*/ 64058 w 532476"/>
                  <a:gd name="connsiteY68" fmla="*/ 36730 h 442144"/>
                  <a:gd name="connsiteX69" fmla="*/ 110825 w 532476"/>
                  <a:gd name="connsiteY69" fmla="*/ 55875 h 442144"/>
                  <a:gd name="connsiteX70" fmla="*/ 145020 w 532476"/>
                  <a:gd name="connsiteY70" fmla="*/ 90641 h 442144"/>
                  <a:gd name="connsiteX71" fmla="*/ 167594 w 532476"/>
                  <a:gd name="connsiteY71" fmla="*/ 78259 h 442144"/>
                  <a:gd name="connsiteX72" fmla="*/ 189883 w 532476"/>
                  <a:gd name="connsiteY72" fmla="*/ 92641 h 442144"/>
                  <a:gd name="connsiteX73" fmla="*/ 227792 w 532476"/>
                  <a:gd name="connsiteY73" fmla="*/ 76258 h 442144"/>
                  <a:gd name="connsiteX74" fmla="*/ 234174 w 532476"/>
                  <a:gd name="connsiteY74" fmla="*/ 50827 h 442144"/>
                  <a:gd name="connsiteX75" fmla="*/ 260082 w 532476"/>
                  <a:gd name="connsiteY75" fmla="*/ 44254 h 442144"/>
                  <a:gd name="connsiteX76" fmla="*/ 260082 w 532476"/>
                  <a:gd name="connsiteY76" fmla="*/ 31300 h 442144"/>
                  <a:gd name="connsiteX77" fmla="*/ 269417 w 532476"/>
                  <a:gd name="connsiteY77" fmla="*/ 22252 h 442144"/>
                  <a:gd name="connsiteX78" fmla="*/ 308183 w 532476"/>
                  <a:gd name="connsiteY78" fmla="*/ 22442 h 442144"/>
                  <a:gd name="connsiteX79" fmla="*/ 318661 w 532476"/>
                  <a:gd name="connsiteY79" fmla="*/ 16060 h 442144"/>
                  <a:gd name="connsiteX80" fmla="*/ 348855 w 532476"/>
                  <a:gd name="connsiteY80" fmla="*/ 535 h 442144"/>
                  <a:gd name="connsiteX81" fmla="*/ 372001 w 532476"/>
                  <a:gd name="connsiteY81" fmla="*/ 26347 h 442144"/>
                  <a:gd name="connsiteX82" fmla="*/ 352189 w 532476"/>
                  <a:gd name="connsiteY82" fmla="*/ 55399 h 442144"/>
                  <a:gd name="connsiteX83" fmla="*/ 318280 w 532476"/>
                  <a:gd name="connsiteY83" fmla="*/ 40063 h 442144"/>
                  <a:gd name="connsiteX84" fmla="*/ 309326 w 532476"/>
                  <a:gd name="connsiteY84" fmla="*/ 34539 h 442144"/>
                  <a:gd name="connsiteX85" fmla="*/ 274846 w 532476"/>
                  <a:gd name="connsiteY85" fmla="*/ 34825 h 442144"/>
                  <a:gd name="connsiteX86" fmla="*/ 272655 w 532476"/>
                  <a:gd name="connsiteY86" fmla="*/ 35682 h 442144"/>
                  <a:gd name="connsiteX87" fmla="*/ 272655 w 532476"/>
                  <a:gd name="connsiteY87" fmla="*/ 44826 h 442144"/>
                  <a:gd name="connsiteX88" fmla="*/ 286085 w 532476"/>
                  <a:gd name="connsiteY88" fmla="*/ 44826 h 442144"/>
                  <a:gd name="connsiteX89" fmla="*/ 302659 w 532476"/>
                  <a:gd name="connsiteY89" fmla="*/ 61876 h 442144"/>
                  <a:gd name="connsiteX90" fmla="*/ 318089 w 532476"/>
                  <a:gd name="connsiteY90" fmla="*/ 83021 h 442144"/>
                  <a:gd name="connsiteX91" fmla="*/ 341902 w 532476"/>
                  <a:gd name="connsiteY91" fmla="*/ 93118 h 442144"/>
                  <a:gd name="connsiteX92" fmla="*/ 362857 w 532476"/>
                  <a:gd name="connsiteY92" fmla="*/ 78735 h 442144"/>
                  <a:gd name="connsiteX93" fmla="*/ 384574 w 532476"/>
                  <a:gd name="connsiteY93" fmla="*/ 89403 h 442144"/>
                  <a:gd name="connsiteX94" fmla="*/ 389717 w 532476"/>
                  <a:gd name="connsiteY94" fmla="*/ 84736 h 442144"/>
                  <a:gd name="connsiteX95" fmla="*/ 432485 w 532476"/>
                  <a:gd name="connsiteY95" fmla="*/ 41873 h 442144"/>
                  <a:gd name="connsiteX96" fmla="*/ 444867 w 532476"/>
                  <a:gd name="connsiteY96" fmla="*/ 36634 h 442144"/>
                  <a:gd name="connsiteX97" fmla="*/ 470966 w 532476"/>
                  <a:gd name="connsiteY97" fmla="*/ 36825 h 442144"/>
                  <a:gd name="connsiteX98" fmla="*/ 477728 w 532476"/>
                  <a:gd name="connsiteY98" fmla="*/ 32539 h 442144"/>
                  <a:gd name="connsiteX99" fmla="*/ 509447 w 532476"/>
                  <a:gd name="connsiteY99" fmla="*/ 15203 h 442144"/>
                  <a:gd name="connsiteX100" fmla="*/ 532211 w 532476"/>
                  <a:gd name="connsiteY100" fmla="*/ 42730 h 442144"/>
                  <a:gd name="connsiteX101" fmla="*/ 510304 w 532476"/>
                  <a:gd name="connsiteY101" fmla="*/ 70353 h 442144"/>
                  <a:gd name="connsiteX102" fmla="*/ 477443 w 532476"/>
                  <a:gd name="connsiteY102" fmla="*/ 53398 h 442144"/>
                  <a:gd name="connsiteX103" fmla="*/ 471537 w 532476"/>
                  <a:gd name="connsiteY103" fmla="*/ 49112 h 442144"/>
                  <a:gd name="connsiteX104" fmla="*/ 470870 w 532476"/>
                  <a:gd name="connsiteY104" fmla="*/ 49112 h 442144"/>
                  <a:gd name="connsiteX105" fmla="*/ 423912 w 532476"/>
                  <a:gd name="connsiteY105" fmla="*/ 67591 h 442144"/>
                  <a:gd name="connsiteX106" fmla="*/ 394004 w 532476"/>
                  <a:gd name="connsiteY106" fmla="*/ 97975 h 442144"/>
                  <a:gd name="connsiteX107" fmla="*/ 391527 w 532476"/>
                  <a:gd name="connsiteY107" fmla="*/ 142648 h 442144"/>
                  <a:gd name="connsiteX108" fmla="*/ 406958 w 532476"/>
                  <a:gd name="connsiteY108" fmla="*/ 182843 h 442144"/>
                  <a:gd name="connsiteX109" fmla="*/ 411815 w 532476"/>
                  <a:gd name="connsiteY109" fmla="*/ 185320 h 442144"/>
                  <a:gd name="connsiteX110" fmla="*/ 425912 w 532476"/>
                  <a:gd name="connsiteY110" fmla="*/ 185510 h 442144"/>
                  <a:gd name="connsiteX111" fmla="*/ 443819 w 532476"/>
                  <a:gd name="connsiteY111" fmla="*/ 203893 h 442144"/>
                  <a:gd name="connsiteX112" fmla="*/ 443819 w 532476"/>
                  <a:gd name="connsiteY112" fmla="*/ 213037 h 442144"/>
                  <a:gd name="connsiteX113" fmla="*/ 473728 w 532476"/>
                  <a:gd name="connsiteY113" fmla="*/ 212847 h 442144"/>
                  <a:gd name="connsiteX114" fmla="*/ 477919 w 532476"/>
                  <a:gd name="connsiteY114" fmla="*/ 208275 h 442144"/>
                  <a:gd name="connsiteX115" fmla="*/ 511066 w 532476"/>
                  <a:gd name="connsiteY115" fmla="*/ 191892 h 442144"/>
                  <a:gd name="connsiteX116" fmla="*/ 532402 w 532476"/>
                  <a:gd name="connsiteY116" fmla="*/ 220657 h 442144"/>
                  <a:gd name="connsiteX117" fmla="*/ 507065 w 532476"/>
                  <a:gd name="connsiteY117" fmla="*/ 247518 h 442144"/>
                  <a:gd name="connsiteX118" fmla="*/ 478300 w 532476"/>
                  <a:gd name="connsiteY118" fmla="*/ 230468 h 442144"/>
                  <a:gd name="connsiteX119" fmla="*/ 470585 w 532476"/>
                  <a:gd name="connsiteY119" fmla="*/ 225420 h 442144"/>
                  <a:gd name="connsiteX120" fmla="*/ 443819 w 532476"/>
                  <a:gd name="connsiteY120" fmla="*/ 225515 h 442144"/>
                  <a:gd name="connsiteX121" fmla="*/ 443819 w 532476"/>
                  <a:gd name="connsiteY121" fmla="*/ 236374 h 442144"/>
                  <a:gd name="connsiteX122" fmla="*/ 427436 w 532476"/>
                  <a:gd name="connsiteY122" fmla="*/ 252471 h 442144"/>
                  <a:gd name="connsiteX123" fmla="*/ 411244 w 532476"/>
                  <a:gd name="connsiteY123" fmla="*/ 252757 h 442144"/>
                  <a:gd name="connsiteX124" fmla="*/ 406386 w 532476"/>
                  <a:gd name="connsiteY124" fmla="*/ 256281 h 442144"/>
                  <a:gd name="connsiteX125" fmla="*/ 391908 w 532476"/>
                  <a:gd name="connsiteY125" fmla="*/ 293905 h 442144"/>
                  <a:gd name="connsiteX126" fmla="*/ 406862 w 532476"/>
                  <a:gd name="connsiteY126" fmla="*/ 315336 h 442144"/>
                  <a:gd name="connsiteX127" fmla="*/ 394575 w 532476"/>
                  <a:gd name="connsiteY127" fmla="*/ 338958 h 442144"/>
                  <a:gd name="connsiteX128" fmla="*/ 416864 w 532476"/>
                  <a:gd name="connsiteY128" fmla="*/ 359913 h 442144"/>
                  <a:gd name="connsiteX129" fmla="*/ 442867 w 532476"/>
                  <a:gd name="connsiteY129" fmla="*/ 385630 h 442144"/>
                  <a:gd name="connsiteX130" fmla="*/ 452582 w 532476"/>
                  <a:gd name="connsiteY130" fmla="*/ 389631 h 442144"/>
                  <a:gd name="connsiteX131" fmla="*/ 462393 w 532476"/>
                  <a:gd name="connsiteY131" fmla="*/ 389821 h 442144"/>
                  <a:gd name="connsiteX132" fmla="*/ 481062 w 532476"/>
                  <a:gd name="connsiteY132" fmla="*/ 380296 h 442144"/>
                  <a:gd name="connsiteX133" fmla="*/ 512780 w 532476"/>
                  <a:gd name="connsiteY133" fmla="*/ 368962 h 442144"/>
                  <a:gd name="connsiteX134" fmla="*/ 532402 w 532476"/>
                  <a:gd name="connsiteY134" fmla="*/ 397537 h 442144"/>
                  <a:gd name="connsiteX135" fmla="*/ 509447 w 532476"/>
                  <a:gd name="connsiteY135" fmla="*/ 423635 h 442144"/>
                  <a:gd name="connsiteX136" fmla="*/ 479157 w 532476"/>
                  <a:gd name="connsiteY136" fmla="*/ 408395 h 442144"/>
                  <a:gd name="connsiteX137" fmla="*/ 468108 w 532476"/>
                  <a:gd name="connsiteY137" fmla="*/ 401823 h 442144"/>
                  <a:gd name="connsiteX138" fmla="*/ 421912 w 532476"/>
                  <a:gd name="connsiteY138" fmla="*/ 382868 h 442144"/>
                  <a:gd name="connsiteX139" fmla="*/ 385336 w 532476"/>
                  <a:gd name="connsiteY139" fmla="*/ 345816 h 442144"/>
                  <a:gd name="connsiteX140" fmla="*/ 395432 w 532476"/>
                  <a:gd name="connsiteY140" fmla="*/ 318955 h 442144"/>
                  <a:gd name="connsiteX141" fmla="*/ 392480 w 532476"/>
                  <a:gd name="connsiteY141" fmla="*/ 314098 h 442144"/>
                  <a:gd name="connsiteX142" fmla="*/ 379145 w 532476"/>
                  <a:gd name="connsiteY142" fmla="*/ 300572 h 442144"/>
                  <a:gd name="connsiteX143" fmla="*/ 377811 w 532476"/>
                  <a:gd name="connsiteY143" fmla="*/ 289904 h 442144"/>
                  <a:gd name="connsiteX144" fmla="*/ 395528 w 532476"/>
                  <a:gd name="connsiteY144" fmla="*/ 247327 h 442144"/>
                  <a:gd name="connsiteX145" fmla="*/ 404386 w 532476"/>
                  <a:gd name="connsiteY145" fmla="*/ 240469 h 442144"/>
                  <a:gd name="connsiteX146" fmla="*/ 424103 w 532476"/>
                  <a:gd name="connsiteY146" fmla="*/ 240469 h 442144"/>
                  <a:gd name="connsiteX147" fmla="*/ 431246 w 532476"/>
                  <a:gd name="connsiteY147" fmla="*/ 233230 h 442144"/>
                  <a:gd name="connsiteX148" fmla="*/ 431246 w 532476"/>
                  <a:gd name="connsiteY148" fmla="*/ 205036 h 442144"/>
                  <a:gd name="connsiteX149" fmla="*/ 423531 w 532476"/>
                  <a:gd name="connsiteY149" fmla="*/ 197512 h 442144"/>
                  <a:gd name="connsiteX150" fmla="*/ 403814 w 532476"/>
                  <a:gd name="connsiteY150" fmla="*/ 197512 h 442144"/>
                  <a:gd name="connsiteX151" fmla="*/ 395813 w 532476"/>
                  <a:gd name="connsiteY151" fmla="*/ 191320 h 442144"/>
                  <a:gd name="connsiteX152" fmla="*/ 377906 w 532476"/>
                  <a:gd name="connsiteY152" fmla="*/ 147315 h 442144"/>
                  <a:gd name="connsiteX153" fmla="*/ 379430 w 532476"/>
                  <a:gd name="connsiteY153" fmla="*/ 136742 h 442144"/>
                  <a:gd name="connsiteX154" fmla="*/ 391813 w 532476"/>
                  <a:gd name="connsiteY154" fmla="*/ 124264 h 442144"/>
                  <a:gd name="connsiteX155" fmla="*/ 391908 w 532476"/>
                  <a:gd name="connsiteY155" fmla="*/ 114549 h 442144"/>
                  <a:gd name="connsiteX156" fmla="*/ 370572 w 532476"/>
                  <a:gd name="connsiteY156" fmla="*/ 93118 h 442144"/>
                  <a:gd name="connsiteX157" fmla="*/ 360476 w 532476"/>
                  <a:gd name="connsiteY157" fmla="*/ 93403 h 442144"/>
                  <a:gd name="connsiteX158" fmla="*/ 349331 w 532476"/>
                  <a:gd name="connsiteY158" fmla="*/ 105214 h 442144"/>
                  <a:gd name="connsiteX159" fmla="*/ 339330 w 532476"/>
                  <a:gd name="connsiteY159" fmla="*/ 106834 h 442144"/>
                  <a:gd name="connsiteX160" fmla="*/ 297515 w 532476"/>
                  <a:gd name="connsiteY160" fmla="*/ 88831 h 442144"/>
                  <a:gd name="connsiteX161" fmla="*/ 290276 w 532476"/>
                  <a:gd name="connsiteY161" fmla="*/ 79116 h 442144"/>
                  <a:gd name="connsiteX162" fmla="*/ 290276 w 532476"/>
                  <a:gd name="connsiteY162" fmla="*/ 63590 h 442144"/>
                  <a:gd name="connsiteX163" fmla="*/ 283990 w 532476"/>
                  <a:gd name="connsiteY163" fmla="*/ 56923 h 442144"/>
                  <a:gd name="connsiteX164" fmla="*/ 248081 w 532476"/>
                  <a:gd name="connsiteY164" fmla="*/ 56923 h 442144"/>
                  <a:gd name="connsiteX165" fmla="*/ 241604 w 532476"/>
                  <a:gd name="connsiteY165" fmla="*/ 64066 h 442144"/>
                  <a:gd name="connsiteX166" fmla="*/ 241604 w 532476"/>
                  <a:gd name="connsiteY166" fmla="*/ 80259 h 442144"/>
                  <a:gd name="connsiteX167" fmla="*/ 235222 w 532476"/>
                  <a:gd name="connsiteY167" fmla="*/ 88260 h 442144"/>
                  <a:gd name="connsiteX168" fmla="*/ 192740 w 532476"/>
                  <a:gd name="connsiteY168" fmla="*/ 106262 h 442144"/>
                  <a:gd name="connsiteX169" fmla="*/ 181596 w 532476"/>
                  <a:gd name="connsiteY169" fmla="*/ 104738 h 442144"/>
                  <a:gd name="connsiteX170" fmla="*/ 170833 w 532476"/>
                  <a:gd name="connsiteY170" fmla="*/ 93594 h 442144"/>
                  <a:gd name="connsiteX171" fmla="*/ 159689 w 532476"/>
                  <a:gd name="connsiteY171" fmla="*/ 93403 h 442144"/>
                  <a:gd name="connsiteX172" fmla="*/ 139305 w 532476"/>
                  <a:gd name="connsiteY172" fmla="*/ 113882 h 442144"/>
                  <a:gd name="connsiteX173" fmla="*/ 139496 w 532476"/>
                  <a:gd name="connsiteY173" fmla="*/ 124550 h 442144"/>
                  <a:gd name="connsiteX174" fmla="*/ 151878 w 532476"/>
                  <a:gd name="connsiteY174" fmla="*/ 137028 h 442144"/>
                  <a:gd name="connsiteX175" fmla="*/ 153212 w 532476"/>
                  <a:gd name="connsiteY175" fmla="*/ 147124 h 442144"/>
                  <a:gd name="connsiteX176" fmla="*/ 135305 w 532476"/>
                  <a:gd name="connsiteY176" fmla="*/ 191130 h 442144"/>
                  <a:gd name="connsiteX177" fmla="*/ 126827 w 532476"/>
                  <a:gd name="connsiteY177" fmla="*/ 197512 h 442144"/>
                  <a:gd name="connsiteX178" fmla="*/ 108539 w 532476"/>
                  <a:gd name="connsiteY178" fmla="*/ 197416 h 442144"/>
                  <a:gd name="connsiteX179" fmla="*/ 100824 w 532476"/>
                  <a:gd name="connsiteY179" fmla="*/ 204941 h 442144"/>
                  <a:gd name="connsiteX180" fmla="*/ 100824 w 532476"/>
                  <a:gd name="connsiteY180" fmla="*/ 233135 h 442144"/>
                  <a:gd name="connsiteX181" fmla="*/ 107968 w 532476"/>
                  <a:gd name="connsiteY181" fmla="*/ 240469 h 442144"/>
                  <a:gd name="connsiteX182" fmla="*/ 127018 w 532476"/>
                  <a:gd name="connsiteY182" fmla="*/ 240469 h 442144"/>
                  <a:gd name="connsiteX183" fmla="*/ 135876 w 532476"/>
                  <a:gd name="connsiteY183" fmla="*/ 247423 h 442144"/>
                  <a:gd name="connsiteX184" fmla="*/ 153307 w 532476"/>
                  <a:gd name="connsiteY184" fmla="*/ 289333 h 442144"/>
                  <a:gd name="connsiteX185" fmla="*/ 151783 w 532476"/>
                  <a:gd name="connsiteY185" fmla="*/ 301144 h 442144"/>
                  <a:gd name="connsiteX186" fmla="*/ 139305 w 532476"/>
                  <a:gd name="connsiteY186" fmla="*/ 313526 h 442144"/>
                  <a:gd name="connsiteX187" fmla="*/ 139115 w 532476"/>
                  <a:gd name="connsiteY187" fmla="*/ 323146 h 442144"/>
                  <a:gd name="connsiteX188" fmla="*/ 161022 w 532476"/>
                  <a:gd name="connsiteY188" fmla="*/ 345054 h 442144"/>
                  <a:gd name="connsiteX189" fmla="*/ 170166 w 532476"/>
                  <a:gd name="connsiteY189" fmla="*/ 344959 h 442144"/>
                  <a:gd name="connsiteX190" fmla="*/ 181310 w 532476"/>
                  <a:gd name="connsiteY190" fmla="*/ 333243 h 442144"/>
                  <a:gd name="connsiteX191" fmla="*/ 194741 w 532476"/>
                  <a:gd name="connsiteY191" fmla="*/ 331147 h 442144"/>
                  <a:gd name="connsiteX192" fmla="*/ 234650 w 532476"/>
                  <a:gd name="connsiteY192" fmla="*/ 348007 h 442144"/>
                  <a:gd name="connsiteX193" fmla="*/ 241604 w 532476"/>
                  <a:gd name="connsiteY193" fmla="*/ 357055 h 442144"/>
                  <a:gd name="connsiteX194" fmla="*/ 241604 w 532476"/>
                  <a:gd name="connsiteY194" fmla="*/ 373915 h 442144"/>
                  <a:gd name="connsiteX195" fmla="*/ 248843 w 532476"/>
                  <a:gd name="connsiteY195" fmla="*/ 381154 h 442144"/>
                  <a:gd name="connsiteX196" fmla="*/ 283323 w 532476"/>
                  <a:gd name="connsiteY196" fmla="*/ 381154 h 442144"/>
                  <a:gd name="connsiteX197" fmla="*/ 290276 w 532476"/>
                  <a:gd name="connsiteY197" fmla="*/ 373724 h 442144"/>
                  <a:gd name="connsiteX198" fmla="*/ 290181 w 532476"/>
                  <a:gd name="connsiteY198" fmla="*/ 358198 h 442144"/>
                  <a:gd name="connsiteX199" fmla="*/ 297992 w 532476"/>
                  <a:gd name="connsiteY199" fmla="*/ 347530 h 442144"/>
                  <a:gd name="connsiteX200" fmla="*/ 337997 w 532476"/>
                  <a:gd name="connsiteY200" fmla="*/ 330481 h 442144"/>
                  <a:gd name="connsiteX201" fmla="*/ 348665 w 532476"/>
                  <a:gd name="connsiteY201" fmla="*/ 331814 h 442144"/>
                  <a:gd name="connsiteX202" fmla="*/ 360857 w 532476"/>
                  <a:gd name="connsiteY202" fmla="*/ 344482 h 442144"/>
                  <a:gd name="connsiteX203" fmla="*/ 371048 w 532476"/>
                  <a:gd name="connsiteY203" fmla="*/ 344673 h 442144"/>
                  <a:gd name="connsiteX204" fmla="*/ 391813 w 532476"/>
                  <a:gd name="connsiteY204" fmla="*/ 323623 h 442144"/>
                  <a:gd name="connsiteX205" fmla="*/ 395432 w 532476"/>
                  <a:gd name="connsiteY205" fmla="*/ 318955 h 442144"/>
                  <a:gd name="connsiteX206" fmla="*/ 519638 w 532476"/>
                  <a:gd name="connsiteY206" fmla="*/ 219133 h 442144"/>
                  <a:gd name="connsiteX207" fmla="*/ 503446 w 532476"/>
                  <a:gd name="connsiteY207" fmla="*/ 203227 h 442144"/>
                  <a:gd name="connsiteX208" fmla="*/ 487730 w 532476"/>
                  <a:gd name="connsiteY208" fmla="*/ 219038 h 442144"/>
                  <a:gd name="connsiteX209" fmla="*/ 503732 w 532476"/>
                  <a:gd name="connsiteY209" fmla="*/ 235231 h 442144"/>
                  <a:gd name="connsiteX210" fmla="*/ 519638 w 532476"/>
                  <a:gd name="connsiteY210" fmla="*/ 219133 h 442144"/>
                  <a:gd name="connsiteX211" fmla="*/ 28244 w 532476"/>
                  <a:gd name="connsiteY211" fmla="*/ 411729 h 442144"/>
                  <a:gd name="connsiteX212" fmla="*/ 44531 w 532476"/>
                  <a:gd name="connsiteY212" fmla="*/ 396013 h 442144"/>
                  <a:gd name="connsiteX213" fmla="*/ 29101 w 532476"/>
                  <a:gd name="connsiteY213" fmla="*/ 380106 h 442144"/>
                  <a:gd name="connsiteX214" fmla="*/ 12527 w 532476"/>
                  <a:gd name="connsiteY214" fmla="*/ 395441 h 442144"/>
                  <a:gd name="connsiteX215" fmla="*/ 28244 w 532476"/>
                  <a:gd name="connsiteY215" fmla="*/ 411729 h 442144"/>
                  <a:gd name="connsiteX216" fmla="*/ 205885 w 532476"/>
                  <a:gd name="connsiteY216" fmla="*/ 413539 h 442144"/>
                  <a:gd name="connsiteX217" fmla="*/ 189692 w 532476"/>
                  <a:gd name="connsiteY217" fmla="*/ 397727 h 442144"/>
                  <a:gd name="connsiteX218" fmla="*/ 174262 w 532476"/>
                  <a:gd name="connsiteY218" fmla="*/ 413634 h 442144"/>
                  <a:gd name="connsiteX219" fmla="*/ 190073 w 532476"/>
                  <a:gd name="connsiteY219" fmla="*/ 429826 h 442144"/>
                  <a:gd name="connsiteX220" fmla="*/ 205885 w 532476"/>
                  <a:gd name="connsiteY220" fmla="*/ 413539 h 442144"/>
                  <a:gd name="connsiteX221" fmla="*/ 12527 w 532476"/>
                  <a:gd name="connsiteY221" fmla="*/ 42826 h 442144"/>
                  <a:gd name="connsiteX222" fmla="*/ 28625 w 532476"/>
                  <a:gd name="connsiteY222" fmla="*/ 58923 h 442144"/>
                  <a:gd name="connsiteX223" fmla="*/ 44531 w 532476"/>
                  <a:gd name="connsiteY223" fmla="*/ 43207 h 442144"/>
                  <a:gd name="connsiteX224" fmla="*/ 28720 w 532476"/>
                  <a:gd name="connsiteY224" fmla="*/ 26824 h 442144"/>
                  <a:gd name="connsiteX225" fmla="*/ 12527 w 532476"/>
                  <a:gd name="connsiteY225" fmla="*/ 42826 h 442144"/>
                  <a:gd name="connsiteX226" fmla="*/ 519638 w 532476"/>
                  <a:gd name="connsiteY226" fmla="*/ 42730 h 442144"/>
                  <a:gd name="connsiteX227" fmla="*/ 503446 w 532476"/>
                  <a:gd name="connsiteY227" fmla="*/ 26919 h 442144"/>
                  <a:gd name="connsiteX228" fmla="*/ 487730 w 532476"/>
                  <a:gd name="connsiteY228" fmla="*/ 42730 h 442144"/>
                  <a:gd name="connsiteX229" fmla="*/ 503732 w 532476"/>
                  <a:gd name="connsiteY229" fmla="*/ 59018 h 442144"/>
                  <a:gd name="connsiteX230" fmla="*/ 519638 w 532476"/>
                  <a:gd name="connsiteY230" fmla="*/ 42730 h 442144"/>
                  <a:gd name="connsiteX231" fmla="*/ 28529 w 532476"/>
                  <a:gd name="connsiteY231" fmla="*/ 235326 h 442144"/>
                  <a:gd name="connsiteX232" fmla="*/ 44436 w 532476"/>
                  <a:gd name="connsiteY232" fmla="*/ 219133 h 442144"/>
                  <a:gd name="connsiteX233" fmla="*/ 28625 w 532476"/>
                  <a:gd name="connsiteY233" fmla="*/ 203322 h 442144"/>
                  <a:gd name="connsiteX234" fmla="*/ 12432 w 532476"/>
                  <a:gd name="connsiteY234" fmla="*/ 219229 h 442144"/>
                  <a:gd name="connsiteX235" fmla="*/ 28529 w 532476"/>
                  <a:gd name="connsiteY235" fmla="*/ 235326 h 442144"/>
                  <a:gd name="connsiteX236" fmla="*/ 519638 w 532476"/>
                  <a:gd name="connsiteY236" fmla="*/ 396108 h 442144"/>
                  <a:gd name="connsiteX237" fmla="*/ 503827 w 532476"/>
                  <a:gd name="connsiteY237" fmla="*/ 380011 h 442144"/>
                  <a:gd name="connsiteX238" fmla="*/ 487730 w 532476"/>
                  <a:gd name="connsiteY238" fmla="*/ 395917 h 442144"/>
                  <a:gd name="connsiteX239" fmla="*/ 503351 w 532476"/>
                  <a:gd name="connsiteY239" fmla="*/ 411634 h 442144"/>
                  <a:gd name="connsiteX240" fmla="*/ 519638 w 532476"/>
                  <a:gd name="connsiteY240" fmla="*/ 396108 h 442144"/>
                  <a:gd name="connsiteX241" fmla="*/ 343616 w 532476"/>
                  <a:gd name="connsiteY241" fmla="*/ 12631 h 442144"/>
                  <a:gd name="connsiteX242" fmla="*/ 327805 w 532476"/>
                  <a:gd name="connsiteY242" fmla="*/ 28633 h 442144"/>
                  <a:gd name="connsiteX243" fmla="*/ 343902 w 532476"/>
                  <a:gd name="connsiteY243" fmla="*/ 44445 h 442144"/>
                  <a:gd name="connsiteX244" fmla="*/ 359428 w 532476"/>
                  <a:gd name="connsiteY244" fmla="*/ 28729 h 442144"/>
                  <a:gd name="connsiteX245" fmla="*/ 343616 w 532476"/>
                  <a:gd name="connsiteY245" fmla="*/ 12631 h 44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32476" h="442144">
                    <a:moveTo>
                      <a:pt x="385336" y="345816"/>
                    </a:moveTo>
                    <a:cubicBezTo>
                      <a:pt x="382574" y="349435"/>
                      <a:pt x="380859" y="352579"/>
                      <a:pt x="378287" y="354960"/>
                    </a:cubicBezTo>
                    <a:cubicBezTo>
                      <a:pt x="371048" y="361723"/>
                      <a:pt x="360285" y="362580"/>
                      <a:pt x="354475" y="354865"/>
                    </a:cubicBezTo>
                    <a:cubicBezTo>
                      <a:pt x="345712" y="343054"/>
                      <a:pt x="337235" y="343625"/>
                      <a:pt x="325900" y="350578"/>
                    </a:cubicBezTo>
                    <a:cubicBezTo>
                      <a:pt x="319042" y="354769"/>
                      <a:pt x="310755" y="356674"/>
                      <a:pt x="303230" y="359627"/>
                    </a:cubicBezTo>
                    <a:cubicBezTo>
                      <a:pt x="300468" y="391345"/>
                      <a:pt x="300468" y="391345"/>
                      <a:pt x="273703" y="394012"/>
                    </a:cubicBezTo>
                    <a:cubicBezTo>
                      <a:pt x="273703" y="399632"/>
                      <a:pt x="273608" y="405443"/>
                      <a:pt x="273703" y="411157"/>
                    </a:cubicBezTo>
                    <a:cubicBezTo>
                      <a:pt x="273893" y="417349"/>
                      <a:pt x="271131" y="420111"/>
                      <a:pt x="264845" y="420016"/>
                    </a:cubicBezTo>
                    <a:cubicBezTo>
                      <a:pt x="251033" y="419825"/>
                      <a:pt x="237127" y="420111"/>
                      <a:pt x="223316" y="419920"/>
                    </a:cubicBezTo>
                    <a:cubicBezTo>
                      <a:pt x="219601" y="419825"/>
                      <a:pt x="217696" y="420682"/>
                      <a:pt x="216077" y="424588"/>
                    </a:cubicBezTo>
                    <a:cubicBezTo>
                      <a:pt x="210457" y="437827"/>
                      <a:pt x="197503" y="444400"/>
                      <a:pt x="184073" y="441447"/>
                    </a:cubicBezTo>
                    <a:cubicBezTo>
                      <a:pt x="171119" y="438589"/>
                      <a:pt x="161975" y="427350"/>
                      <a:pt x="161784" y="414205"/>
                    </a:cubicBezTo>
                    <a:cubicBezTo>
                      <a:pt x="161689" y="400966"/>
                      <a:pt x="170738" y="389155"/>
                      <a:pt x="183311" y="386297"/>
                    </a:cubicBezTo>
                    <a:cubicBezTo>
                      <a:pt x="197122" y="383154"/>
                      <a:pt x="209981" y="389726"/>
                      <a:pt x="216267" y="402966"/>
                    </a:cubicBezTo>
                    <a:cubicBezTo>
                      <a:pt x="217124" y="404776"/>
                      <a:pt x="218934" y="406204"/>
                      <a:pt x="220649" y="407443"/>
                    </a:cubicBezTo>
                    <a:cubicBezTo>
                      <a:pt x="221411" y="408014"/>
                      <a:pt x="222935" y="407538"/>
                      <a:pt x="224078" y="407538"/>
                    </a:cubicBezTo>
                    <a:cubicBezTo>
                      <a:pt x="236270" y="407538"/>
                      <a:pt x="248462" y="407538"/>
                      <a:pt x="261035" y="407538"/>
                    </a:cubicBezTo>
                    <a:cubicBezTo>
                      <a:pt x="261035" y="402775"/>
                      <a:pt x="261035" y="398680"/>
                      <a:pt x="261035" y="394108"/>
                    </a:cubicBezTo>
                    <a:cubicBezTo>
                      <a:pt x="252081" y="391917"/>
                      <a:pt x="241604" y="396394"/>
                      <a:pt x="233984" y="388012"/>
                    </a:cubicBezTo>
                    <a:cubicBezTo>
                      <a:pt x="226554" y="379820"/>
                      <a:pt x="230650" y="369533"/>
                      <a:pt x="229221" y="361437"/>
                    </a:cubicBezTo>
                    <a:cubicBezTo>
                      <a:pt x="216553" y="355627"/>
                      <a:pt x="204551" y="349912"/>
                      <a:pt x="192359" y="344578"/>
                    </a:cubicBezTo>
                    <a:cubicBezTo>
                      <a:pt x="190931" y="344006"/>
                      <a:pt x="188359" y="344673"/>
                      <a:pt x="187025" y="345625"/>
                    </a:cubicBezTo>
                    <a:cubicBezTo>
                      <a:pt x="184454" y="347626"/>
                      <a:pt x="182453" y="350293"/>
                      <a:pt x="180072" y="352674"/>
                    </a:cubicBezTo>
                    <a:cubicBezTo>
                      <a:pt x="170642" y="362199"/>
                      <a:pt x="161498" y="362389"/>
                      <a:pt x="151878" y="353341"/>
                    </a:cubicBezTo>
                    <a:cubicBezTo>
                      <a:pt x="150545" y="352102"/>
                      <a:pt x="149211" y="350864"/>
                      <a:pt x="147306" y="349054"/>
                    </a:cubicBezTo>
                    <a:cubicBezTo>
                      <a:pt x="133685" y="362675"/>
                      <a:pt x="119779" y="375534"/>
                      <a:pt x="107111" y="389631"/>
                    </a:cubicBezTo>
                    <a:cubicBezTo>
                      <a:pt x="98538" y="399251"/>
                      <a:pt x="89299" y="404204"/>
                      <a:pt x="76535" y="401918"/>
                    </a:cubicBezTo>
                    <a:cubicBezTo>
                      <a:pt x="74726" y="401632"/>
                      <a:pt x="72725" y="402013"/>
                      <a:pt x="70916" y="401823"/>
                    </a:cubicBezTo>
                    <a:cubicBezTo>
                      <a:pt x="62248" y="400966"/>
                      <a:pt x="55771" y="401823"/>
                      <a:pt x="51104" y="411729"/>
                    </a:cubicBezTo>
                    <a:cubicBezTo>
                      <a:pt x="45770" y="423064"/>
                      <a:pt x="31101" y="426683"/>
                      <a:pt x="19195" y="422587"/>
                    </a:cubicBezTo>
                    <a:cubicBezTo>
                      <a:pt x="7384" y="418492"/>
                      <a:pt x="-712" y="406585"/>
                      <a:pt x="50" y="394298"/>
                    </a:cubicBezTo>
                    <a:cubicBezTo>
                      <a:pt x="907" y="381439"/>
                      <a:pt x="10337" y="370486"/>
                      <a:pt x="22719" y="368009"/>
                    </a:cubicBezTo>
                    <a:cubicBezTo>
                      <a:pt x="35006" y="365533"/>
                      <a:pt x="48151" y="371438"/>
                      <a:pt x="53199" y="382963"/>
                    </a:cubicBezTo>
                    <a:cubicBezTo>
                      <a:pt x="55771" y="388869"/>
                      <a:pt x="59295" y="389250"/>
                      <a:pt x="64820" y="390012"/>
                    </a:cubicBezTo>
                    <a:cubicBezTo>
                      <a:pt x="82536" y="392488"/>
                      <a:pt x="95585" y="386488"/>
                      <a:pt x="106825" y="372676"/>
                    </a:cubicBezTo>
                    <a:cubicBezTo>
                      <a:pt x="116255" y="361056"/>
                      <a:pt x="127780" y="351245"/>
                      <a:pt x="140258" y="338767"/>
                    </a:cubicBezTo>
                    <a:cubicBezTo>
                      <a:pt x="136448" y="335910"/>
                      <a:pt x="132733" y="333814"/>
                      <a:pt x="129780" y="330862"/>
                    </a:cubicBezTo>
                    <a:cubicBezTo>
                      <a:pt x="122541" y="323337"/>
                      <a:pt x="121684" y="312859"/>
                      <a:pt x="129685" y="306573"/>
                    </a:cubicBezTo>
                    <a:cubicBezTo>
                      <a:pt x="140543" y="297905"/>
                      <a:pt x="141686" y="289999"/>
                      <a:pt x="133876" y="278760"/>
                    </a:cubicBezTo>
                    <a:cubicBezTo>
                      <a:pt x="129875" y="272950"/>
                      <a:pt x="128066" y="265425"/>
                      <a:pt x="126256" y="258472"/>
                    </a:cubicBezTo>
                    <a:cubicBezTo>
                      <a:pt x="124922" y="253614"/>
                      <a:pt x="122732" y="251995"/>
                      <a:pt x="117969" y="252471"/>
                    </a:cubicBezTo>
                    <a:cubicBezTo>
                      <a:pt x="114445" y="252852"/>
                      <a:pt x="110921" y="252566"/>
                      <a:pt x="107396" y="252566"/>
                    </a:cubicBezTo>
                    <a:cubicBezTo>
                      <a:pt x="95395" y="252280"/>
                      <a:pt x="88918" y="245708"/>
                      <a:pt x="88727" y="233611"/>
                    </a:cubicBezTo>
                    <a:cubicBezTo>
                      <a:pt x="88727" y="231230"/>
                      <a:pt x="88727" y="228944"/>
                      <a:pt x="88727" y="225515"/>
                    </a:cubicBezTo>
                    <a:cubicBezTo>
                      <a:pt x="78536" y="225515"/>
                      <a:pt x="68534" y="225325"/>
                      <a:pt x="58533" y="225706"/>
                    </a:cubicBezTo>
                    <a:cubicBezTo>
                      <a:pt x="57104" y="225801"/>
                      <a:pt x="55485" y="228658"/>
                      <a:pt x="54628" y="230563"/>
                    </a:cubicBezTo>
                    <a:cubicBezTo>
                      <a:pt x="49389" y="241708"/>
                      <a:pt x="37864" y="248756"/>
                      <a:pt x="26339" y="247708"/>
                    </a:cubicBezTo>
                    <a:cubicBezTo>
                      <a:pt x="13861" y="246470"/>
                      <a:pt x="3955" y="237898"/>
                      <a:pt x="1097" y="225610"/>
                    </a:cubicBezTo>
                    <a:cubicBezTo>
                      <a:pt x="-2141" y="211799"/>
                      <a:pt x="5384" y="197893"/>
                      <a:pt x="18814" y="192844"/>
                    </a:cubicBezTo>
                    <a:cubicBezTo>
                      <a:pt x="32435" y="187796"/>
                      <a:pt x="47770" y="193702"/>
                      <a:pt x="53771" y="207132"/>
                    </a:cubicBezTo>
                    <a:cubicBezTo>
                      <a:pt x="56057" y="212180"/>
                      <a:pt x="58724" y="213514"/>
                      <a:pt x="63772" y="213228"/>
                    </a:cubicBezTo>
                    <a:cubicBezTo>
                      <a:pt x="71678" y="212847"/>
                      <a:pt x="79679" y="213133"/>
                      <a:pt x="88823" y="213133"/>
                    </a:cubicBezTo>
                    <a:cubicBezTo>
                      <a:pt x="88823" y="209608"/>
                      <a:pt x="88727" y="206465"/>
                      <a:pt x="88823" y="203322"/>
                    </a:cubicBezTo>
                    <a:cubicBezTo>
                      <a:pt x="89204" y="192844"/>
                      <a:pt x="95681" y="184748"/>
                      <a:pt x="105777" y="185891"/>
                    </a:cubicBezTo>
                    <a:cubicBezTo>
                      <a:pt x="121017" y="187701"/>
                      <a:pt x="127399" y="181700"/>
                      <a:pt x="129971" y="167413"/>
                    </a:cubicBezTo>
                    <a:cubicBezTo>
                      <a:pt x="131209" y="160459"/>
                      <a:pt x="135495" y="154078"/>
                      <a:pt x="139019" y="147696"/>
                    </a:cubicBezTo>
                    <a:cubicBezTo>
                      <a:pt x="140829" y="144362"/>
                      <a:pt x="140543" y="142362"/>
                      <a:pt x="137781" y="139981"/>
                    </a:cubicBezTo>
                    <a:cubicBezTo>
                      <a:pt x="135114" y="137695"/>
                      <a:pt x="132733" y="135028"/>
                      <a:pt x="130352" y="132551"/>
                    </a:cubicBezTo>
                    <a:cubicBezTo>
                      <a:pt x="122065" y="123788"/>
                      <a:pt x="122065" y="114549"/>
                      <a:pt x="130542" y="105881"/>
                    </a:cubicBezTo>
                    <a:cubicBezTo>
                      <a:pt x="132447" y="103881"/>
                      <a:pt x="135114" y="102547"/>
                      <a:pt x="137972" y="100547"/>
                    </a:cubicBezTo>
                    <a:cubicBezTo>
                      <a:pt x="120541" y="83212"/>
                      <a:pt x="104634" y="67305"/>
                      <a:pt x="88537" y="51589"/>
                    </a:cubicBezTo>
                    <a:cubicBezTo>
                      <a:pt x="87203" y="50255"/>
                      <a:pt x="84917" y="49493"/>
                      <a:pt x="83012" y="49303"/>
                    </a:cubicBezTo>
                    <a:cubicBezTo>
                      <a:pt x="79298" y="48922"/>
                      <a:pt x="75488" y="49303"/>
                      <a:pt x="71773" y="49207"/>
                    </a:cubicBezTo>
                    <a:cubicBezTo>
                      <a:pt x="63200" y="48922"/>
                      <a:pt x="55961" y="48350"/>
                      <a:pt x="51104" y="59113"/>
                    </a:cubicBezTo>
                    <a:cubicBezTo>
                      <a:pt x="46055" y="70448"/>
                      <a:pt x="30911" y="73782"/>
                      <a:pt x="19100" y="69496"/>
                    </a:cubicBezTo>
                    <a:cubicBezTo>
                      <a:pt x="7193" y="65114"/>
                      <a:pt x="-617" y="53303"/>
                      <a:pt x="335" y="41016"/>
                    </a:cubicBezTo>
                    <a:cubicBezTo>
                      <a:pt x="1383" y="28062"/>
                      <a:pt x="10622" y="17775"/>
                      <a:pt x="23481" y="15203"/>
                    </a:cubicBezTo>
                    <a:cubicBezTo>
                      <a:pt x="35768" y="12727"/>
                      <a:pt x="48532" y="18727"/>
                      <a:pt x="53675" y="30443"/>
                    </a:cubicBezTo>
                    <a:cubicBezTo>
                      <a:pt x="55961" y="35682"/>
                      <a:pt x="58724" y="37682"/>
                      <a:pt x="64058" y="36730"/>
                    </a:cubicBezTo>
                    <a:cubicBezTo>
                      <a:pt x="83679" y="33205"/>
                      <a:pt x="98348" y="40444"/>
                      <a:pt x="110825" y="55875"/>
                    </a:cubicBezTo>
                    <a:cubicBezTo>
                      <a:pt x="120922" y="68353"/>
                      <a:pt x="133400" y="78925"/>
                      <a:pt x="145020" y="90641"/>
                    </a:cubicBezTo>
                    <a:cubicBezTo>
                      <a:pt x="152069" y="84736"/>
                      <a:pt x="157688" y="74925"/>
                      <a:pt x="167594" y="78259"/>
                    </a:cubicBezTo>
                    <a:cubicBezTo>
                      <a:pt x="175595" y="80926"/>
                      <a:pt x="182263" y="87498"/>
                      <a:pt x="189883" y="92641"/>
                    </a:cubicBezTo>
                    <a:cubicBezTo>
                      <a:pt x="201884" y="87498"/>
                      <a:pt x="215124" y="81783"/>
                      <a:pt x="227792" y="76258"/>
                    </a:cubicBezTo>
                    <a:cubicBezTo>
                      <a:pt x="229697" y="67972"/>
                      <a:pt x="230078" y="58447"/>
                      <a:pt x="234174" y="50827"/>
                    </a:cubicBezTo>
                    <a:cubicBezTo>
                      <a:pt x="239222" y="41587"/>
                      <a:pt x="250176" y="45588"/>
                      <a:pt x="260082" y="44254"/>
                    </a:cubicBezTo>
                    <a:cubicBezTo>
                      <a:pt x="260082" y="39968"/>
                      <a:pt x="260273" y="35682"/>
                      <a:pt x="260082" y="31300"/>
                    </a:cubicBezTo>
                    <a:cubicBezTo>
                      <a:pt x="259701" y="24633"/>
                      <a:pt x="262749" y="22061"/>
                      <a:pt x="269417" y="22252"/>
                    </a:cubicBezTo>
                    <a:cubicBezTo>
                      <a:pt x="282275" y="22537"/>
                      <a:pt x="295229" y="22061"/>
                      <a:pt x="308183" y="22442"/>
                    </a:cubicBezTo>
                    <a:cubicBezTo>
                      <a:pt x="313422" y="22537"/>
                      <a:pt x="316375" y="21394"/>
                      <a:pt x="318661" y="16060"/>
                    </a:cubicBezTo>
                    <a:cubicBezTo>
                      <a:pt x="323709" y="4345"/>
                      <a:pt x="336854" y="-1942"/>
                      <a:pt x="348855" y="535"/>
                    </a:cubicBezTo>
                    <a:cubicBezTo>
                      <a:pt x="361809" y="3106"/>
                      <a:pt x="371239" y="13679"/>
                      <a:pt x="372001" y="26347"/>
                    </a:cubicBezTo>
                    <a:cubicBezTo>
                      <a:pt x="372763" y="39778"/>
                      <a:pt x="364857" y="51398"/>
                      <a:pt x="352189" y="55399"/>
                    </a:cubicBezTo>
                    <a:cubicBezTo>
                      <a:pt x="338663" y="59685"/>
                      <a:pt x="324185" y="53398"/>
                      <a:pt x="318280" y="40063"/>
                    </a:cubicBezTo>
                    <a:cubicBezTo>
                      <a:pt x="316280" y="35491"/>
                      <a:pt x="313898" y="34444"/>
                      <a:pt x="309326" y="34539"/>
                    </a:cubicBezTo>
                    <a:cubicBezTo>
                      <a:pt x="297801" y="34825"/>
                      <a:pt x="286371" y="34729"/>
                      <a:pt x="274846" y="34825"/>
                    </a:cubicBezTo>
                    <a:cubicBezTo>
                      <a:pt x="274179" y="34825"/>
                      <a:pt x="273608" y="35301"/>
                      <a:pt x="272655" y="35682"/>
                    </a:cubicBezTo>
                    <a:cubicBezTo>
                      <a:pt x="272655" y="38349"/>
                      <a:pt x="272655" y="41111"/>
                      <a:pt x="272655" y="44826"/>
                    </a:cubicBezTo>
                    <a:cubicBezTo>
                      <a:pt x="277322" y="44826"/>
                      <a:pt x="281704" y="44635"/>
                      <a:pt x="286085" y="44826"/>
                    </a:cubicBezTo>
                    <a:cubicBezTo>
                      <a:pt x="295991" y="45302"/>
                      <a:pt x="303802" y="52065"/>
                      <a:pt x="302659" y="61876"/>
                    </a:cubicBezTo>
                    <a:cubicBezTo>
                      <a:pt x="301230" y="74639"/>
                      <a:pt x="306374" y="80068"/>
                      <a:pt x="318089" y="83021"/>
                    </a:cubicBezTo>
                    <a:cubicBezTo>
                      <a:pt x="326567" y="85212"/>
                      <a:pt x="334472" y="89879"/>
                      <a:pt x="341902" y="93118"/>
                    </a:cubicBezTo>
                    <a:cubicBezTo>
                      <a:pt x="348950" y="88165"/>
                      <a:pt x="355237" y="81783"/>
                      <a:pt x="362857" y="78735"/>
                    </a:cubicBezTo>
                    <a:cubicBezTo>
                      <a:pt x="372096" y="75020"/>
                      <a:pt x="378192" y="83212"/>
                      <a:pt x="384574" y="89403"/>
                    </a:cubicBezTo>
                    <a:cubicBezTo>
                      <a:pt x="386384" y="87784"/>
                      <a:pt x="388193" y="86260"/>
                      <a:pt x="389717" y="84736"/>
                    </a:cubicBezTo>
                    <a:cubicBezTo>
                      <a:pt x="404005" y="70448"/>
                      <a:pt x="418388" y="56256"/>
                      <a:pt x="432485" y="41873"/>
                    </a:cubicBezTo>
                    <a:cubicBezTo>
                      <a:pt x="436009" y="38254"/>
                      <a:pt x="439628" y="36444"/>
                      <a:pt x="444867" y="36634"/>
                    </a:cubicBezTo>
                    <a:cubicBezTo>
                      <a:pt x="453535" y="37015"/>
                      <a:pt x="462203" y="36634"/>
                      <a:pt x="470966" y="36825"/>
                    </a:cubicBezTo>
                    <a:cubicBezTo>
                      <a:pt x="474395" y="36920"/>
                      <a:pt x="476204" y="36158"/>
                      <a:pt x="477728" y="32539"/>
                    </a:cubicBezTo>
                    <a:cubicBezTo>
                      <a:pt x="483443" y="19108"/>
                      <a:pt x="496112" y="12441"/>
                      <a:pt x="509447" y="15203"/>
                    </a:cubicBezTo>
                    <a:cubicBezTo>
                      <a:pt x="522782" y="18061"/>
                      <a:pt x="532211" y="29491"/>
                      <a:pt x="532211" y="42730"/>
                    </a:cubicBezTo>
                    <a:cubicBezTo>
                      <a:pt x="532211" y="55684"/>
                      <a:pt x="522782" y="67686"/>
                      <a:pt x="510304" y="70353"/>
                    </a:cubicBezTo>
                    <a:cubicBezTo>
                      <a:pt x="496493" y="73401"/>
                      <a:pt x="484015" y="66733"/>
                      <a:pt x="477443" y="53398"/>
                    </a:cubicBezTo>
                    <a:cubicBezTo>
                      <a:pt x="476490" y="51493"/>
                      <a:pt x="473633" y="50446"/>
                      <a:pt x="471537" y="49112"/>
                    </a:cubicBezTo>
                    <a:cubicBezTo>
                      <a:pt x="471347" y="49017"/>
                      <a:pt x="471061" y="49112"/>
                      <a:pt x="470870" y="49112"/>
                    </a:cubicBezTo>
                    <a:cubicBezTo>
                      <a:pt x="451630" y="46159"/>
                      <a:pt x="436295" y="51398"/>
                      <a:pt x="423912" y="67591"/>
                    </a:cubicBezTo>
                    <a:cubicBezTo>
                      <a:pt x="415340" y="78830"/>
                      <a:pt x="404005" y="87974"/>
                      <a:pt x="394004" y="97975"/>
                    </a:cubicBezTo>
                    <a:cubicBezTo>
                      <a:pt x="410768" y="120550"/>
                      <a:pt x="410768" y="120550"/>
                      <a:pt x="391527" y="142648"/>
                    </a:cubicBezTo>
                    <a:cubicBezTo>
                      <a:pt x="396671" y="156364"/>
                      <a:pt x="401624" y="169699"/>
                      <a:pt x="406958" y="182843"/>
                    </a:cubicBezTo>
                    <a:cubicBezTo>
                      <a:pt x="407434" y="184177"/>
                      <a:pt x="410101" y="185224"/>
                      <a:pt x="411815" y="185320"/>
                    </a:cubicBezTo>
                    <a:cubicBezTo>
                      <a:pt x="416483" y="185701"/>
                      <a:pt x="421245" y="185320"/>
                      <a:pt x="425912" y="185510"/>
                    </a:cubicBezTo>
                    <a:cubicBezTo>
                      <a:pt x="437152" y="186082"/>
                      <a:pt x="443438" y="192654"/>
                      <a:pt x="443819" y="203893"/>
                    </a:cubicBezTo>
                    <a:cubicBezTo>
                      <a:pt x="443915" y="206656"/>
                      <a:pt x="443819" y="209418"/>
                      <a:pt x="443819" y="213037"/>
                    </a:cubicBezTo>
                    <a:cubicBezTo>
                      <a:pt x="454202" y="213037"/>
                      <a:pt x="463917" y="213228"/>
                      <a:pt x="473728" y="212847"/>
                    </a:cubicBezTo>
                    <a:cubicBezTo>
                      <a:pt x="475157" y="212752"/>
                      <a:pt x="477062" y="210085"/>
                      <a:pt x="477919" y="208275"/>
                    </a:cubicBezTo>
                    <a:cubicBezTo>
                      <a:pt x="484110" y="195226"/>
                      <a:pt x="497350" y="188558"/>
                      <a:pt x="511066" y="191892"/>
                    </a:cubicBezTo>
                    <a:cubicBezTo>
                      <a:pt x="523734" y="194940"/>
                      <a:pt x="533164" y="207703"/>
                      <a:pt x="532402" y="220657"/>
                    </a:cubicBezTo>
                    <a:cubicBezTo>
                      <a:pt x="531640" y="234564"/>
                      <a:pt x="521162" y="245613"/>
                      <a:pt x="507065" y="247518"/>
                    </a:cubicBezTo>
                    <a:cubicBezTo>
                      <a:pt x="495445" y="249137"/>
                      <a:pt x="483158" y="242184"/>
                      <a:pt x="478300" y="230468"/>
                    </a:cubicBezTo>
                    <a:cubicBezTo>
                      <a:pt x="476585" y="226468"/>
                      <a:pt x="474680" y="225325"/>
                      <a:pt x="470585" y="225420"/>
                    </a:cubicBezTo>
                    <a:cubicBezTo>
                      <a:pt x="461917" y="225706"/>
                      <a:pt x="453344" y="225515"/>
                      <a:pt x="443819" y="225515"/>
                    </a:cubicBezTo>
                    <a:cubicBezTo>
                      <a:pt x="443819" y="229516"/>
                      <a:pt x="444010" y="232945"/>
                      <a:pt x="443819" y="236374"/>
                    </a:cubicBezTo>
                    <a:cubicBezTo>
                      <a:pt x="443153" y="245613"/>
                      <a:pt x="436676" y="251995"/>
                      <a:pt x="427436" y="252471"/>
                    </a:cubicBezTo>
                    <a:cubicBezTo>
                      <a:pt x="422007" y="252757"/>
                      <a:pt x="416578" y="252280"/>
                      <a:pt x="411244" y="252757"/>
                    </a:cubicBezTo>
                    <a:cubicBezTo>
                      <a:pt x="409529" y="252947"/>
                      <a:pt x="407053" y="254662"/>
                      <a:pt x="406386" y="256281"/>
                    </a:cubicBezTo>
                    <a:cubicBezTo>
                      <a:pt x="401338" y="268854"/>
                      <a:pt x="396575" y="281522"/>
                      <a:pt x="391908" y="293905"/>
                    </a:cubicBezTo>
                    <a:cubicBezTo>
                      <a:pt x="396671" y="300572"/>
                      <a:pt x="403624" y="307240"/>
                      <a:pt x="406862" y="315336"/>
                    </a:cubicBezTo>
                    <a:cubicBezTo>
                      <a:pt x="410768" y="325051"/>
                      <a:pt x="402290" y="331624"/>
                      <a:pt x="394575" y="338958"/>
                    </a:cubicBezTo>
                    <a:cubicBezTo>
                      <a:pt x="402290" y="346197"/>
                      <a:pt x="409720" y="352960"/>
                      <a:pt x="416864" y="359913"/>
                    </a:cubicBezTo>
                    <a:cubicBezTo>
                      <a:pt x="425627" y="368390"/>
                      <a:pt x="433913" y="377344"/>
                      <a:pt x="442867" y="385630"/>
                    </a:cubicBezTo>
                    <a:cubicBezTo>
                      <a:pt x="445343" y="387916"/>
                      <a:pt x="449153" y="388964"/>
                      <a:pt x="452582" y="389631"/>
                    </a:cubicBezTo>
                    <a:cubicBezTo>
                      <a:pt x="455726" y="390298"/>
                      <a:pt x="459155" y="389536"/>
                      <a:pt x="462393" y="389821"/>
                    </a:cubicBezTo>
                    <a:cubicBezTo>
                      <a:pt x="470585" y="390393"/>
                      <a:pt x="476681" y="390012"/>
                      <a:pt x="481062" y="380296"/>
                    </a:cubicBezTo>
                    <a:cubicBezTo>
                      <a:pt x="486206" y="368866"/>
                      <a:pt x="500874" y="365056"/>
                      <a:pt x="512780" y="368962"/>
                    </a:cubicBezTo>
                    <a:cubicBezTo>
                      <a:pt x="525068" y="372962"/>
                      <a:pt x="533354" y="385059"/>
                      <a:pt x="532402" y="397537"/>
                    </a:cubicBezTo>
                    <a:cubicBezTo>
                      <a:pt x="531449" y="410395"/>
                      <a:pt x="522115" y="421063"/>
                      <a:pt x="509447" y="423635"/>
                    </a:cubicBezTo>
                    <a:cubicBezTo>
                      <a:pt x="497350" y="426112"/>
                      <a:pt x="484110" y="420111"/>
                      <a:pt x="479157" y="408395"/>
                    </a:cubicBezTo>
                    <a:cubicBezTo>
                      <a:pt x="476681" y="402680"/>
                      <a:pt x="473537" y="400870"/>
                      <a:pt x="468108" y="401823"/>
                    </a:cubicBezTo>
                    <a:cubicBezTo>
                      <a:pt x="448582" y="405443"/>
                      <a:pt x="434294" y="397918"/>
                      <a:pt x="421912" y="382868"/>
                    </a:cubicBezTo>
                    <a:cubicBezTo>
                      <a:pt x="411244" y="370295"/>
                      <a:pt x="398766" y="359437"/>
                      <a:pt x="385336" y="345816"/>
                    </a:cubicBezTo>
                    <a:close/>
                    <a:moveTo>
                      <a:pt x="395432" y="318955"/>
                    </a:moveTo>
                    <a:cubicBezTo>
                      <a:pt x="394385" y="317146"/>
                      <a:pt x="393718" y="315431"/>
                      <a:pt x="392480" y="314098"/>
                    </a:cubicBezTo>
                    <a:cubicBezTo>
                      <a:pt x="388098" y="309526"/>
                      <a:pt x="383717" y="304954"/>
                      <a:pt x="379145" y="300572"/>
                    </a:cubicBezTo>
                    <a:cubicBezTo>
                      <a:pt x="375716" y="297334"/>
                      <a:pt x="375144" y="293905"/>
                      <a:pt x="377811" y="289904"/>
                    </a:cubicBezTo>
                    <a:cubicBezTo>
                      <a:pt x="386384" y="276855"/>
                      <a:pt x="392289" y="262567"/>
                      <a:pt x="395528" y="247327"/>
                    </a:cubicBezTo>
                    <a:cubicBezTo>
                      <a:pt x="396575" y="242184"/>
                      <a:pt x="399433" y="240374"/>
                      <a:pt x="404386" y="240469"/>
                    </a:cubicBezTo>
                    <a:cubicBezTo>
                      <a:pt x="410958" y="240565"/>
                      <a:pt x="417530" y="240469"/>
                      <a:pt x="424103" y="240469"/>
                    </a:cubicBezTo>
                    <a:cubicBezTo>
                      <a:pt x="429056" y="240469"/>
                      <a:pt x="431342" y="238279"/>
                      <a:pt x="431246" y="233230"/>
                    </a:cubicBezTo>
                    <a:cubicBezTo>
                      <a:pt x="431056" y="223801"/>
                      <a:pt x="431056" y="214466"/>
                      <a:pt x="431246" y="205036"/>
                    </a:cubicBezTo>
                    <a:cubicBezTo>
                      <a:pt x="431342" y="199512"/>
                      <a:pt x="428770" y="197416"/>
                      <a:pt x="423531" y="197512"/>
                    </a:cubicBezTo>
                    <a:cubicBezTo>
                      <a:pt x="416959" y="197607"/>
                      <a:pt x="410387" y="197416"/>
                      <a:pt x="403814" y="197512"/>
                    </a:cubicBezTo>
                    <a:cubicBezTo>
                      <a:pt x="399338" y="197607"/>
                      <a:pt x="396671" y="195607"/>
                      <a:pt x="395813" y="191320"/>
                    </a:cubicBezTo>
                    <a:cubicBezTo>
                      <a:pt x="392670" y="175509"/>
                      <a:pt x="386669" y="160840"/>
                      <a:pt x="377906" y="147315"/>
                    </a:cubicBezTo>
                    <a:cubicBezTo>
                      <a:pt x="375239" y="143219"/>
                      <a:pt x="376097" y="139981"/>
                      <a:pt x="379430" y="136742"/>
                    </a:cubicBezTo>
                    <a:cubicBezTo>
                      <a:pt x="383621" y="132646"/>
                      <a:pt x="387622" y="128360"/>
                      <a:pt x="391813" y="124264"/>
                    </a:cubicBezTo>
                    <a:cubicBezTo>
                      <a:pt x="395147" y="121026"/>
                      <a:pt x="395242" y="117787"/>
                      <a:pt x="391908" y="114549"/>
                    </a:cubicBezTo>
                    <a:cubicBezTo>
                      <a:pt x="384764" y="107405"/>
                      <a:pt x="377621" y="100357"/>
                      <a:pt x="370572" y="93118"/>
                    </a:cubicBezTo>
                    <a:cubicBezTo>
                      <a:pt x="366953" y="89403"/>
                      <a:pt x="363809" y="89689"/>
                      <a:pt x="360476" y="93403"/>
                    </a:cubicBezTo>
                    <a:cubicBezTo>
                      <a:pt x="356856" y="97404"/>
                      <a:pt x="353046" y="101214"/>
                      <a:pt x="349331" y="105214"/>
                    </a:cubicBezTo>
                    <a:cubicBezTo>
                      <a:pt x="346379" y="108453"/>
                      <a:pt x="343331" y="108643"/>
                      <a:pt x="339330" y="106834"/>
                    </a:cubicBezTo>
                    <a:cubicBezTo>
                      <a:pt x="325519" y="100547"/>
                      <a:pt x="311612" y="94451"/>
                      <a:pt x="297515" y="88831"/>
                    </a:cubicBezTo>
                    <a:cubicBezTo>
                      <a:pt x="292658" y="86926"/>
                      <a:pt x="290086" y="84450"/>
                      <a:pt x="290276" y="79116"/>
                    </a:cubicBezTo>
                    <a:cubicBezTo>
                      <a:pt x="290467" y="73972"/>
                      <a:pt x="290181" y="68829"/>
                      <a:pt x="290276" y="63590"/>
                    </a:cubicBezTo>
                    <a:cubicBezTo>
                      <a:pt x="290372" y="59209"/>
                      <a:pt x="288371" y="56923"/>
                      <a:pt x="283990" y="56923"/>
                    </a:cubicBezTo>
                    <a:cubicBezTo>
                      <a:pt x="271988" y="56827"/>
                      <a:pt x="260082" y="56923"/>
                      <a:pt x="248081" y="56923"/>
                    </a:cubicBezTo>
                    <a:cubicBezTo>
                      <a:pt x="243318" y="56923"/>
                      <a:pt x="241413" y="59494"/>
                      <a:pt x="241604" y="64066"/>
                    </a:cubicBezTo>
                    <a:cubicBezTo>
                      <a:pt x="241699" y="69496"/>
                      <a:pt x="241604" y="74830"/>
                      <a:pt x="241604" y="80259"/>
                    </a:cubicBezTo>
                    <a:cubicBezTo>
                      <a:pt x="241604" y="84640"/>
                      <a:pt x="239603" y="87403"/>
                      <a:pt x="235222" y="88260"/>
                    </a:cubicBezTo>
                    <a:cubicBezTo>
                      <a:pt x="219791" y="91308"/>
                      <a:pt x="205790" y="97690"/>
                      <a:pt x="192740" y="106262"/>
                    </a:cubicBezTo>
                    <a:cubicBezTo>
                      <a:pt x="188359" y="109120"/>
                      <a:pt x="184930" y="108358"/>
                      <a:pt x="181596" y="104738"/>
                    </a:cubicBezTo>
                    <a:cubicBezTo>
                      <a:pt x="178072" y="100928"/>
                      <a:pt x="174262" y="97404"/>
                      <a:pt x="170833" y="93594"/>
                    </a:cubicBezTo>
                    <a:cubicBezTo>
                      <a:pt x="167023" y="89403"/>
                      <a:pt x="163689" y="89117"/>
                      <a:pt x="159689" y="93403"/>
                    </a:cubicBezTo>
                    <a:cubicBezTo>
                      <a:pt x="153021" y="100357"/>
                      <a:pt x="146258" y="107215"/>
                      <a:pt x="139305" y="113882"/>
                    </a:cubicBezTo>
                    <a:cubicBezTo>
                      <a:pt x="135400" y="117692"/>
                      <a:pt x="135590" y="120931"/>
                      <a:pt x="139496" y="124550"/>
                    </a:cubicBezTo>
                    <a:cubicBezTo>
                      <a:pt x="143782" y="128551"/>
                      <a:pt x="147687" y="132932"/>
                      <a:pt x="151878" y="137028"/>
                    </a:cubicBezTo>
                    <a:cubicBezTo>
                      <a:pt x="155021" y="140076"/>
                      <a:pt x="155688" y="143314"/>
                      <a:pt x="153212" y="147124"/>
                    </a:cubicBezTo>
                    <a:cubicBezTo>
                      <a:pt x="144449" y="160650"/>
                      <a:pt x="138638" y="175414"/>
                      <a:pt x="135305" y="191130"/>
                    </a:cubicBezTo>
                    <a:cubicBezTo>
                      <a:pt x="134257" y="195988"/>
                      <a:pt x="131399" y="197607"/>
                      <a:pt x="126827" y="197512"/>
                    </a:cubicBezTo>
                    <a:cubicBezTo>
                      <a:pt x="120731" y="197416"/>
                      <a:pt x="114635" y="197607"/>
                      <a:pt x="108539" y="197416"/>
                    </a:cubicBezTo>
                    <a:cubicBezTo>
                      <a:pt x="103301" y="197321"/>
                      <a:pt x="100729" y="199417"/>
                      <a:pt x="100824" y="204941"/>
                    </a:cubicBezTo>
                    <a:cubicBezTo>
                      <a:pt x="101015" y="214371"/>
                      <a:pt x="101015" y="223705"/>
                      <a:pt x="100824" y="233135"/>
                    </a:cubicBezTo>
                    <a:cubicBezTo>
                      <a:pt x="100729" y="238279"/>
                      <a:pt x="103015" y="240469"/>
                      <a:pt x="107968" y="240469"/>
                    </a:cubicBezTo>
                    <a:cubicBezTo>
                      <a:pt x="114350" y="240469"/>
                      <a:pt x="120636" y="240660"/>
                      <a:pt x="127018" y="240469"/>
                    </a:cubicBezTo>
                    <a:cubicBezTo>
                      <a:pt x="132066" y="240279"/>
                      <a:pt x="134924" y="242565"/>
                      <a:pt x="135876" y="247423"/>
                    </a:cubicBezTo>
                    <a:cubicBezTo>
                      <a:pt x="138924" y="262567"/>
                      <a:pt x="144925" y="276474"/>
                      <a:pt x="153307" y="289333"/>
                    </a:cubicBezTo>
                    <a:cubicBezTo>
                      <a:pt x="156260" y="293905"/>
                      <a:pt x="155688" y="297524"/>
                      <a:pt x="151783" y="301144"/>
                    </a:cubicBezTo>
                    <a:cubicBezTo>
                      <a:pt x="147497" y="305144"/>
                      <a:pt x="143496" y="309430"/>
                      <a:pt x="139305" y="313526"/>
                    </a:cubicBezTo>
                    <a:cubicBezTo>
                      <a:pt x="135971" y="316765"/>
                      <a:pt x="135781" y="319813"/>
                      <a:pt x="139115" y="323146"/>
                    </a:cubicBezTo>
                    <a:cubicBezTo>
                      <a:pt x="146449" y="330385"/>
                      <a:pt x="153688" y="337720"/>
                      <a:pt x="161022" y="345054"/>
                    </a:cubicBezTo>
                    <a:cubicBezTo>
                      <a:pt x="164165" y="348197"/>
                      <a:pt x="167118" y="348102"/>
                      <a:pt x="170166" y="344959"/>
                    </a:cubicBezTo>
                    <a:cubicBezTo>
                      <a:pt x="173881" y="341053"/>
                      <a:pt x="177881" y="337339"/>
                      <a:pt x="181310" y="333243"/>
                    </a:cubicBezTo>
                    <a:cubicBezTo>
                      <a:pt x="185311" y="328480"/>
                      <a:pt x="189026" y="328385"/>
                      <a:pt x="194741" y="331147"/>
                    </a:cubicBezTo>
                    <a:cubicBezTo>
                      <a:pt x="207695" y="337434"/>
                      <a:pt x="221220" y="342768"/>
                      <a:pt x="234650" y="348007"/>
                    </a:cubicBezTo>
                    <a:cubicBezTo>
                      <a:pt x="239318" y="349816"/>
                      <a:pt x="241699" y="352102"/>
                      <a:pt x="241604" y="357055"/>
                    </a:cubicBezTo>
                    <a:cubicBezTo>
                      <a:pt x="241508" y="362675"/>
                      <a:pt x="241699" y="368295"/>
                      <a:pt x="241604" y="373915"/>
                    </a:cubicBezTo>
                    <a:cubicBezTo>
                      <a:pt x="241413" y="379058"/>
                      <a:pt x="243985" y="381154"/>
                      <a:pt x="248843" y="381154"/>
                    </a:cubicBezTo>
                    <a:cubicBezTo>
                      <a:pt x="260368" y="381154"/>
                      <a:pt x="271798" y="381154"/>
                      <a:pt x="283323" y="381154"/>
                    </a:cubicBezTo>
                    <a:cubicBezTo>
                      <a:pt x="288371" y="381154"/>
                      <a:pt x="290467" y="378677"/>
                      <a:pt x="290276" y="373724"/>
                    </a:cubicBezTo>
                    <a:cubicBezTo>
                      <a:pt x="290086" y="368581"/>
                      <a:pt x="290467" y="363342"/>
                      <a:pt x="290181" y="358198"/>
                    </a:cubicBezTo>
                    <a:cubicBezTo>
                      <a:pt x="289895" y="352388"/>
                      <a:pt x="292467" y="349626"/>
                      <a:pt x="297992" y="347530"/>
                    </a:cubicBezTo>
                    <a:cubicBezTo>
                      <a:pt x="311517" y="342387"/>
                      <a:pt x="324852" y="336577"/>
                      <a:pt x="337997" y="330481"/>
                    </a:cubicBezTo>
                    <a:cubicBezTo>
                      <a:pt x="342283" y="328576"/>
                      <a:pt x="345426" y="328385"/>
                      <a:pt x="348665" y="331814"/>
                    </a:cubicBezTo>
                    <a:cubicBezTo>
                      <a:pt x="352665" y="336100"/>
                      <a:pt x="356856" y="340196"/>
                      <a:pt x="360857" y="344482"/>
                    </a:cubicBezTo>
                    <a:cubicBezTo>
                      <a:pt x="364286" y="348102"/>
                      <a:pt x="367429" y="348388"/>
                      <a:pt x="371048" y="344673"/>
                    </a:cubicBezTo>
                    <a:cubicBezTo>
                      <a:pt x="377906" y="337624"/>
                      <a:pt x="384955" y="330671"/>
                      <a:pt x="391813" y="323623"/>
                    </a:cubicBezTo>
                    <a:cubicBezTo>
                      <a:pt x="393242" y="322480"/>
                      <a:pt x="394099" y="320860"/>
                      <a:pt x="395432" y="318955"/>
                    </a:cubicBezTo>
                    <a:close/>
                    <a:moveTo>
                      <a:pt x="519638" y="219133"/>
                    </a:moveTo>
                    <a:cubicBezTo>
                      <a:pt x="519543" y="210370"/>
                      <a:pt x="512114" y="203036"/>
                      <a:pt x="503446" y="203227"/>
                    </a:cubicBezTo>
                    <a:cubicBezTo>
                      <a:pt x="495064" y="203417"/>
                      <a:pt x="487825" y="210656"/>
                      <a:pt x="487730" y="219038"/>
                    </a:cubicBezTo>
                    <a:cubicBezTo>
                      <a:pt x="487539" y="227706"/>
                      <a:pt x="494969" y="235231"/>
                      <a:pt x="503732" y="235231"/>
                    </a:cubicBezTo>
                    <a:cubicBezTo>
                      <a:pt x="512495" y="235326"/>
                      <a:pt x="519734" y="227992"/>
                      <a:pt x="519638" y="219133"/>
                    </a:cubicBezTo>
                    <a:close/>
                    <a:moveTo>
                      <a:pt x="28244" y="411729"/>
                    </a:moveTo>
                    <a:cubicBezTo>
                      <a:pt x="37197" y="411824"/>
                      <a:pt x="44436" y="404871"/>
                      <a:pt x="44531" y="396013"/>
                    </a:cubicBezTo>
                    <a:cubicBezTo>
                      <a:pt x="44627" y="387440"/>
                      <a:pt x="37769" y="380392"/>
                      <a:pt x="29101" y="380106"/>
                    </a:cubicBezTo>
                    <a:cubicBezTo>
                      <a:pt x="20052" y="379820"/>
                      <a:pt x="12813" y="386583"/>
                      <a:pt x="12527" y="395441"/>
                    </a:cubicBezTo>
                    <a:cubicBezTo>
                      <a:pt x="12337" y="404395"/>
                      <a:pt x="19290" y="411538"/>
                      <a:pt x="28244" y="411729"/>
                    </a:cubicBezTo>
                    <a:close/>
                    <a:moveTo>
                      <a:pt x="205885" y="413539"/>
                    </a:moveTo>
                    <a:cubicBezTo>
                      <a:pt x="205790" y="404680"/>
                      <a:pt x="198455" y="397441"/>
                      <a:pt x="189692" y="397727"/>
                    </a:cubicBezTo>
                    <a:cubicBezTo>
                      <a:pt x="181120" y="397918"/>
                      <a:pt x="174262" y="404966"/>
                      <a:pt x="174262" y="413634"/>
                    </a:cubicBezTo>
                    <a:cubicBezTo>
                      <a:pt x="174167" y="422587"/>
                      <a:pt x="181215" y="429826"/>
                      <a:pt x="190073" y="429826"/>
                    </a:cubicBezTo>
                    <a:cubicBezTo>
                      <a:pt x="198932" y="429731"/>
                      <a:pt x="205980" y="422492"/>
                      <a:pt x="205885" y="413539"/>
                    </a:cubicBezTo>
                    <a:close/>
                    <a:moveTo>
                      <a:pt x="12527" y="42826"/>
                    </a:moveTo>
                    <a:cubicBezTo>
                      <a:pt x="12527" y="51589"/>
                      <a:pt x="19957" y="59018"/>
                      <a:pt x="28625" y="58923"/>
                    </a:cubicBezTo>
                    <a:cubicBezTo>
                      <a:pt x="37007" y="58828"/>
                      <a:pt x="44246" y="51684"/>
                      <a:pt x="44531" y="43207"/>
                    </a:cubicBezTo>
                    <a:cubicBezTo>
                      <a:pt x="44817" y="34539"/>
                      <a:pt x="37388" y="26919"/>
                      <a:pt x="28720" y="26824"/>
                    </a:cubicBezTo>
                    <a:cubicBezTo>
                      <a:pt x="19862" y="26728"/>
                      <a:pt x="12527" y="33967"/>
                      <a:pt x="12527" y="42826"/>
                    </a:cubicBezTo>
                    <a:close/>
                    <a:moveTo>
                      <a:pt x="519638" y="42730"/>
                    </a:moveTo>
                    <a:cubicBezTo>
                      <a:pt x="519543" y="33872"/>
                      <a:pt x="512209" y="26728"/>
                      <a:pt x="503446" y="26919"/>
                    </a:cubicBezTo>
                    <a:cubicBezTo>
                      <a:pt x="494969" y="27109"/>
                      <a:pt x="487825" y="34253"/>
                      <a:pt x="487730" y="42730"/>
                    </a:cubicBezTo>
                    <a:cubicBezTo>
                      <a:pt x="487539" y="51398"/>
                      <a:pt x="495064" y="59018"/>
                      <a:pt x="503732" y="59018"/>
                    </a:cubicBezTo>
                    <a:cubicBezTo>
                      <a:pt x="512399" y="58923"/>
                      <a:pt x="519734" y="51493"/>
                      <a:pt x="519638" y="42730"/>
                    </a:cubicBezTo>
                    <a:close/>
                    <a:moveTo>
                      <a:pt x="28529" y="235326"/>
                    </a:moveTo>
                    <a:cubicBezTo>
                      <a:pt x="37292" y="235326"/>
                      <a:pt x="44627" y="227801"/>
                      <a:pt x="44436" y="219133"/>
                    </a:cubicBezTo>
                    <a:cubicBezTo>
                      <a:pt x="44246" y="210656"/>
                      <a:pt x="37102" y="203512"/>
                      <a:pt x="28625" y="203322"/>
                    </a:cubicBezTo>
                    <a:cubicBezTo>
                      <a:pt x="19862" y="203131"/>
                      <a:pt x="12432" y="210466"/>
                      <a:pt x="12432" y="219229"/>
                    </a:cubicBezTo>
                    <a:cubicBezTo>
                      <a:pt x="12527" y="228277"/>
                      <a:pt x="19671" y="235421"/>
                      <a:pt x="28529" y="235326"/>
                    </a:cubicBezTo>
                    <a:close/>
                    <a:moveTo>
                      <a:pt x="519638" y="396108"/>
                    </a:moveTo>
                    <a:cubicBezTo>
                      <a:pt x="519734" y="387154"/>
                      <a:pt x="512780" y="380106"/>
                      <a:pt x="503827" y="380011"/>
                    </a:cubicBezTo>
                    <a:cubicBezTo>
                      <a:pt x="494873" y="380011"/>
                      <a:pt x="487730" y="387059"/>
                      <a:pt x="487730" y="395917"/>
                    </a:cubicBezTo>
                    <a:cubicBezTo>
                      <a:pt x="487825" y="404490"/>
                      <a:pt x="494683" y="411443"/>
                      <a:pt x="503351" y="411634"/>
                    </a:cubicBezTo>
                    <a:cubicBezTo>
                      <a:pt x="512304" y="411920"/>
                      <a:pt x="519543" y="404966"/>
                      <a:pt x="519638" y="396108"/>
                    </a:cubicBezTo>
                    <a:close/>
                    <a:moveTo>
                      <a:pt x="343616" y="12631"/>
                    </a:moveTo>
                    <a:cubicBezTo>
                      <a:pt x="334663" y="12631"/>
                      <a:pt x="327710" y="19585"/>
                      <a:pt x="327805" y="28633"/>
                    </a:cubicBezTo>
                    <a:cubicBezTo>
                      <a:pt x="327900" y="37587"/>
                      <a:pt x="334949" y="44540"/>
                      <a:pt x="343902" y="44445"/>
                    </a:cubicBezTo>
                    <a:cubicBezTo>
                      <a:pt x="352570" y="44254"/>
                      <a:pt x="359333" y="37396"/>
                      <a:pt x="359428" y="28729"/>
                    </a:cubicBezTo>
                    <a:cubicBezTo>
                      <a:pt x="359428" y="19680"/>
                      <a:pt x="352570" y="12631"/>
                      <a:pt x="343616" y="1263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34" name="任意多边形: 形状 151"/>
              <p:cNvSpPr/>
              <p:nvPr/>
            </p:nvSpPr>
            <p:spPr>
              <a:xfrm>
                <a:off x="5545156" y="-752539"/>
                <a:ext cx="46387" cy="46292"/>
              </a:xfrm>
              <a:custGeom>
                <a:avLst/>
                <a:gdLst>
                  <a:gd name="connsiteX0" fmla="*/ 1 w 46387"/>
                  <a:gd name="connsiteY0" fmla="*/ 22956 h 46292"/>
                  <a:gd name="connsiteX1" fmla="*/ 23432 w 46387"/>
                  <a:gd name="connsiteY1" fmla="*/ 1 h 46292"/>
                  <a:gd name="connsiteX2" fmla="*/ 46387 w 46387"/>
                  <a:gd name="connsiteY2" fmla="*/ 22861 h 46292"/>
                  <a:gd name="connsiteX3" fmla="*/ 23146 w 46387"/>
                  <a:gd name="connsiteY3" fmla="*/ 46292 h 46292"/>
                  <a:gd name="connsiteX4" fmla="*/ 1 w 46387"/>
                  <a:gd name="connsiteY4" fmla="*/ 22956 h 46292"/>
                  <a:gd name="connsiteX5" fmla="*/ 33814 w 46387"/>
                  <a:gd name="connsiteY5" fmla="*/ 23146 h 46292"/>
                  <a:gd name="connsiteX6" fmla="*/ 23242 w 46387"/>
                  <a:gd name="connsiteY6" fmla="*/ 12383 h 46292"/>
                  <a:gd name="connsiteX7" fmla="*/ 12383 w 46387"/>
                  <a:gd name="connsiteY7" fmla="*/ 22670 h 46292"/>
                  <a:gd name="connsiteX8" fmla="*/ 23146 w 46387"/>
                  <a:gd name="connsiteY8" fmla="*/ 33814 h 46292"/>
                  <a:gd name="connsiteX9" fmla="*/ 33814 w 46387"/>
                  <a:gd name="connsiteY9" fmla="*/ 23146 h 4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87" h="46292">
                    <a:moveTo>
                      <a:pt x="1" y="22956"/>
                    </a:moveTo>
                    <a:cubicBezTo>
                      <a:pt x="96" y="10097"/>
                      <a:pt x="10478" y="-95"/>
                      <a:pt x="23432" y="1"/>
                    </a:cubicBezTo>
                    <a:cubicBezTo>
                      <a:pt x="36005" y="96"/>
                      <a:pt x="46197" y="10383"/>
                      <a:pt x="46387" y="22861"/>
                    </a:cubicBezTo>
                    <a:cubicBezTo>
                      <a:pt x="46483" y="35434"/>
                      <a:pt x="35815" y="46292"/>
                      <a:pt x="23146" y="46292"/>
                    </a:cubicBezTo>
                    <a:cubicBezTo>
                      <a:pt x="10383" y="46387"/>
                      <a:pt x="-95" y="35815"/>
                      <a:pt x="1" y="22956"/>
                    </a:cubicBezTo>
                    <a:close/>
                    <a:moveTo>
                      <a:pt x="33814" y="23146"/>
                    </a:moveTo>
                    <a:cubicBezTo>
                      <a:pt x="33814" y="17241"/>
                      <a:pt x="29242" y="12574"/>
                      <a:pt x="23242" y="12383"/>
                    </a:cubicBezTo>
                    <a:cubicBezTo>
                      <a:pt x="17146" y="12288"/>
                      <a:pt x="12574" y="16669"/>
                      <a:pt x="12383" y="22670"/>
                    </a:cubicBezTo>
                    <a:cubicBezTo>
                      <a:pt x="12193" y="28957"/>
                      <a:pt x="17050" y="33910"/>
                      <a:pt x="23146" y="33814"/>
                    </a:cubicBezTo>
                    <a:cubicBezTo>
                      <a:pt x="29052" y="33814"/>
                      <a:pt x="33814" y="29052"/>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35" name="任意多边形: 形状 152"/>
              <p:cNvSpPr/>
              <p:nvPr/>
            </p:nvSpPr>
            <p:spPr>
              <a:xfrm>
                <a:off x="5609926" y="-752538"/>
                <a:ext cx="46292" cy="46389"/>
              </a:xfrm>
              <a:custGeom>
                <a:avLst/>
                <a:gdLst>
                  <a:gd name="connsiteX0" fmla="*/ 23051 w 46292"/>
                  <a:gd name="connsiteY0" fmla="*/ 0 h 46389"/>
                  <a:gd name="connsiteX1" fmla="*/ 46292 w 46292"/>
                  <a:gd name="connsiteY1" fmla="*/ 23336 h 46389"/>
                  <a:gd name="connsiteX2" fmla="*/ 22670 w 46292"/>
                  <a:gd name="connsiteY2" fmla="*/ 46387 h 46389"/>
                  <a:gd name="connsiteX3" fmla="*/ 1 w 46292"/>
                  <a:gd name="connsiteY3" fmla="*/ 23241 h 46389"/>
                  <a:gd name="connsiteX4" fmla="*/ 23051 w 46292"/>
                  <a:gd name="connsiteY4" fmla="*/ 0 h 46389"/>
                  <a:gd name="connsiteX5" fmla="*/ 33814 w 46292"/>
                  <a:gd name="connsiteY5" fmla="*/ 23146 h 46389"/>
                  <a:gd name="connsiteX6" fmla="*/ 23242 w 46292"/>
                  <a:gd name="connsiteY6" fmla="*/ 12383 h 46389"/>
                  <a:gd name="connsiteX7" fmla="*/ 12383 w 46292"/>
                  <a:gd name="connsiteY7" fmla="*/ 22669 h 46389"/>
                  <a:gd name="connsiteX8" fmla="*/ 23146 w 46292"/>
                  <a:gd name="connsiteY8" fmla="*/ 33814 h 46389"/>
                  <a:gd name="connsiteX9" fmla="*/ 33814 w 46292"/>
                  <a:gd name="connsiteY9" fmla="*/ 23146 h 4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92" h="46389">
                    <a:moveTo>
                      <a:pt x="23051" y="0"/>
                    </a:moveTo>
                    <a:cubicBezTo>
                      <a:pt x="35910" y="0"/>
                      <a:pt x="46388" y="10573"/>
                      <a:pt x="46292" y="23336"/>
                    </a:cubicBezTo>
                    <a:cubicBezTo>
                      <a:pt x="46102" y="36005"/>
                      <a:pt x="35148" y="46577"/>
                      <a:pt x="22670" y="46387"/>
                    </a:cubicBezTo>
                    <a:cubicBezTo>
                      <a:pt x="10192" y="46101"/>
                      <a:pt x="96" y="35814"/>
                      <a:pt x="1" y="23241"/>
                    </a:cubicBezTo>
                    <a:cubicBezTo>
                      <a:pt x="-95" y="10287"/>
                      <a:pt x="10097" y="0"/>
                      <a:pt x="23051" y="0"/>
                    </a:cubicBezTo>
                    <a:close/>
                    <a:moveTo>
                      <a:pt x="33814" y="23146"/>
                    </a:moveTo>
                    <a:cubicBezTo>
                      <a:pt x="33814" y="17335"/>
                      <a:pt x="29147" y="12573"/>
                      <a:pt x="23242" y="12383"/>
                    </a:cubicBezTo>
                    <a:cubicBezTo>
                      <a:pt x="17146" y="12287"/>
                      <a:pt x="12574" y="16669"/>
                      <a:pt x="12383" y="22669"/>
                    </a:cubicBezTo>
                    <a:cubicBezTo>
                      <a:pt x="12193" y="28956"/>
                      <a:pt x="16955" y="33909"/>
                      <a:pt x="23146" y="33814"/>
                    </a:cubicBezTo>
                    <a:cubicBezTo>
                      <a:pt x="28957" y="33814"/>
                      <a:pt x="33719" y="28956"/>
                      <a:pt x="33814" y="23146"/>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36" name="任意多边形: 形状 153"/>
              <p:cNvSpPr/>
              <p:nvPr/>
            </p:nvSpPr>
            <p:spPr>
              <a:xfrm>
                <a:off x="5479909" y="-752538"/>
                <a:ext cx="46102" cy="46301"/>
              </a:xfrm>
              <a:custGeom>
                <a:avLst/>
                <a:gdLst>
                  <a:gd name="connsiteX0" fmla="*/ 1 w 46102"/>
                  <a:gd name="connsiteY0" fmla="*/ 23336 h 46301"/>
                  <a:gd name="connsiteX1" fmla="*/ 22956 w 46102"/>
                  <a:gd name="connsiteY1" fmla="*/ 0 h 46301"/>
                  <a:gd name="connsiteX2" fmla="*/ 46102 w 46102"/>
                  <a:gd name="connsiteY2" fmla="*/ 23146 h 46301"/>
                  <a:gd name="connsiteX3" fmla="*/ 23432 w 46102"/>
                  <a:gd name="connsiteY3" fmla="*/ 46292 h 46301"/>
                  <a:gd name="connsiteX4" fmla="*/ 1 w 46102"/>
                  <a:gd name="connsiteY4" fmla="*/ 23336 h 46301"/>
                  <a:gd name="connsiteX5" fmla="*/ 33910 w 46102"/>
                  <a:gd name="connsiteY5" fmla="*/ 23051 h 46301"/>
                  <a:gd name="connsiteX6" fmla="*/ 23146 w 46102"/>
                  <a:gd name="connsiteY6" fmla="*/ 12383 h 46301"/>
                  <a:gd name="connsiteX7" fmla="*/ 12097 w 46102"/>
                  <a:gd name="connsiteY7" fmla="*/ 22765 h 46301"/>
                  <a:gd name="connsiteX8" fmla="*/ 23146 w 46102"/>
                  <a:gd name="connsiteY8" fmla="*/ 33814 h 46301"/>
                  <a:gd name="connsiteX9" fmla="*/ 33910 w 46102"/>
                  <a:gd name="connsiteY9" fmla="*/ 23051 h 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02" h="46301">
                    <a:moveTo>
                      <a:pt x="1" y="23336"/>
                    </a:moveTo>
                    <a:cubicBezTo>
                      <a:pt x="-95" y="10382"/>
                      <a:pt x="10002" y="0"/>
                      <a:pt x="22956" y="0"/>
                    </a:cubicBezTo>
                    <a:cubicBezTo>
                      <a:pt x="35815" y="0"/>
                      <a:pt x="46197" y="10287"/>
                      <a:pt x="46102" y="23146"/>
                    </a:cubicBezTo>
                    <a:cubicBezTo>
                      <a:pt x="46102" y="35719"/>
                      <a:pt x="36005" y="46006"/>
                      <a:pt x="23432" y="46292"/>
                    </a:cubicBezTo>
                    <a:cubicBezTo>
                      <a:pt x="10859" y="46672"/>
                      <a:pt x="96" y="36195"/>
                      <a:pt x="1" y="23336"/>
                    </a:cubicBezTo>
                    <a:close/>
                    <a:moveTo>
                      <a:pt x="33910" y="23051"/>
                    </a:moveTo>
                    <a:cubicBezTo>
                      <a:pt x="33910" y="17240"/>
                      <a:pt x="29052" y="12478"/>
                      <a:pt x="23146" y="12383"/>
                    </a:cubicBezTo>
                    <a:cubicBezTo>
                      <a:pt x="17146" y="12287"/>
                      <a:pt x="12288" y="16859"/>
                      <a:pt x="12097" y="22765"/>
                    </a:cubicBezTo>
                    <a:cubicBezTo>
                      <a:pt x="11907" y="28766"/>
                      <a:pt x="17050" y="33909"/>
                      <a:pt x="23146" y="33814"/>
                    </a:cubicBezTo>
                    <a:cubicBezTo>
                      <a:pt x="29052" y="33718"/>
                      <a:pt x="33910" y="28861"/>
                      <a:pt x="33910" y="23051"/>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37" name="任意多边形: 形状 166"/>
              <p:cNvSpPr/>
              <p:nvPr/>
            </p:nvSpPr>
            <p:spPr>
              <a:xfrm>
                <a:off x="5637739" y="-569278"/>
                <a:ext cx="226028" cy="226505"/>
              </a:xfrm>
              <a:custGeom>
                <a:avLst/>
                <a:gdLst>
                  <a:gd name="connsiteX0" fmla="*/ 0 w 226028"/>
                  <a:gd name="connsiteY0" fmla="*/ 112967 h 226505"/>
                  <a:gd name="connsiteX1" fmla="*/ 113443 w 226028"/>
                  <a:gd name="connsiteY1" fmla="*/ 0 h 226505"/>
                  <a:gd name="connsiteX2" fmla="*/ 226028 w 226028"/>
                  <a:gd name="connsiteY2" fmla="*/ 113824 h 226505"/>
                  <a:gd name="connsiteX3" fmla="*/ 113729 w 226028"/>
                  <a:gd name="connsiteY3" fmla="*/ 226505 h 226505"/>
                  <a:gd name="connsiteX4" fmla="*/ 0 w 226028"/>
                  <a:gd name="connsiteY4" fmla="*/ 112967 h 226505"/>
                  <a:gd name="connsiteX5" fmla="*/ 213836 w 226028"/>
                  <a:gd name="connsiteY5" fmla="*/ 114110 h 226505"/>
                  <a:gd name="connsiteX6" fmla="*/ 115443 w 226028"/>
                  <a:gd name="connsiteY6" fmla="*/ 12478 h 226505"/>
                  <a:gd name="connsiteX7" fmla="*/ 12097 w 226028"/>
                  <a:gd name="connsiteY7" fmla="*/ 112014 h 226505"/>
                  <a:gd name="connsiteX8" fmla="*/ 110871 w 226028"/>
                  <a:gd name="connsiteY8" fmla="*/ 214027 h 226505"/>
                  <a:gd name="connsiteX9" fmla="*/ 213836 w 226028"/>
                  <a:gd name="connsiteY9" fmla="*/ 114110 h 22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028" h="226505">
                    <a:moveTo>
                      <a:pt x="0" y="112967"/>
                    </a:moveTo>
                    <a:cubicBezTo>
                      <a:pt x="0" y="50387"/>
                      <a:pt x="50578" y="95"/>
                      <a:pt x="113443" y="0"/>
                    </a:cubicBezTo>
                    <a:cubicBezTo>
                      <a:pt x="175736" y="-95"/>
                      <a:pt x="226219" y="50959"/>
                      <a:pt x="226028" y="113824"/>
                    </a:cubicBezTo>
                    <a:cubicBezTo>
                      <a:pt x="225838" y="175832"/>
                      <a:pt x="175546" y="226314"/>
                      <a:pt x="113729" y="226505"/>
                    </a:cubicBezTo>
                    <a:cubicBezTo>
                      <a:pt x="50673" y="226695"/>
                      <a:pt x="0" y="176117"/>
                      <a:pt x="0" y="112967"/>
                    </a:cubicBezTo>
                    <a:close/>
                    <a:moveTo>
                      <a:pt x="213836" y="114110"/>
                    </a:moveTo>
                    <a:cubicBezTo>
                      <a:pt x="214598" y="59436"/>
                      <a:pt x="170117" y="13335"/>
                      <a:pt x="115443" y="12478"/>
                    </a:cubicBezTo>
                    <a:cubicBezTo>
                      <a:pt x="58769" y="11621"/>
                      <a:pt x="13049" y="55626"/>
                      <a:pt x="12097" y="112014"/>
                    </a:cubicBezTo>
                    <a:cubicBezTo>
                      <a:pt x="11144" y="166973"/>
                      <a:pt x="56007" y="213265"/>
                      <a:pt x="110871" y="214027"/>
                    </a:cubicBezTo>
                    <a:cubicBezTo>
                      <a:pt x="167545" y="214884"/>
                      <a:pt x="213074" y="170688"/>
                      <a:pt x="213836" y="114110"/>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38" name="任意多边形: 形状 168"/>
              <p:cNvSpPr/>
              <p:nvPr/>
            </p:nvSpPr>
            <p:spPr>
              <a:xfrm>
                <a:off x="5728227" y="-524404"/>
                <a:ext cx="44192" cy="136527"/>
              </a:xfrm>
              <a:custGeom>
                <a:avLst/>
                <a:gdLst>
                  <a:gd name="connsiteX0" fmla="*/ 0 w 44192"/>
                  <a:gd name="connsiteY0" fmla="*/ 131339 h 136527"/>
                  <a:gd name="connsiteX1" fmla="*/ 11144 w 44192"/>
                  <a:gd name="connsiteY1" fmla="*/ 88381 h 136527"/>
                  <a:gd name="connsiteX2" fmla="*/ 31433 w 44192"/>
                  <a:gd name="connsiteY2" fmla="*/ 9514 h 136527"/>
                  <a:gd name="connsiteX3" fmla="*/ 32576 w 44192"/>
                  <a:gd name="connsiteY3" fmla="*/ 5418 h 136527"/>
                  <a:gd name="connsiteX4" fmla="*/ 40291 w 44192"/>
                  <a:gd name="connsiteY4" fmla="*/ 656 h 136527"/>
                  <a:gd name="connsiteX5" fmla="*/ 44101 w 44192"/>
                  <a:gd name="connsiteY5" fmla="*/ 8752 h 136527"/>
                  <a:gd name="connsiteX6" fmla="*/ 31242 w 44192"/>
                  <a:gd name="connsiteY6" fmla="*/ 59806 h 136527"/>
                  <a:gd name="connsiteX7" fmla="*/ 14002 w 44192"/>
                  <a:gd name="connsiteY7" fmla="*/ 127148 h 136527"/>
                  <a:gd name="connsiteX8" fmla="*/ 12002 w 44192"/>
                  <a:gd name="connsiteY8" fmla="*/ 133053 h 136527"/>
                  <a:gd name="connsiteX9" fmla="*/ 5334 w 44192"/>
                  <a:gd name="connsiteY9" fmla="*/ 136482 h 136527"/>
                  <a:gd name="connsiteX10" fmla="*/ 0 w 44192"/>
                  <a:gd name="connsiteY10" fmla="*/ 131339 h 13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92" h="136527">
                    <a:moveTo>
                      <a:pt x="0" y="131339"/>
                    </a:moveTo>
                    <a:cubicBezTo>
                      <a:pt x="4001" y="116004"/>
                      <a:pt x="7620" y="102192"/>
                      <a:pt x="11144" y="88381"/>
                    </a:cubicBezTo>
                    <a:cubicBezTo>
                      <a:pt x="17907" y="62092"/>
                      <a:pt x="24670" y="35803"/>
                      <a:pt x="31433" y="9514"/>
                    </a:cubicBezTo>
                    <a:cubicBezTo>
                      <a:pt x="31814" y="8181"/>
                      <a:pt x="32195" y="6847"/>
                      <a:pt x="32576" y="5418"/>
                    </a:cubicBezTo>
                    <a:cubicBezTo>
                      <a:pt x="33719" y="1513"/>
                      <a:pt x="36576" y="-1344"/>
                      <a:pt x="40291" y="656"/>
                    </a:cubicBezTo>
                    <a:cubicBezTo>
                      <a:pt x="42482" y="1799"/>
                      <a:pt x="44672" y="6371"/>
                      <a:pt x="44101" y="8752"/>
                    </a:cubicBezTo>
                    <a:cubicBezTo>
                      <a:pt x="40196" y="25897"/>
                      <a:pt x="35624" y="42756"/>
                      <a:pt x="31242" y="59806"/>
                    </a:cubicBezTo>
                    <a:cubicBezTo>
                      <a:pt x="25432" y="82285"/>
                      <a:pt x="19717" y="104669"/>
                      <a:pt x="14002" y="127148"/>
                    </a:cubicBezTo>
                    <a:cubicBezTo>
                      <a:pt x="13526" y="129148"/>
                      <a:pt x="13335" y="131720"/>
                      <a:pt x="12002" y="133053"/>
                    </a:cubicBezTo>
                    <a:cubicBezTo>
                      <a:pt x="10287" y="134768"/>
                      <a:pt x="7239" y="136863"/>
                      <a:pt x="5334" y="136482"/>
                    </a:cubicBezTo>
                    <a:cubicBezTo>
                      <a:pt x="2953" y="135816"/>
                      <a:pt x="1333" y="132672"/>
                      <a:pt x="0" y="13133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39" name="任意多边形: 形状 169"/>
              <p:cNvSpPr/>
              <p:nvPr/>
            </p:nvSpPr>
            <p:spPr>
              <a:xfrm>
                <a:off x="5668415" y="-500304"/>
                <a:ext cx="47219" cy="87404"/>
              </a:xfrm>
              <a:custGeom>
                <a:avLst/>
                <a:gdLst>
                  <a:gd name="connsiteX0" fmla="*/ 13520 w 47219"/>
                  <a:gd name="connsiteY0" fmla="*/ 44279 h 87404"/>
                  <a:gd name="connsiteX1" fmla="*/ 41143 w 47219"/>
                  <a:gd name="connsiteY1" fmla="*/ 73521 h 87404"/>
                  <a:gd name="connsiteX2" fmla="*/ 44953 w 47219"/>
                  <a:gd name="connsiteY2" fmla="*/ 77616 h 87404"/>
                  <a:gd name="connsiteX3" fmla="*/ 44762 w 47219"/>
                  <a:gd name="connsiteY3" fmla="*/ 86665 h 87404"/>
                  <a:gd name="connsiteX4" fmla="*/ 36285 w 47219"/>
                  <a:gd name="connsiteY4" fmla="*/ 85998 h 87404"/>
                  <a:gd name="connsiteX5" fmla="*/ 1043 w 47219"/>
                  <a:gd name="connsiteY5" fmla="*/ 48660 h 87404"/>
                  <a:gd name="connsiteX6" fmla="*/ 1328 w 47219"/>
                  <a:gd name="connsiteY6" fmla="*/ 39612 h 87404"/>
                  <a:gd name="connsiteX7" fmla="*/ 35904 w 47219"/>
                  <a:gd name="connsiteY7" fmla="*/ 2655 h 87404"/>
                  <a:gd name="connsiteX8" fmla="*/ 45143 w 47219"/>
                  <a:gd name="connsiteY8" fmla="*/ 1988 h 87404"/>
                  <a:gd name="connsiteX9" fmla="*/ 44667 w 47219"/>
                  <a:gd name="connsiteY9" fmla="*/ 11322 h 87404"/>
                  <a:gd name="connsiteX10" fmla="*/ 13520 w 47219"/>
                  <a:gd name="connsiteY10" fmla="*/ 44279 h 87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219" h="87404">
                    <a:moveTo>
                      <a:pt x="13520" y="44279"/>
                    </a:moveTo>
                    <a:cubicBezTo>
                      <a:pt x="23141" y="54471"/>
                      <a:pt x="32094" y="63996"/>
                      <a:pt x="41143" y="73521"/>
                    </a:cubicBezTo>
                    <a:cubicBezTo>
                      <a:pt x="42476" y="74854"/>
                      <a:pt x="43810" y="76188"/>
                      <a:pt x="44953" y="77616"/>
                    </a:cubicBezTo>
                    <a:cubicBezTo>
                      <a:pt x="47620" y="80664"/>
                      <a:pt x="48382" y="84570"/>
                      <a:pt x="44762" y="86665"/>
                    </a:cubicBezTo>
                    <a:cubicBezTo>
                      <a:pt x="42667" y="87903"/>
                      <a:pt x="37904" y="87522"/>
                      <a:pt x="36285" y="85998"/>
                    </a:cubicBezTo>
                    <a:cubicBezTo>
                      <a:pt x="24188" y="73902"/>
                      <a:pt x="12377" y="61519"/>
                      <a:pt x="1043" y="48660"/>
                    </a:cubicBezTo>
                    <a:cubicBezTo>
                      <a:pt x="-481" y="46946"/>
                      <a:pt x="-291" y="41421"/>
                      <a:pt x="1328" y="39612"/>
                    </a:cubicBezTo>
                    <a:cubicBezTo>
                      <a:pt x="12473" y="27039"/>
                      <a:pt x="24284" y="14847"/>
                      <a:pt x="35904" y="2655"/>
                    </a:cubicBezTo>
                    <a:cubicBezTo>
                      <a:pt x="38666" y="-298"/>
                      <a:pt x="42000" y="-1155"/>
                      <a:pt x="45143" y="1988"/>
                    </a:cubicBezTo>
                    <a:cubicBezTo>
                      <a:pt x="48287" y="5131"/>
                      <a:pt x="47429" y="8370"/>
                      <a:pt x="44667" y="11322"/>
                    </a:cubicBezTo>
                    <a:cubicBezTo>
                      <a:pt x="34380" y="22181"/>
                      <a:pt x="24093" y="33039"/>
                      <a:pt x="13520" y="44279"/>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240" name="任意多边形: 形状 170"/>
              <p:cNvSpPr/>
              <p:nvPr/>
            </p:nvSpPr>
            <p:spPr>
              <a:xfrm>
                <a:off x="5785974" y="-500338"/>
                <a:ext cx="48432" cy="88561"/>
              </a:xfrm>
              <a:custGeom>
                <a:avLst/>
                <a:gdLst>
                  <a:gd name="connsiteX0" fmla="*/ 33788 w 48432"/>
                  <a:gd name="connsiteY0" fmla="*/ 44408 h 88561"/>
                  <a:gd name="connsiteX1" fmla="*/ 16643 w 48432"/>
                  <a:gd name="connsiteY1" fmla="*/ 26120 h 88561"/>
                  <a:gd name="connsiteX2" fmla="*/ 5023 w 48432"/>
                  <a:gd name="connsiteY2" fmla="*/ 13928 h 88561"/>
                  <a:gd name="connsiteX3" fmla="*/ 2165 w 48432"/>
                  <a:gd name="connsiteY3" fmla="*/ 2117 h 88561"/>
                  <a:gd name="connsiteX4" fmla="*/ 13786 w 48432"/>
                  <a:gd name="connsiteY4" fmla="*/ 5165 h 88561"/>
                  <a:gd name="connsiteX5" fmla="*/ 38455 w 48432"/>
                  <a:gd name="connsiteY5" fmla="*/ 31168 h 88561"/>
                  <a:gd name="connsiteX6" fmla="*/ 38265 w 48432"/>
                  <a:gd name="connsiteY6" fmla="*/ 57553 h 88561"/>
                  <a:gd name="connsiteX7" fmla="*/ 12643 w 48432"/>
                  <a:gd name="connsiteY7" fmla="*/ 84604 h 88561"/>
                  <a:gd name="connsiteX8" fmla="*/ 2451 w 48432"/>
                  <a:gd name="connsiteY8" fmla="*/ 86890 h 88561"/>
                  <a:gd name="connsiteX9" fmla="*/ 3689 w 48432"/>
                  <a:gd name="connsiteY9" fmla="*/ 76126 h 88561"/>
                  <a:gd name="connsiteX10" fmla="*/ 33788 w 48432"/>
                  <a:gd name="connsiteY10" fmla="*/ 44408 h 8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32" h="88561">
                    <a:moveTo>
                      <a:pt x="33788" y="44408"/>
                    </a:moveTo>
                    <a:cubicBezTo>
                      <a:pt x="27883" y="38122"/>
                      <a:pt x="22263" y="32121"/>
                      <a:pt x="16643" y="26120"/>
                    </a:cubicBezTo>
                    <a:cubicBezTo>
                      <a:pt x="12833" y="22024"/>
                      <a:pt x="8833" y="18024"/>
                      <a:pt x="5023" y="13928"/>
                    </a:cubicBezTo>
                    <a:cubicBezTo>
                      <a:pt x="1879" y="10499"/>
                      <a:pt x="-2788" y="6975"/>
                      <a:pt x="2165" y="2117"/>
                    </a:cubicBezTo>
                    <a:cubicBezTo>
                      <a:pt x="7118" y="-2741"/>
                      <a:pt x="10547" y="1831"/>
                      <a:pt x="13786" y="5165"/>
                    </a:cubicBezTo>
                    <a:cubicBezTo>
                      <a:pt x="21977" y="13833"/>
                      <a:pt x="30264" y="22501"/>
                      <a:pt x="38455" y="31168"/>
                    </a:cubicBezTo>
                    <a:cubicBezTo>
                      <a:pt x="51790" y="45265"/>
                      <a:pt x="51790" y="43360"/>
                      <a:pt x="38265" y="57553"/>
                    </a:cubicBezTo>
                    <a:cubicBezTo>
                      <a:pt x="29692" y="66601"/>
                      <a:pt x="21215" y="75555"/>
                      <a:pt x="12643" y="84604"/>
                    </a:cubicBezTo>
                    <a:cubicBezTo>
                      <a:pt x="9690" y="87747"/>
                      <a:pt x="6451" y="90414"/>
                      <a:pt x="2451" y="86890"/>
                    </a:cubicBezTo>
                    <a:cubicBezTo>
                      <a:pt x="-1931" y="83080"/>
                      <a:pt x="546" y="79460"/>
                      <a:pt x="3689" y="76126"/>
                    </a:cubicBezTo>
                    <a:cubicBezTo>
                      <a:pt x="13690" y="65649"/>
                      <a:pt x="23596" y="55076"/>
                      <a:pt x="33788" y="44408"/>
                    </a:cubicBezTo>
                    <a:close/>
                  </a:path>
                </a:pathLst>
              </a:custGeom>
              <a:grpFill/>
              <a:ln w="31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sp>
        <p:nvSpPr>
          <p:cNvPr id="248" name="文本框 247"/>
          <p:cNvSpPr txBox="1"/>
          <p:nvPr/>
        </p:nvSpPr>
        <p:spPr>
          <a:xfrm>
            <a:off x="455930" y="5076190"/>
            <a:ext cx="1514475" cy="645160"/>
          </a:xfrm>
          <a:prstGeom prst="rect">
            <a:avLst/>
          </a:prstGeom>
          <a:noFill/>
        </p:spPr>
        <p:txBody>
          <a:bodyPr wrap="square" rtlCol="0">
            <a:spAutoFit/>
          </a:bodyPr>
          <a:lstStyle/>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1:需求书，需要逐项确认</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2:全套产品图</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3:预算计划(可选)</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4:项目进度计划(可选)</a:t>
            </a:r>
          </a:p>
        </p:txBody>
      </p:sp>
      <p:sp>
        <p:nvSpPr>
          <p:cNvPr id="617" name="文本框 616"/>
          <p:cNvSpPr txBox="1"/>
          <p:nvPr/>
        </p:nvSpPr>
        <p:spPr>
          <a:xfrm>
            <a:off x="1878965" y="5076190"/>
            <a:ext cx="2845435" cy="1614805"/>
          </a:xfrm>
          <a:prstGeom prst="rect">
            <a:avLst/>
          </a:prstGeom>
          <a:noFill/>
        </p:spPr>
        <p:txBody>
          <a:bodyPr wrap="square" rtlCol="0">
            <a:spAutoFit/>
          </a:bodyPr>
          <a:lstStyle/>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1:布局图</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2:时间进度规划表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3:产品比较矩阵表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4:元器件定义表&amp;关键元件报价单</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5:问题点清单</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6:节拍规划表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7:风险评估表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8:工艺技术清单</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9:技术要求和正式报价</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QG1</a:t>
            </a:r>
            <a:r>
              <a:rPr lang="en-US" altLang="zh-CN" sz="900">
                <a:solidFill>
                  <a:srgbClr val="B05E35"/>
                </a:solidFill>
                <a:latin typeface="阿里巴巴普惠体 R" panose="00020600040101010101" charset="-122"/>
                <a:ea typeface="阿里巴巴普惠体 R" panose="00020600040101010101" charset="-122"/>
                <a:cs typeface="阿里巴巴普惠体 R" panose="00020600040101010101" charset="-122"/>
              </a:rPr>
              <a:t>方案评审会</a:t>
            </a:r>
            <a:r>
              <a:rPr lang="zh-CN" altLang="en-US" sz="900">
                <a:solidFill>
                  <a:schemeClr val="bg1"/>
                </a:solidFill>
                <a:latin typeface="阿里巴巴普惠体 R" panose="00020600040101010101" charset="-122"/>
                <a:ea typeface="阿里巴巴普惠体 R" panose="00020600040101010101" charset="-122"/>
                <a:cs typeface="阿里巴巴普惠体 R" panose="00020600040101010101" charset="-122"/>
              </a:rPr>
              <a:t>：</a:t>
            </a: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(报价工程师负责) </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D1以上项目方案评审会必须形成会议纪要</a:t>
            </a:r>
          </a:p>
        </p:txBody>
      </p:sp>
      <p:sp>
        <p:nvSpPr>
          <p:cNvPr id="620" name="文本框 619"/>
          <p:cNvSpPr txBox="1"/>
          <p:nvPr/>
        </p:nvSpPr>
        <p:spPr>
          <a:xfrm>
            <a:off x="4251960" y="5017770"/>
            <a:ext cx="1514475" cy="506730"/>
          </a:xfrm>
          <a:prstGeom prst="rect">
            <a:avLst/>
          </a:prstGeom>
          <a:noFill/>
        </p:spPr>
        <p:txBody>
          <a:bodyPr wrap="square" rtlCol="0">
            <a:spAutoFit/>
          </a:bodyPr>
          <a:lstStyle/>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1:长周期清单</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2:采购清单</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3:采购图纸</a:t>
            </a:r>
          </a:p>
        </p:txBody>
      </p:sp>
      <p:sp>
        <p:nvSpPr>
          <p:cNvPr id="621" name="文本框 620"/>
          <p:cNvSpPr txBox="1"/>
          <p:nvPr/>
        </p:nvSpPr>
        <p:spPr>
          <a:xfrm>
            <a:off x="5674995" y="5017770"/>
            <a:ext cx="2845435" cy="922020"/>
          </a:xfrm>
          <a:prstGeom prst="rect">
            <a:avLst/>
          </a:prstGeom>
          <a:noFill/>
        </p:spPr>
        <p:txBody>
          <a:bodyPr wrap="square" rtlCol="0">
            <a:spAutoFit/>
          </a:bodyPr>
          <a:lstStyle/>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1:供应商列表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2:采购件状态一览表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3:库存件一览表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4:元件一览表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5:采购订单</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6:问题点清单</a:t>
            </a:r>
          </a:p>
        </p:txBody>
      </p:sp>
      <p:sp>
        <p:nvSpPr>
          <p:cNvPr id="622" name="文本框 621"/>
          <p:cNvSpPr txBox="1"/>
          <p:nvPr/>
        </p:nvSpPr>
        <p:spPr>
          <a:xfrm>
            <a:off x="477520" y="1715770"/>
            <a:ext cx="1514475" cy="1060450"/>
          </a:xfrm>
          <a:prstGeom prst="rect">
            <a:avLst/>
          </a:prstGeom>
          <a:noFill/>
        </p:spPr>
        <p:txBody>
          <a:bodyPr wrap="square" rtlCol="0">
            <a:spAutoFit/>
          </a:bodyPr>
          <a:lstStyle/>
          <a:p>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1:布局图</a:t>
            </a:r>
          </a:p>
          <a:p>
            <a:r>
              <a:rPr lang="en-US" altLang="zh-CN"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2:</a:t>
            </a:r>
            <a:r>
              <a:rPr lang="zh-CN" altLang="en-US"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前期</a:t>
            </a:r>
            <a:r>
              <a:rPr lang="en-US" altLang="zh-CN" sz="900" dirty="0" err="1"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方案</a:t>
            </a:r>
            <a:endPar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a:p>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3:整线标准</a:t>
            </a:r>
          </a:p>
          <a:p>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4:问题点清单</a:t>
            </a:r>
          </a:p>
          <a:p>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QG2</a:t>
            </a:r>
            <a:r>
              <a:rPr lang="en-US" altLang="zh-CN" sz="900" dirty="0">
                <a:solidFill>
                  <a:srgbClr val="0352A4"/>
                </a:solidFill>
                <a:latin typeface="阿里巴巴普惠体 R" panose="00020600040101010101" charset="-122"/>
                <a:ea typeface="阿里巴巴普惠体 R" panose="00020600040101010101" charset="-122"/>
                <a:cs typeface="阿里巴巴普惠体 R" panose="00020600040101010101" charset="-122"/>
              </a:rPr>
              <a:t>设计评审会</a:t>
            </a: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a:t>
            </a:r>
            <a:r>
              <a:rPr lang="en-US" altLang="zh-CN" sz="900" dirty="0" err="1">
                <a:solidFill>
                  <a:schemeClr val="bg1"/>
                </a:solidFill>
                <a:latin typeface="阿里巴巴普惠体 R" panose="00020600040101010101" charset="-122"/>
                <a:ea typeface="阿里巴巴普惠体 R" panose="00020600040101010101" charset="-122"/>
                <a:cs typeface="阿里巴巴普惠体 R" panose="00020600040101010101" charset="-122"/>
              </a:rPr>
              <a:t>内，外部</a:t>
            </a: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a:t>
            </a:r>
          </a:p>
          <a:p>
            <a:r>
              <a:rPr lang="en-US" altLang="zh-CN" sz="900" dirty="0" err="1">
                <a:solidFill>
                  <a:schemeClr val="bg1"/>
                </a:solidFill>
                <a:latin typeface="阿里巴巴普惠体 R" panose="00020600040101010101" charset="-122"/>
                <a:ea typeface="阿里巴巴普惠体 R" panose="00020600040101010101" charset="-122"/>
                <a:cs typeface="阿里巴巴普惠体 R" panose="00020600040101010101" charset="-122"/>
              </a:rPr>
              <a:t>下图前需要设计评审，并形成会议纪要</a:t>
            </a:r>
            <a:endPar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p:txBody>
      </p:sp>
      <p:sp>
        <p:nvSpPr>
          <p:cNvPr id="623" name="文本框 622"/>
          <p:cNvSpPr txBox="1"/>
          <p:nvPr/>
        </p:nvSpPr>
        <p:spPr>
          <a:xfrm>
            <a:off x="1929130" y="1715770"/>
            <a:ext cx="2845435" cy="1753235"/>
          </a:xfrm>
          <a:prstGeom prst="rect">
            <a:avLst/>
          </a:prstGeom>
          <a:noFill/>
        </p:spPr>
        <p:txBody>
          <a:bodyPr wrap="square" rtlCol="0">
            <a:spAutoFit/>
          </a:bodyPr>
          <a:lstStyle/>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1:机电接口</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2:机电元件列表</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3:机电原理图</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4:气液路图</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5:3D     6:2D</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7:EzPLAN</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8:采购清单</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9:换型表</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10:安全评估</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11:软件源代码</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12:节拍分析软件</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13:设计回顾</a:t>
            </a:r>
          </a:p>
        </p:txBody>
      </p:sp>
      <p:sp>
        <p:nvSpPr>
          <p:cNvPr id="624" name="文本框 623"/>
          <p:cNvSpPr txBox="1"/>
          <p:nvPr/>
        </p:nvSpPr>
        <p:spPr>
          <a:xfrm>
            <a:off x="4277995" y="1715770"/>
            <a:ext cx="1514475" cy="783590"/>
          </a:xfrm>
          <a:prstGeom prst="rect">
            <a:avLst/>
          </a:prstGeom>
          <a:noFill/>
        </p:spPr>
        <p:txBody>
          <a:bodyPr wrap="square" rtlCol="0">
            <a:spAutoFit/>
          </a:bodyPr>
          <a:lstStyle/>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1:清单</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2:全套图纸</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3:换型表.</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4:时间进度规划表(包括调试件)</a:t>
            </a:r>
          </a:p>
        </p:txBody>
      </p:sp>
      <p:sp>
        <p:nvSpPr>
          <p:cNvPr id="625" name="文本框 624"/>
          <p:cNvSpPr txBox="1"/>
          <p:nvPr/>
        </p:nvSpPr>
        <p:spPr>
          <a:xfrm>
            <a:off x="5710555" y="1715770"/>
            <a:ext cx="2845435" cy="1060450"/>
          </a:xfrm>
          <a:prstGeom prst="rect">
            <a:avLst/>
          </a:prstGeom>
          <a:noFill/>
        </p:spPr>
        <p:txBody>
          <a:bodyPr wrap="square" rtlCol="0">
            <a:spAutoFit/>
          </a:bodyPr>
          <a:lstStyle/>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1:安全评估表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2:CMK&amp;MSA报告&amp;校验报告</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3:节拍实测表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4:项目内部验收表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5:QG3文档</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ea"/>
              </a:rPr>
              <a:t>QG3</a:t>
            </a:r>
            <a:r>
              <a:rPr lang="en-US" altLang="zh-CN" sz="90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ea"/>
              </a:rPr>
              <a:t>内部验收会</a:t>
            </a: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ea"/>
              </a:rPr>
              <a:t>:</a:t>
            </a:r>
            <a:endPar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ea"/>
              </a:rPr>
              <a:t>预验收前需要通过内部验收</a:t>
            </a:r>
            <a:endPar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627" name="组合 626"/>
          <p:cNvGrpSpPr/>
          <p:nvPr/>
        </p:nvGrpSpPr>
        <p:grpSpPr>
          <a:xfrm>
            <a:off x="4349750" y="2547620"/>
            <a:ext cx="1203960" cy="395605"/>
            <a:chOff x="2075" y="7267"/>
            <a:chExt cx="3033" cy="996"/>
          </a:xfrm>
        </p:grpSpPr>
        <p:sp>
          <p:nvSpPr>
            <p:cNvPr id="628" name="矩形: 圆角 6147"/>
            <p:cNvSpPr/>
            <p:nvPr/>
          </p:nvSpPr>
          <p:spPr>
            <a:xfrm>
              <a:off x="2075" y="7267"/>
              <a:ext cx="2918" cy="996"/>
            </a:xfrm>
            <a:prstGeom prst="roundRect">
              <a:avLst>
                <a:gd name="adj" fmla="val 50000"/>
              </a:avLst>
            </a:prstGeom>
            <a:gradFill>
              <a:gsLst>
                <a:gs pos="3000">
                  <a:srgbClr val="0091FA">
                    <a:alpha val="25000"/>
                  </a:srgbClr>
                </a:gs>
                <a:gs pos="100000">
                  <a:srgbClr val="09F5D9">
                    <a:alpha val="13000"/>
                  </a:srgbClr>
                </a:gs>
              </a:gsLst>
              <a:path path="circle">
                <a:fillToRect l="100000" t="100000"/>
              </a:path>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29" name="椭圆 628"/>
            <p:cNvSpPr/>
            <p:nvPr/>
          </p:nvSpPr>
          <p:spPr>
            <a:xfrm>
              <a:off x="2143" y="7320"/>
              <a:ext cx="891" cy="891"/>
            </a:xfrm>
            <a:prstGeom prst="ellipse">
              <a:avLst/>
            </a:prstGeom>
            <a:gradFill flip="none" rotWithShape="1">
              <a:gsLst>
                <a:gs pos="3000">
                  <a:srgbClr val="02A9F2"/>
                </a:gs>
                <a:gs pos="58000">
                  <a:srgbClr val="08EFDA"/>
                </a:gs>
                <a:gs pos="98000">
                  <a:srgbClr val="D4FC7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R" panose="00020600040101010101" charset="-122"/>
                <a:ea typeface="阿里巴巴普惠体 R" panose="00020600040101010101" charset="-122"/>
                <a:cs typeface="+mn-cs"/>
              </a:endParaRPr>
            </a:p>
          </p:txBody>
        </p:sp>
        <p:sp>
          <p:nvSpPr>
            <p:cNvPr id="630" name="文本框 629"/>
            <p:cNvSpPr txBox="1"/>
            <p:nvPr/>
          </p:nvSpPr>
          <p:spPr>
            <a:xfrm>
              <a:off x="2969" y="7478"/>
              <a:ext cx="2139" cy="6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white"/>
                  </a:solidFill>
                  <a:effectLst/>
                  <a:uLnTx/>
                  <a:uFillTx/>
                  <a:latin typeface="阿里巴巴普惠体 R" panose="00020600040101010101" charset="-122"/>
                  <a:ea typeface="阿里巴巴普惠体 R" panose="00020600040101010101" charset="-122"/>
                  <a:cs typeface="+mn-cs"/>
                </a:rPr>
                <a:t>管理资料</a:t>
              </a:r>
            </a:p>
          </p:txBody>
        </p:sp>
        <p:grpSp>
          <p:nvGrpSpPr>
            <p:cNvPr id="631" name="图形 138"/>
            <p:cNvGrpSpPr/>
            <p:nvPr/>
          </p:nvGrpSpPr>
          <p:grpSpPr>
            <a:xfrm>
              <a:off x="2366" y="7490"/>
              <a:ext cx="510" cy="510"/>
              <a:chOff x="4410980" y="-485040"/>
              <a:chExt cx="864108" cy="863769"/>
            </a:xfrm>
            <a:solidFill>
              <a:srgbClr val="1D306D"/>
            </a:solidFill>
          </p:grpSpPr>
          <p:sp>
            <p:nvSpPr>
              <p:cNvPr id="632" name="任意多边形: 形状 173"/>
              <p:cNvSpPr/>
              <p:nvPr/>
            </p:nvSpPr>
            <p:spPr>
              <a:xfrm>
                <a:off x="4601152" y="-228579"/>
                <a:ext cx="673936" cy="607308"/>
              </a:xfrm>
              <a:custGeom>
                <a:avLst/>
                <a:gdLst>
                  <a:gd name="connsiteX0" fmla="*/ 673936 w 673936"/>
                  <a:gd name="connsiteY0" fmla="*/ 558403 h 607308"/>
                  <a:gd name="connsiteX1" fmla="*/ 672222 w 673936"/>
                  <a:gd name="connsiteY1" fmla="*/ 562023 h 607308"/>
                  <a:gd name="connsiteX2" fmla="*/ 612690 w 673936"/>
                  <a:gd name="connsiteY2" fmla="*/ 607266 h 607308"/>
                  <a:gd name="connsiteX3" fmla="*/ 451623 w 673936"/>
                  <a:gd name="connsiteY3" fmla="*/ 607266 h 607308"/>
                  <a:gd name="connsiteX4" fmla="*/ 61955 w 673936"/>
                  <a:gd name="connsiteY4" fmla="*/ 607266 h 607308"/>
                  <a:gd name="connsiteX5" fmla="*/ 1852 w 673936"/>
                  <a:gd name="connsiteY5" fmla="*/ 561832 h 607308"/>
                  <a:gd name="connsiteX6" fmla="*/ 138 w 673936"/>
                  <a:gd name="connsiteY6" fmla="*/ 541734 h 607308"/>
                  <a:gd name="connsiteX7" fmla="*/ 42 w 673936"/>
                  <a:gd name="connsiteY7" fmla="*/ 276082 h 607308"/>
                  <a:gd name="connsiteX8" fmla="*/ 42 w 673936"/>
                  <a:gd name="connsiteY8" fmla="*/ 175784 h 607308"/>
                  <a:gd name="connsiteX9" fmla="*/ 63288 w 673936"/>
                  <a:gd name="connsiteY9" fmla="*/ 112728 h 607308"/>
                  <a:gd name="connsiteX10" fmla="*/ 167016 w 673936"/>
                  <a:gd name="connsiteY10" fmla="*/ 112728 h 607308"/>
                  <a:gd name="connsiteX11" fmla="*/ 177017 w 673936"/>
                  <a:gd name="connsiteY11" fmla="*/ 112728 h 607308"/>
                  <a:gd name="connsiteX12" fmla="*/ 177398 w 673936"/>
                  <a:gd name="connsiteY12" fmla="*/ 103203 h 607308"/>
                  <a:gd name="connsiteX13" fmla="*/ 177493 w 673936"/>
                  <a:gd name="connsiteY13" fmla="*/ 47577 h 607308"/>
                  <a:gd name="connsiteX14" fmla="*/ 225023 w 673936"/>
                  <a:gd name="connsiteY14" fmla="*/ 143 h 607308"/>
                  <a:gd name="connsiteX15" fmla="*/ 448479 w 673936"/>
                  <a:gd name="connsiteY15" fmla="*/ 143 h 607308"/>
                  <a:gd name="connsiteX16" fmla="*/ 496485 w 673936"/>
                  <a:gd name="connsiteY16" fmla="*/ 48244 h 607308"/>
                  <a:gd name="connsiteX17" fmla="*/ 496485 w 673936"/>
                  <a:gd name="connsiteY17" fmla="*/ 112824 h 607308"/>
                  <a:gd name="connsiteX18" fmla="*/ 505820 w 673936"/>
                  <a:gd name="connsiteY18" fmla="*/ 112824 h 607308"/>
                  <a:gd name="connsiteX19" fmla="*/ 610404 w 673936"/>
                  <a:gd name="connsiteY19" fmla="*/ 112824 h 607308"/>
                  <a:gd name="connsiteX20" fmla="*/ 672507 w 673936"/>
                  <a:gd name="connsiteY20" fmla="*/ 159972 h 607308"/>
                  <a:gd name="connsiteX21" fmla="*/ 673841 w 673936"/>
                  <a:gd name="connsiteY21" fmla="*/ 162068 h 607308"/>
                  <a:gd name="connsiteX22" fmla="*/ 673936 w 673936"/>
                  <a:gd name="connsiteY22" fmla="*/ 558403 h 607308"/>
                  <a:gd name="connsiteX23" fmla="*/ 267028 w 673936"/>
                  <a:gd name="connsiteY23" fmla="*/ 354854 h 607308"/>
                  <a:gd name="connsiteX24" fmla="*/ 260456 w 673936"/>
                  <a:gd name="connsiteY24" fmla="*/ 352949 h 607308"/>
                  <a:gd name="connsiteX25" fmla="*/ 27284 w 673936"/>
                  <a:gd name="connsiteY25" fmla="*/ 306657 h 607308"/>
                  <a:gd name="connsiteX26" fmla="*/ 27093 w 673936"/>
                  <a:gd name="connsiteY26" fmla="*/ 309229 h 607308"/>
                  <a:gd name="connsiteX27" fmla="*/ 27189 w 673936"/>
                  <a:gd name="connsiteY27" fmla="*/ 546211 h 607308"/>
                  <a:gd name="connsiteX28" fmla="*/ 62526 w 673936"/>
                  <a:gd name="connsiteY28" fmla="*/ 580215 h 607308"/>
                  <a:gd name="connsiteX29" fmla="*/ 610785 w 673936"/>
                  <a:gd name="connsiteY29" fmla="*/ 580215 h 607308"/>
                  <a:gd name="connsiteX30" fmla="*/ 646980 w 673936"/>
                  <a:gd name="connsiteY30" fmla="*/ 543639 h 607308"/>
                  <a:gd name="connsiteX31" fmla="*/ 646980 w 673936"/>
                  <a:gd name="connsiteY31" fmla="*/ 312563 h 607308"/>
                  <a:gd name="connsiteX32" fmla="*/ 646980 w 673936"/>
                  <a:gd name="connsiteY32" fmla="*/ 304657 h 607308"/>
                  <a:gd name="connsiteX33" fmla="*/ 619358 w 673936"/>
                  <a:gd name="connsiteY33" fmla="*/ 313706 h 607308"/>
                  <a:gd name="connsiteX34" fmla="*/ 506963 w 673936"/>
                  <a:gd name="connsiteY34" fmla="*/ 335613 h 607308"/>
                  <a:gd name="connsiteX35" fmla="*/ 407236 w 673936"/>
                  <a:gd name="connsiteY35" fmla="*/ 354759 h 607308"/>
                  <a:gd name="connsiteX36" fmla="*/ 407236 w 673936"/>
                  <a:gd name="connsiteY36" fmla="*/ 381238 h 607308"/>
                  <a:gd name="connsiteX37" fmla="*/ 336751 w 673936"/>
                  <a:gd name="connsiteY37" fmla="*/ 450485 h 607308"/>
                  <a:gd name="connsiteX38" fmla="*/ 267123 w 673936"/>
                  <a:gd name="connsiteY38" fmla="*/ 381524 h 607308"/>
                  <a:gd name="connsiteX39" fmla="*/ 267028 w 673936"/>
                  <a:gd name="connsiteY39" fmla="*/ 354854 h 607308"/>
                  <a:gd name="connsiteX40" fmla="*/ 407236 w 673936"/>
                  <a:gd name="connsiteY40" fmla="*/ 326850 h 607308"/>
                  <a:gd name="connsiteX41" fmla="*/ 411237 w 673936"/>
                  <a:gd name="connsiteY41" fmla="*/ 326565 h 607308"/>
                  <a:gd name="connsiteX42" fmla="*/ 577448 w 673936"/>
                  <a:gd name="connsiteY42" fmla="*/ 294656 h 607308"/>
                  <a:gd name="connsiteX43" fmla="*/ 625644 w 673936"/>
                  <a:gd name="connsiteY43" fmla="*/ 283321 h 607308"/>
                  <a:gd name="connsiteX44" fmla="*/ 646980 w 673936"/>
                  <a:gd name="connsiteY44" fmla="*/ 251698 h 607308"/>
                  <a:gd name="connsiteX45" fmla="*/ 646885 w 673936"/>
                  <a:gd name="connsiteY45" fmla="*/ 178356 h 607308"/>
                  <a:gd name="connsiteX46" fmla="*/ 607928 w 673936"/>
                  <a:gd name="connsiteY46" fmla="*/ 139494 h 607308"/>
                  <a:gd name="connsiteX47" fmla="*/ 332179 w 673936"/>
                  <a:gd name="connsiteY47" fmla="*/ 139494 h 607308"/>
                  <a:gd name="connsiteX48" fmla="*/ 185494 w 673936"/>
                  <a:gd name="connsiteY48" fmla="*/ 139779 h 607308"/>
                  <a:gd name="connsiteX49" fmla="*/ 60717 w 673936"/>
                  <a:gd name="connsiteY49" fmla="*/ 139589 h 607308"/>
                  <a:gd name="connsiteX50" fmla="*/ 27474 w 673936"/>
                  <a:gd name="connsiteY50" fmla="*/ 169402 h 607308"/>
                  <a:gd name="connsiteX51" fmla="*/ 27474 w 673936"/>
                  <a:gd name="connsiteY51" fmla="*/ 257032 h 607308"/>
                  <a:gd name="connsiteX52" fmla="*/ 40524 w 673936"/>
                  <a:gd name="connsiteY52" fmla="*/ 279225 h 607308"/>
                  <a:gd name="connsiteX53" fmla="*/ 63860 w 673936"/>
                  <a:gd name="connsiteY53" fmla="*/ 288179 h 607308"/>
                  <a:gd name="connsiteX54" fmla="*/ 220165 w 673936"/>
                  <a:gd name="connsiteY54" fmla="*/ 317992 h 607308"/>
                  <a:gd name="connsiteX55" fmla="*/ 266933 w 673936"/>
                  <a:gd name="connsiteY55" fmla="*/ 326660 h 607308"/>
                  <a:gd name="connsiteX56" fmla="*/ 266933 w 673936"/>
                  <a:gd name="connsiteY56" fmla="*/ 285798 h 607308"/>
                  <a:gd name="connsiteX57" fmla="*/ 296270 w 673936"/>
                  <a:gd name="connsiteY57" fmla="*/ 256080 h 607308"/>
                  <a:gd name="connsiteX58" fmla="*/ 378090 w 673936"/>
                  <a:gd name="connsiteY58" fmla="*/ 256080 h 607308"/>
                  <a:gd name="connsiteX59" fmla="*/ 407236 w 673936"/>
                  <a:gd name="connsiteY59" fmla="*/ 285226 h 607308"/>
                  <a:gd name="connsiteX60" fmla="*/ 407236 w 673936"/>
                  <a:gd name="connsiteY60" fmla="*/ 326850 h 607308"/>
                  <a:gd name="connsiteX61" fmla="*/ 234262 w 673936"/>
                  <a:gd name="connsiteY61" fmla="*/ 55959 h 607308"/>
                  <a:gd name="connsiteX62" fmla="*/ 439526 w 673936"/>
                  <a:gd name="connsiteY62" fmla="*/ 55959 h 607308"/>
                  <a:gd name="connsiteX63" fmla="*/ 439526 w 673936"/>
                  <a:gd name="connsiteY63" fmla="*/ 111681 h 607308"/>
                  <a:gd name="connsiteX64" fmla="*/ 469530 w 673936"/>
                  <a:gd name="connsiteY64" fmla="*/ 111681 h 607308"/>
                  <a:gd name="connsiteX65" fmla="*/ 469339 w 673936"/>
                  <a:gd name="connsiteY65" fmla="*/ 45482 h 607308"/>
                  <a:gd name="connsiteX66" fmla="*/ 447336 w 673936"/>
                  <a:gd name="connsiteY66" fmla="*/ 27003 h 607308"/>
                  <a:gd name="connsiteX67" fmla="*/ 226547 w 673936"/>
                  <a:gd name="connsiteY67" fmla="*/ 27003 h 607308"/>
                  <a:gd name="connsiteX68" fmla="*/ 204544 w 673936"/>
                  <a:gd name="connsiteY68" fmla="*/ 48911 h 607308"/>
                  <a:gd name="connsiteX69" fmla="*/ 204544 w 673936"/>
                  <a:gd name="connsiteY69" fmla="*/ 106251 h 607308"/>
                  <a:gd name="connsiteX70" fmla="*/ 205306 w 673936"/>
                  <a:gd name="connsiteY70" fmla="*/ 111776 h 607308"/>
                  <a:gd name="connsiteX71" fmla="*/ 234167 w 673936"/>
                  <a:gd name="connsiteY71" fmla="*/ 111776 h 607308"/>
                  <a:gd name="connsiteX72" fmla="*/ 234262 w 673936"/>
                  <a:gd name="connsiteY72" fmla="*/ 55959 h 607308"/>
                  <a:gd name="connsiteX73" fmla="*/ 294365 w 673936"/>
                  <a:gd name="connsiteY73" fmla="*/ 283512 h 607308"/>
                  <a:gd name="connsiteX74" fmla="*/ 294365 w 673936"/>
                  <a:gd name="connsiteY74" fmla="*/ 386286 h 607308"/>
                  <a:gd name="connsiteX75" fmla="*/ 295317 w 673936"/>
                  <a:gd name="connsiteY75" fmla="*/ 391239 h 607308"/>
                  <a:gd name="connsiteX76" fmla="*/ 342466 w 673936"/>
                  <a:gd name="connsiteY76" fmla="*/ 423339 h 607308"/>
                  <a:gd name="connsiteX77" fmla="*/ 380185 w 673936"/>
                  <a:gd name="connsiteY77" fmla="*/ 380476 h 607308"/>
                  <a:gd name="connsiteX78" fmla="*/ 380280 w 673936"/>
                  <a:gd name="connsiteY78" fmla="*/ 287798 h 607308"/>
                  <a:gd name="connsiteX79" fmla="*/ 379614 w 673936"/>
                  <a:gd name="connsiteY79" fmla="*/ 283607 h 607308"/>
                  <a:gd name="connsiteX80" fmla="*/ 294365 w 673936"/>
                  <a:gd name="connsiteY80" fmla="*/ 283512 h 607308"/>
                  <a:gd name="connsiteX81" fmla="*/ 261885 w 673936"/>
                  <a:gd name="connsiteY81" fmla="*/ 112062 h 607308"/>
                  <a:gd name="connsiteX82" fmla="*/ 411999 w 673936"/>
                  <a:gd name="connsiteY82" fmla="*/ 112062 h 607308"/>
                  <a:gd name="connsiteX83" fmla="*/ 411999 w 673936"/>
                  <a:gd name="connsiteY83" fmla="*/ 83010 h 607308"/>
                  <a:gd name="connsiteX84" fmla="*/ 261885 w 673936"/>
                  <a:gd name="connsiteY84" fmla="*/ 83010 h 607308"/>
                  <a:gd name="connsiteX85" fmla="*/ 261885 w 673936"/>
                  <a:gd name="connsiteY85" fmla="*/ 112062 h 60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73936" h="607308">
                    <a:moveTo>
                      <a:pt x="673936" y="558403"/>
                    </a:moveTo>
                    <a:cubicBezTo>
                      <a:pt x="673365" y="559641"/>
                      <a:pt x="672603" y="560784"/>
                      <a:pt x="672222" y="562023"/>
                    </a:cubicBezTo>
                    <a:cubicBezTo>
                      <a:pt x="664221" y="590407"/>
                      <a:pt x="642313" y="607171"/>
                      <a:pt x="612690" y="607266"/>
                    </a:cubicBezTo>
                    <a:cubicBezTo>
                      <a:pt x="558969" y="607362"/>
                      <a:pt x="505344" y="607266"/>
                      <a:pt x="451623" y="607266"/>
                    </a:cubicBezTo>
                    <a:cubicBezTo>
                      <a:pt x="321702" y="607266"/>
                      <a:pt x="191876" y="607266"/>
                      <a:pt x="61955" y="607266"/>
                    </a:cubicBezTo>
                    <a:cubicBezTo>
                      <a:pt x="31856" y="607266"/>
                      <a:pt x="8329" y="589550"/>
                      <a:pt x="1852" y="561832"/>
                    </a:cubicBezTo>
                    <a:cubicBezTo>
                      <a:pt x="328" y="555355"/>
                      <a:pt x="233" y="548497"/>
                      <a:pt x="138" y="541734"/>
                    </a:cubicBezTo>
                    <a:cubicBezTo>
                      <a:pt x="42" y="453152"/>
                      <a:pt x="42" y="364665"/>
                      <a:pt x="42" y="276082"/>
                    </a:cubicBezTo>
                    <a:cubicBezTo>
                      <a:pt x="42" y="242649"/>
                      <a:pt x="-53" y="209217"/>
                      <a:pt x="42" y="175784"/>
                    </a:cubicBezTo>
                    <a:cubicBezTo>
                      <a:pt x="138" y="136922"/>
                      <a:pt x="24522" y="112728"/>
                      <a:pt x="63288" y="112728"/>
                    </a:cubicBezTo>
                    <a:cubicBezTo>
                      <a:pt x="97864" y="112728"/>
                      <a:pt x="132440" y="112728"/>
                      <a:pt x="167016" y="112728"/>
                    </a:cubicBezTo>
                    <a:cubicBezTo>
                      <a:pt x="170064" y="112728"/>
                      <a:pt x="173112" y="112728"/>
                      <a:pt x="177017" y="112728"/>
                    </a:cubicBezTo>
                    <a:cubicBezTo>
                      <a:pt x="177207" y="109109"/>
                      <a:pt x="177398" y="106156"/>
                      <a:pt x="177398" y="103203"/>
                    </a:cubicBezTo>
                    <a:cubicBezTo>
                      <a:pt x="177398" y="84630"/>
                      <a:pt x="177207" y="66056"/>
                      <a:pt x="177493" y="47577"/>
                    </a:cubicBezTo>
                    <a:cubicBezTo>
                      <a:pt x="177874" y="20050"/>
                      <a:pt x="197591" y="238"/>
                      <a:pt x="225023" y="143"/>
                    </a:cubicBezTo>
                    <a:cubicBezTo>
                      <a:pt x="299508" y="-48"/>
                      <a:pt x="373994" y="-48"/>
                      <a:pt x="448479" y="143"/>
                    </a:cubicBezTo>
                    <a:cubicBezTo>
                      <a:pt x="476102" y="238"/>
                      <a:pt x="496200" y="20526"/>
                      <a:pt x="496485" y="48244"/>
                    </a:cubicBezTo>
                    <a:cubicBezTo>
                      <a:pt x="496676" y="69294"/>
                      <a:pt x="496485" y="90345"/>
                      <a:pt x="496485" y="112824"/>
                    </a:cubicBezTo>
                    <a:cubicBezTo>
                      <a:pt x="499914" y="112824"/>
                      <a:pt x="502867" y="112824"/>
                      <a:pt x="505820" y="112824"/>
                    </a:cubicBezTo>
                    <a:cubicBezTo>
                      <a:pt x="540681" y="112824"/>
                      <a:pt x="575543" y="112824"/>
                      <a:pt x="610404" y="112824"/>
                    </a:cubicBezTo>
                    <a:cubicBezTo>
                      <a:pt x="643170" y="112824"/>
                      <a:pt x="663744" y="128445"/>
                      <a:pt x="672507" y="159972"/>
                    </a:cubicBezTo>
                    <a:cubicBezTo>
                      <a:pt x="672698" y="160734"/>
                      <a:pt x="673365" y="161401"/>
                      <a:pt x="673841" y="162068"/>
                    </a:cubicBezTo>
                    <a:cubicBezTo>
                      <a:pt x="673936" y="294084"/>
                      <a:pt x="673936" y="426196"/>
                      <a:pt x="673936" y="558403"/>
                    </a:cubicBezTo>
                    <a:close/>
                    <a:moveTo>
                      <a:pt x="267028" y="354854"/>
                    </a:moveTo>
                    <a:cubicBezTo>
                      <a:pt x="264171" y="353997"/>
                      <a:pt x="262361" y="353330"/>
                      <a:pt x="260456" y="352949"/>
                    </a:cubicBezTo>
                    <a:cubicBezTo>
                      <a:pt x="182827" y="337328"/>
                      <a:pt x="104341" y="325707"/>
                      <a:pt x="27284" y="306657"/>
                    </a:cubicBezTo>
                    <a:cubicBezTo>
                      <a:pt x="27284" y="306467"/>
                      <a:pt x="27093" y="307800"/>
                      <a:pt x="27093" y="309229"/>
                    </a:cubicBezTo>
                    <a:cubicBezTo>
                      <a:pt x="27093" y="388191"/>
                      <a:pt x="26998" y="467249"/>
                      <a:pt x="27189" y="546211"/>
                    </a:cubicBezTo>
                    <a:cubicBezTo>
                      <a:pt x="27189" y="567642"/>
                      <a:pt x="40619" y="580215"/>
                      <a:pt x="62526" y="580215"/>
                    </a:cubicBezTo>
                    <a:cubicBezTo>
                      <a:pt x="245311" y="580215"/>
                      <a:pt x="428001" y="580215"/>
                      <a:pt x="610785" y="580215"/>
                    </a:cubicBezTo>
                    <a:cubicBezTo>
                      <a:pt x="634407" y="580215"/>
                      <a:pt x="646980" y="567452"/>
                      <a:pt x="646980" y="543639"/>
                    </a:cubicBezTo>
                    <a:cubicBezTo>
                      <a:pt x="646980" y="466582"/>
                      <a:pt x="646980" y="389525"/>
                      <a:pt x="646980" y="312563"/>
                    </a:cubicBezTo>
                    <a:cubicBezTo>
                      <a:pt x="646980" y="309896"/>
                      <a:pt x="646980" y="307229"/>
                      <a:pt x="646980" y="304657"/>
                    </a:cubicBezTo>
                    <a:cubicBezTo>
                      <a:pt x="637265" y="307896"/>
                      <a:pt x="628597" y="311896"/>
                      <a:pt x="619358" y="313706"/>
                    </a:cubicBezTo>
                    <a:cubicBezTo>
                      <a:pt x="581925" y="321326"/>
                      <a:pt x="544396" y="328374"/>
                      <a:pt x="506963" y="335613"/>
                    </a:cubicBezTo>
                    <a:cubicBezTo>
                      <a:pt x="473911" y="341995"/>
                      <a:pt x="440955" y="348282"/>
                      <a:pt x="407236" y="354759"/>
                    </a:cubicBezTo>
                    <a:cubicBezTo>
                      <a:pt x="407236" y="363903"/>
                      <a:pt x="407427" y="372570"/>
                      <a:pt x="407236" y="381238"/>
                    </a:cubicBezTo>
                    <a:cubicBezTo>
                      <a:pt x="406188" y="420291"/>
                      <a:pt x="375327" y="450580"/>
                      <a:pt x="336751" y="450485"/>
                    </a:cubicBezTo>
                    <a:cubicBezTo>
                      <a:pt x="298651" y="450390"/>
                      <a:pt x="268171" y="420291"/>
                      <a:pt x="267123" y="381524"/>
                    </a:cubicBezTo>
                    <a:cubicBezTo>
                      <a:pt x="266838" y="372856"/>
                      <a:pt x="267028" y="364188"/>
                      <a:pt x="267028" y="354854"/>
                    </a:cubicBezTo>
                    <a:close/>
                    <a:moveTo>
                      <a:pt x="407236" y="326850"/>
                    </a:moveTo>
                    <a:cubicBezTo>
                      <a:pt x="409046" y="326755"/>
                      <a:pt x="410189" y="326755"/>
                      <a:pt x="411237" y="326565"/>
                    </a:cubicBezTo>
                    <a:cubicBezTo>
                      <a:pt x="466672" y="315992"/>
                      <a:pt x="522108" y="305514"/>
                      <a:pt x="577448" y="294656"/>
                    </a:cubicBezTo>
                    <a:cubicBezTo>
                      <a:pt x="593640" y="291513"/>
                      <a:pt x="610023" y="288369"/>
                      <a:pt x="625644" y="283321"/>
                    </a:cubicBezTo>
                    <a:cubicBezTo>
                      <a:pt x="640122" y="278654"/>
                      <a:pt x="647361" y="267605"/>
                      <a:pt x="646980" y="251698"/>
                    </a:cubicBezTo>
                    <a:cubicBezTo>
                      <a:pt x="646504" y="227219"/>
                      <a:pt x="646885" y="202835"/>
                      <a:pt x="646885" y="178356"/>
                    </a:cubicBezTo>
                    <a:cubicBezTo>
                      <a:pt x="646885" y="151019"/>
                      <a:pt x="635360" y="139494"/>
                      <a:pt x="607928" y="139494"/>
                    </a:cubicBezTo>
                    <a:cubicBezTo>
                      <a:pt x="516012" y="139494"/>
                      <a:pt x="424095" y="139494"/>
                      <a:pt x="332179" y="139494"/>
                    </a:cubicBezTo>
                    <a:cubicBezTo>
                      <a:pt x="283316" y="139494"/>
                      <a:pt x="234357" y="139779"/>
                      <a:pt x="185494" y="139779"/>
                    </a:cubicBezTo>
                    <a:cubicBezTo>
                      <a:pt x="143870" y="139779"/>
                      <a:pt x="102341" y="139494"/>
                      <a:pt x="60717" y="139589"/>
                    </a:cubicBezTo>
                    <a:cubicBezTo>
                      <a:pt x="41762" y="139684"/>
                      <a:pt x="27855" y="151590"/>
                      <a:pt x="27474" y="169402"/>
                    </a:cubicBezTo>
                    <a:cubicBezTo>
                      <a:pt x="26808" y="198644"/>
                      <a:pt x="27474" y="227886"/>
                      <a:pt x="27474" y="257032"/>
                    </a:cubicBezTo>
                    <a:cubicBezTo>
                      <a:pt x="27474" y="267033"/>
                      <a:pt x="32427" y="274558"/>
                      <a:pt x="40524" y="279225"/>
                    </a:cubicBezTo>
                    <a:cubicBezTo>
                      <a:pt x="47667" y="283321"/>
                      <a:pt x="55764" y="286655"/>
                      <a:pt x="63860" y="288179"/>
                    </a:cubicBezTo>
                    <a:cubicBezTo>
                      <a:pt x="115866" y="298466"/>
                      <a:pt x="168063" y="308181"/>
                      <a:pt x="220165" y="317992"/>
                    </a:cubicBezTo>
                    <a:cubicBezTo>
                      <a:pt x="235500" y="320850"/>
                      <a:pt x="250740" y="323707"/>
                      <a:pt x="266933" y="326660"/>
                    </a:cubicBezTo>
                    <a:cubicBezTo>
                      <a:pt x="266933" y="312087"/>
                      <a:pt x="266933" y="298942"/>
                      <a:pt x="266933" y="285798"/>
                    </a:cubicBezTo>
                    <a:cubicBezTo>
                      <a:pt x="267028" y="265986"/>
                      <a:pt x="276648" y="256175"/>
                      <a:pt x="296270" y="256080"/>
                    </a:cubicBezTo>
                    <a:cubicBezTo>
                      <a:pt x="323511" y="255984"/>
                      <a:pt x="350848" y="255984"/>
                      <a:pt x="378090" y="256080"/>
                    </a:cubicBezTo>
                    <a:cubicBezTo>
                      <a:pt x="397044" y="256175"/>
                      <a:pt x="407141" y="266271"/>
                      <a:pt x="407236" y="285226"/>
                    </a:cubicBezTo>
                    <a:cubicBezTo>
                      <a:pt x="407331" y="299133"/>
                      <a:pt x="407236" y="312849"/>
                      <a:pt x="407236" y="326850"/>
                    </a:cubicBezTo>
                    <a:close/>
                    <a:moveTo>
                      <a:pt x="234262" y="55959"/>
                    </a:moveTo>
                    <a:cubicBezTo>
                      <a:pt x="303318" y="55959"/>
                      <a:pt x="371136" y="55959"/>
                      <a:pt x="439526" y="55959"/>
                    </a:cubicBezTo>
                    <a:cubicBezTo>
                      <a:pt x="439526" y="74724"/>
                      <a:pt x="439526" y="92916"/>
                      <a:pt x="439526" y="111681"/>
                    </a:cubicBezTo>
                    <a:cubicBezTo>
                      <a:pt x="449813" y="111681"/>
                      <a:pt x="459433" y="111681"/>
                      <a:pt x="469530" y="111681"/>
                    </a:cubicBezTo>
                    <a:cubicBezTo>
                      <a:pt x="469530" y="89202"/>
                      <a:pt x="470006" y="67294"/>
                      <a:pt x="469339" y="45482"/>
                    </a:cubicBezTo>
                    <a:cubicBezTo>
                      <a:pt x="469053" y="34147"/>
                      <a:pt x="459909" y="27003"/>
                      <a:pt x="447336" y="27003"/>
                    </a:cubicBezTo>
                    <a:cubicBezTo>
                      <a:pt x="373708" y="26908"/>
                      <a:pt x="300175" y="26908"/>
                      <a:pt x="226547" y="27003"/>
                    </a:cubicBezTo>
                    <a:cubicBezTo>
                      <a:pt x="212450" y="27003"/>
                      <a:pt x="204639" y="34719"/>
                      <a:pt x="204544" y="48911"/>
                    </a:cubicBezTo>
                    <a:cubicBezTo>
                      <a:pt x="204354" y="68056"/>
                      <a:pt x="204449" y="87106"/>
                      <a:pt x="204544" y="106251"/>
                    </a:cubicBezTo>
                    <a:cubicBezTo>
                      <a:pt x="204544" y="108061"/>
                      <a:pt x="205020" y="109871"/>
                      <a:pt x="205306" y="111776"/>
                    </a:cubicBezTo>
                    <a:cubicBezTo>
                      <a:pt x="215117" y="111776"/>
                      <a:pt x="224261" y="111776"/>
                      <a:pt x="234167" y="111776"/>
                    </a:cubicBezTo>
                    <a:cubicBezTo>
                      <a:pt x="234262" y="93012"/>
                      <a:pt x="234262" y="74819"/>
                      <a:pt x="234262" y="55959"/>
                    </a:cubicBezTo>
                    <a:close/>
                    <a:moveTo>
                      <a:pt x="294365" y="283512"/>
                    </a:moveTo>
                    <a:cubicBezTo>
                      <a:pt x="294365" y="318373"/>
                      <a:pt x="294365" y="352282"/>
                      <a:pt x="294365" y="386286"/>
                    </a:cubicBezTo>
                    <a:cubicBezTo>
                      <a:pt x="294365" y="387906"/>
                      <a:pt x="294841" y="389620"/>
                      <a:pt x="295317" y="391239"/>
                    </a:cubicBezTo>
                    <a:cubicBezTo>
                      <a:pt x="300937" y="412385"/>
                      <a:pt x="320654" y="425815"/>
                      <a:pt x="342466" y="423339"/>
                    </a:cubicBezTo>
                    <a:cubicBezTo>
                      <a:pt x="363421" y="420957"/>
                      <a:pt x="379899" y="402574"/>
                      <a:pt x="380185" y="380476"/>
                    </a:cubicBezTo>
                    <a:cubicBezTo>
                      <a:pt x="380471" y="349615"/>
                      <a:pt x="380280" y="318659"/>
                      <a:pt x="380280" y="287798"/>
                    </a:cubicBezTo>
                    <a:cubicBezTo>
                      <a:pt x="380280" y="286464"/>
                      <a:pt x="379899" y="285131"/>
                      <a:pt x="379614" y="283607"/>
                    </a:cubicBezTo>
                    <a:cubicBezTo>
                      <a:pt x="351134" y="283512"/>
                      <a:pt x="323226" y="283512"/>
                      <a:pt x="294365" y="283512"/>
                    </a:cubicBezTo>
                    <a:close/>
                    <a:moveTo>
                      <a:pt x="261885" y="112062"/>
                    </a:moveTo>
                    <a:cubicBezTo>
                      <a:pt x="312367" y="112062"/>
                      <a:pt x="362183" y="112062"/>
                      <a:pt x="411999" y="112062"/>
                    </a:cubicBezTo>
                    <a:cubicBezTo>
                      <a:pt x="411999" y="101965"/>
                      <a:pt x="411999" y="92535"/>
                      <a:pt x="411999" y="83010"/>
                    </a:cubicBezTo>
                    <a:cubicBezTo>
                      <a:pt x="361707" y="83010"/>
                      <a:pt x="311796" y="83010"/>
                      <a:pt x="261885" y="83010"/>
                    </a:cubicBezTo>
                    <a:cubicBezTo>
                      <a:pt x="261885" y="93012"/>
                      <a:pt x="261885" y="102441"/>
                      <a:pt x="261885" y="1120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33" name="任意多边形: 形状 174"/>
              <p:cNvSpPr/>
              <p:nvPr/>
            </p:nvSpPr>
            <p:spPr>
              <a:xfrm>
                <a:off x="4410980" y="-485040"/>
                <a:ext cx="562452" cy="759288"/>
              </a:xfrm>
              <a:custGeom>
                <a:avLst/>
                <a:gdLst>
                  <a:gd name="connsiteX0" fmla="*/ 428816 w 562452"/>
                  <a:gd name="connsiteY0" fmla="*/ 0 h 759288"/>
                  <a:gd name="connsiteX1" fmla="*/ 458153 w 562452"/>
                  <a:gd name="connsiteY1" fmla="*/ 21717 h 759288"/>
                  <a:gd name="connsiteX2" fmla="*/ 550259 w 562452"/>
                  <a:gd name="connsiteY2" fmla="*/ 120301 h 759288"/>
                  <a:gd name="connsiteX3" fmla="*/ 562451 w 562452"/>
                  <a:gd name="connsiteY3" fmla="*/ 150686 h 759288"/>
                  <a:gd name="connsiteX4" fmla="*/ 562356 w 562452"/>
                  <a:gd name="connsiteY4" fmla="*/ 212217 h 759288"/>
                  <a:gd name="connsiteX5" fmla="*/ 548831 w 562452"/>
                  <a:gd name="connsiteY5" fmla="*/ 228981 h 759288"/>
                  <a:gd name="connsiteX6" fmla="*/ 535305 w 562452"/>
                  <a:gd name="connsiteY6" fmla="*/ 212027 h 759288"/>
                  <a:gd name="connsiteX7" fmla="*/ 535305 w 562452"/>
                  <a:gd name="connsiteY7" fmla="*/ 160687 h 759288"/>
                  <a:gd name="connsiteX8" fmla="*/ 521208 w 562452"/>
                  <a:gd name="connsiteY8" fmla="*/ 160687 h 759288"/>
                  <a:gd name="connsiteX9" fmla="*/ 461296 w 562452"/>
                  <a:gd name="connsiteY9" fmla="*/ 160496 h 759288"/>
                  <a:gd name="connsiteX10" fmla="*/ 410242 w 562452"/>
                  <a:gd name="connsiteY10" fmla="*/ 108585 h 759288"/>
                  <a:gd name="connsiteX11" fmla="*/ 410147 w 562452"/>
                  <a:gd name="connsiteY11" fmla="*/ 36862 h 759288"/>
                  <a:gd name="connsiteX12" fmla="*/ 410147 w 562452"/>
                  <a:gd name="connsiteY12" fmla="*/ 26956 h 759288"/>
                  <a:gd name="connsiteX13" fmla="*/ 400336 w 562452"/>
                  <a:gd name="connsiteY13" fmla="*/ 26956 h 759288"/>
                  <a:gd name="connsiteX14" fmla="*/ 46958 w 562452"/>
                  <a:gd name="connsiteY14" fmla="*/ 26956 h 759288"/>
                  <a:gd name="connsiteX15" fmla="*/ 27242 w 562452"/>
                  <a:gd name="connsiteY15" fmla="*/ 46863 h 759288"/>
                  <a:gd name="connsiteX16" fmla="*/ 27242 w 562452"/>
                  <a:gd name="connsiteY16" fmla="*/ 712280 h 759288"/>
                  <a:gd name="connsiteX17" fmla="*/ 47054 w 562452"/>
                  <a:gd name="connsiteY17" fmla="*/ 732187 h 759288"/>
                  <a:gd name="connsiteX18" fmla="*/ 146590 w 562452"/>
                  <a:gd name="connsiteY18" fmla="*/ 732473 h 759288"/>
                  <a:gd name="connsiteX19" fmla="*/ 160592 w 562452"/>
                  <a:gd name="connsiteY19" fmla="*/ 739331 h 759288"/>
                  <a:gd name="connsiteX20" fmla="*/ 149257 w 562452"/>
                  <a:gd name="connsiteY20" fmla="*/ 758952 h 759288"/>
                  <a:gd name="connsiteX21" fmla="*/ 37148 w 562452"/>
                  <a:gd name="connsiteY21" fmla="*/ 758762 h 759288"/>
                  <a:gd name="connsiteX22" fmla="*/ 381 w 562452"/>
                  <a:gd name="connsiteY22" fmla="*/ 720376 h 759288"/>
                  <a:gd name="connsiteX23" fmla="*/ 286 w 562452"/>
                  <a:gd name="connsiteY23" fmla="*/ 711137 h 759288"/>
                  <a:gd name="connsiteX24" fmla="*/ 0 w 562452"/>
                  <a:gd name="connsiteY24" fmla="*/ 51626 h 759288"/>
                  <a:gd name="connsiteX25" fmla="*/ 32385 w 562452"/>
                  <a:gd name="connsiteY25" fmla="*/ 0 h 759288"/>
                  <a:gd name="connsiteX26" fmla="*/ 428816 w 562452"/>
                  <a:gd name="connsiteY26" fmla="*/ 0 h 759288"/>
                  <a:gd name="connsiteX27" fmla="*/ 515779 w 562452"/>
                  <a:gd name="connsiteY27" fmla="*/ 133350 h 759288"/>
                  <a:gd name="connsiteX28" fmla="*/ 437198 w 562452"/>
                  <a:gd name="connsiteY28" fmla="*/ 48197 h 759288"/>
                  <a:gd name="connsiteX29" fmla="*/ 437198 w 562452"/>
                  <a:gd name="connsiteY29" fmla="*/ 58579 h 759288"/>
                  <a:gd name="connsiteX30" fmla="*/ 437674 w 562452"/>
                  <a:gd name="connsiteY30" fmla="*/ 112395 h 759288"/>
                  <a:gd name="connsiteX31" fmla="*/ 457867 w 562452"/>
                  <a:gd name="connsiteY31" fmla="*/ 133064 h 759288"/>
                  <a:gd name="connsiteX32" fmla="*/ 515779 w 562452"/>
                  <a:gd name="connsiteY32" fmla="*/ 133350 h 759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2452" h="759288">
                    <a:moveTo>
                      <a:pt x="428816" y="0"/>
                    </a:moveTo>
                    <a:cubicBezTo>
                      <a:pt x="440912" y="4096"/>
                      <a:pt x="449675" y="12478"/>
                      <a:pt x="458153" y="21717"/>
                    </a:cubicBezTo>
                    <a:cubicBezTo>
                      <a:pt x="488728" y="54769"/>
                      <a:pt x="519398" y="87535"/>
                      <a:pt x="550259" y="120301"/>
                    </a:cubicBezTo>
                    <a:cubicBezTo>
                      <a:pt x="558356" y="128969"/>
                      <a:pt x="562547" y="138779"/>
                      <a:pt x="562451" y="150686"/>
                    </a:cubicBezTo>
                    <a:cubicBezTo>
                      <a:pt x="562261" y="171164"/>
                      <a:pt x="562451" y="191738"/>
                      <a:pt x="562356" y="212217"/>
                    </a:cubicBezTo>
                    <a:cubicBezTo>
                      <a:pt x="562356" y="222885"/>
                      <a:pt x="557213" y="229076"/>
                      <a:pt x="548831" y="228981"/>
                    </a:cubicBezTo>
                    <a:cubicBezTo>
                      <a:pt x="540639" y="228886"/>
                      <a:pt x="535305" y="222504"/>
                      <a:pt x="535305" y="212027"/>
                    </a:cubicBezTo>
                    <a:cubicBezTo>
                      <a:pt x="535210" y="195263"/>
                      <a:pt x="535305" y="178403"/>
                      <a:pt x="535305" y="160687"/>
                    </a:cubicBezTo>
                    <a:cubicBezTo>
                      <a:pt x="529971" y="160687"/>
                      <a:pt x="525590" y="160687"/>
                      <a:pt x="521208" y="160687"/>
                    </a:cubicBezTo>
                    <a:cubicBezTo>
                      <a:pt x="501205" y="160687"/>
                      <a:pt x="481298" y="160973"/>
                      <a:pt x="461296" y="160496"/>
                    </a:cubicBezTo>
                    <a:cubicBezTo>
                      <a:pt x="432340" y="159830"/>
                      <a:pt x="410432" y="137446"/>
                      <a:pt x="410242" y="108585"/>
                    </a:cubicBezTo>
                    <a:cubicBezTo>
                      <a:pt x="410051" y="84677"/>
                      <a:pt x="410147" y="60770"/>
                      <a:pt x="410147" y="36862"/>
                    </a:cubicBezTo>
                    <a:cubicBezTo>
                      <a:pt x="410147" y="33814"/>
                      <a:pt x="410147" y="30861"/>
                      <a:pt x="410147" y="26956"/>
                    </a:cubicBezTo>
                    <a:cubicBezTo>
                      <a:pt x="406337" y="26956"/>
                      <a:pt x="403289" y="26956"/>
                      <a:pt x="400336" y="26956"/>
                    </a:cubicBezTo>
                    <a:cubicBezTo>
                      <a:pt x="282512" y="26956"/>
                      <a:pt x="164783" y="26956"/>
                      <a:pt x="46958" y="26956"/>
                    </a:cubicBezTo>
                    <a:cubicBezTo>
                      <a:pt x="30956" y="26956"/>
                      <a:pt x="27242" y="30671"/>
                      <a:pt x="27242" y="46863"/>
                    </a:cubicBezTo>
                    <a:cubicBezTo>
                      <a:pt x="27242" y="268700"/>
                      <a:pt x="27242" y="490442"/>
                      <a:pt x="27242" y="712280"/>
                    </a:cubicBezTo>
                    <a:cubicBezTo>
                      <a:pt x="27242" y="728282"/>
                      <a:pt x="31052" y="732092"/>
                      <a:pt x="47054" y="732187"/>
                    </a:cubicBezTo>
                    <a:cubicBezTo>
                      <a:pt x="80201" y="732187"/>
                      <a:pt x="113443" y="731901"/>
                      <a:pt x="146590" y="732473"/>
                    </a:cubicBezTo>
                    <a:cubicBezTo>
                      <a:pt x="151448" y="732568"/>
                      <a:pt x="157734" y="735521"/>
                      <a:pt x="160592" y="739331"/>
                    </a:cubicBezTo>
                    <a:cubicBezTo>
                      <a:pt x="166688" y="747427"/>
                      <a:pt x="159925" y="758857"/>
                      <a:pt x="149257" y="758952"/>
                    </a:cubicBezTo>
                    <a:cubicBezTo>
                      <a:pt x="111919" y="759238"/>
                      <a:pt x="74486" y="759619"/>
                      <a:pt x="37148" y="758762"/>
                    </a:cubicBezTo>
                    <a:cubicBezTo>
                      <a:pt x="17145" y="758285"/>
                      <a:pt x="1238" y="740474"/>
                      <a:pt x="381" y="720376"/>
                    </a:cubicBezTo>
                    <a:cubicBezTo>
                      <a:pt x="286" y="717328"/>
                      <a:pt x="286" y="714185"/>
                      <a:pt x="286" y="711137"/>
                    </a:cubicBezTo>
                    <a:cubicBezTo>
                      <a:pt x="286" y="491300"/>
                      <a:pt x="476" y="271463"/>
                      <a:pt x="0" y="51626"/>
                    </a:cubicBezTo>
                    <a:cubicBezTo>
                      <a:pt x="0" y="26289"/>
                      <a:pt x="7906" y="8573"/>
                      <a:pt x="32385" y="0"/>
                    </a:cubicBezTo>
                    <a:cubicBezTo>
                      <a:pt x="164592" y="0"/>
                      <a:pt x="296704" y="0"/>
                      <a:pt x="428816" y="0"/>
                    </a:cubicBezTo>
                    <a:close/>
                    <a:moveTo>
                      <a:pt x="515779" y="133350"/>
                    </a:moveTo>
                    <a:cubicBezTo>
                      <a:pt x="489109" y="104489"/>
                      <a:pt x="463963" y="77153"/>
                      <a:pt x="437198" y="48197"/>
                    </a:cubicBezTo>
                    <a:cubicBezTo>
                      <a:pt x="437198" y="53245"/>
                      <a:pt x="437198" y="55912"/>
                      <a:pt x="437198" y="58579"/>
                    </a:cubicBezTo>
                    <a:cubicBezTo>
                      <a:pt x="437293" y="76581"/>
                      <a:pt x="436817" y="94488"/>
                      <a:pt x="437674" y="112395"/>
                    </a:cubicBezTo>
                    <a:cubicBezTo>
                      <a:pt x="438150" y="122873"/>
                      <a:pt x="447485" y="132588"/>
                      <a:pt x="457867" y="133064"/>
                    </a:cubicBezTo>
                    <a:cubicBezTo>
                      <a:pt x="476536" y="133922"/>
                      <a:pt x="495205" y="133350"/>
                      <a:pt x="515779" y="13335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34" name="任意多边形: 形状 176"/>
              <p:cNvSpPr/>
              <p:nvPr/>
            </p:nvSpPr>
            <p:spPr>
              <a:xfrm>
                <a:off x="4998089" y="-485040"/>
                <a:ext cx="276903" cy="328478"/>
              </a:xfrm>
              <a:custGeom>
                <a:avLst/>
                <a:gdLst>
                  <a:gd name="connsiteX0" fmla="*/ 77927 w 276903"/>
                  <a:gd name="connsiteY0" fmla="*/ 0 h 328478"/>
                  <a:gd name="connsiteX1" fmla="*/ 86689 w 276903"/>
                  <a:gd name="connsiteY1" fmla="*/ 17240 h 328478"/>
                  <a:gd name="connsiteX2" fmla="*/ 94310 w 276903"/>
                  <a:gd name="connsiteY2" fmla="*/ 52578 h 328478"/>
                  <a:gd name="connsiteX3" fmla="*/ 102025 w 276903"/>
                  <a:gd name="connsiteY3" fmla="*/ 61055 h 328478"/>
                  <a:gd name="connsiteX4" fmla="*/ 129171 w 276903"/>
                  <a:gd name="connsiteY4" fmla="*/ 72390 h 328478"/>
                  <a:gd name="connsiteX5" fmla="*/ 141363 w 276903"/>
                  <a:gd name="connsiteY5" fmla="*/ 71533 h 328478"/>
                  <a:gd name="connsiteX6" fmla="*/ 174510 w 276903"/>
                  <a:gd name="connsiteY6" fmla="*/ 49816 h 328478"/>
                  <a:gd name="connsiteX7" fmla="*/ 194893 w 276903"/>
                  <a:gd name="connsiteY7" fmla="*/ 51721 h 328478"/>
                  <a:gd name="connsiteX8" fmla="*/ 225850 w 276903"/>
                  <a:gd name="connsiteY8" fmla="*/ 82772 h 328478"/>
                  <a:gd name="connsiteX9" fmla="*/ 227660 w 276903"/>
                  <a:gd name="connsiteY9" fmla="*/ 101822 h 328478"/>
                  <a:gd name="connsiteX10" fmla="*/ 205466 w 276903"/>
                  <a:gd name="connsiteY10" fmla="*/ 135636 h 328478"/>
                  <a:gd name="connsiteX11" fmla="*/ 204609 w 276903"/>
                  <a:gd name="connsiteY11" fmla="*/ 147828 h 328478"/>
                  <a:gd name="connsiteX12" fmla="*/ 216420 w 276903"/>
                  <a:gd name="connsiteY12" fmla="*/ 175641 h 328478"/>
                  <a:gd name="connsiteX13" fmla="*/ 223564 w 276903"/>
                  <a:gd name="connsiteY13" fmla="*/ 182118 h 328478"/>
                  <a:gd name="connsiteX14" fmla="*/ 259664 w 276903"/>
                  <a:gd name="connsiteY14" fmla="*/ 190405 h 328478"/>
                  <a:gd name="connsiteX15" fmla="*/ 276904 w 276903"/>
                  <a:gd name="connsiteY15" fmla="*/ 199168 h 328478"/>
                  <a:gd name="connsiteX16" fmla="*/ 276904 w 276903"/>
                  <a:gd name="connsiteY16" fmla="*/ 256508 h 328478"/>
                  <a:gd name="connsiteX17" fmla="*/ 260997 w 276903"/>
                  <a:gd name="connsiteY17" fmla="*/ 265843 h 328478"/>
                  <a:gd name="connsiteX18" fmla="*/ 224802 w 276903"/>
                  <a:gd name="connsiteY18" fmla="*/ 273463 h 328478"/>
                  <a:gd name="connsiteX19" fmla="*/ 215753 w 276903"/>
                  <a:gd name="connsiteY19" fmla="*/ 281654 h 328478"/>
                  <a:gd name="connsiteX20" fmla="*/ 198323 w 276903"/>
                  <a:gd name="connsiteY20" fmla="*/ 319850 h 328478"/>
                  <a:gd name="connsiteX21" fmla="*/ 178606 w 276903"/>
                  <a:gd name="connsiteY21" fmla="*/ 326326 h 328478"/>
                  <a:gd name="connsiteX22" fmla="*/ 175082 w 276903"/>
                  <a:gd name="connsiteY22" fmla="*/ 306324 h 328478"/>
                  <a:gd name="connsiteX23" fmla="*/ 193084 w 276903"/>
                  <a:gd name="connsiteY23" fmla="*/ 262985 h 328478"/>
                  <a:gd name="connsiteX24" fmla="*/ 207466 w 276903"/>
                  <a:gd name="connsiteY24" fmla="*/ 249746 h 328478"/>
                  <a:gd name="connsiteX25" fmla="*/ 249091 w 276903"/>
                  <a:gd name="connsiteY25" fmla="*/ 241078 h 328478"/>
                  <a:gd name="connsiteX26" fmla="*/ 228993 w 276903"/>
                  <a:gd name="connsiteY26" fmla="*/ 211074 h 328478"/>
                  <a:gd name="connsiteX27" fmla="*/ 205943 w 276903"/>
                  <a:gd name="connsiteY27" fmla="*/ 206216 h 328478"/>
                  <a:gd name="connsiteX28" fmla="*/ 193274 w 276903"/>
                  <a:gd name="connsiteY28" fmla="*/ 194405 h 328478"/>
                  <a:gd name="connsiteX29" fmla="*/ 174986 w 276903"/>
                  <a:gd name="connsiteY29" fmla="*/ 150305 h 328478"/>
                  <a:gd name="connsiteX30" fmla="*/ 175558 w 276903"/>
                  <a:gd name="connsiteY30" fmla="*/ 132207 h 328478"/>
                  <a:gd name="connsiteX31" fmla="*/ 199847 w 276903"/>
                  <a:gd name="connsiteY31" fmla="*/ 95059 h 328478"/>
                  <a:gd name="connsiteX32" fmla="*/ 181082 w 276903"/>
                  <a:gd name="connsiteY32" fmla="*/ 77724 h 328478"/>
                  <a:gd name="connsiteX33" fmla="*/ 146887 w 276903"/>
                  <a:gd name="connsiteY33" fmla="*/ 100108 h 328478"/>
                  <a:gd name="connsiteX34" fmla="*/ 124408 w 276903"/>
                  <a:gd name="connsiteY34" fmla="*/ 100775 h 328478"/>
                  <a:gd name="connsiteX35" fmla="*/ 84975 w 276903"/>
                  <a:gd name="connsiteY35" fmla="*/ 84487 h 328478"/>
                  <a:gd name="connsiteX36" fmla="*/ 70021 w 276903"/>
                  <a:gd name="connsiteY36" fmla="*/ 68580 h 328478"/>
                  <a:gd name="connsiteX37" fmla="*/ 61353 w 276903"/>
                  <a:gd name="connsiteY37" fmla="*/ 27432 h 328478"/>
                  <a:gd name="connsiteX38" fmla="*/ 35921 w 276903"/>
                  <a:gd name="connsiteY38" fmla="*/ 27432 h 328478"/>
                  <a:gd name="connsiteX39" fmla="*/ 27063 w 276903"/>
                  <a:gd name="connsiteY39" fmla="*/ 69533 h 328478"/>
                  <a:gd name="connsiteX40" fmla="*/ 10299 w 276903"/>
                  <a:gd name="connsiteY40" fmla="*/ 82963 h 328478"/>
                  <a:gd name="connsiteX41" fmla="*/ 584 w 276903"/>
                  <a:gd name="connsiteY41" fmla="*/ 63722 h 328478"/>
                  <a:gd name="connsiteX42" fmla="*/ 10870 w 276903"/>
                  <a:gd name="connsiteY42" fmla="*/ 16002 h 328478"/>
                  <a:gd name="connsiteX43" fmla="*/ 20205 w 276903"/>
                  <a:gd name="connsiteY43" fmla="*/ 95 h 328478"/>
                  <a:gd name="connsiteX44" fmla="*/ 77927 w 276903"/>
                  <a:gd name="connsiteY44" fmla="*/ 0 h 32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6903" h="328478">
                    <a:moveTo>
                      <a:pt x="77927" y="0"/>
                    </a:moveTo>
                    <a:cubicBezTo>
                      <a:pt x="80975" y="5715"/>
                      <a:pt x="84975" y="11144"/>
                      <a:pt x="86689" y="17240"/>
                    </a:cubicBezTo>
                    <a:cubicBezTo>
                      <a:pt x="90023" y="28861"/>
                      <a:pt x="92309" y="40672"/>
                      <a:pt x="94310" y="52578"/>
                    </a:cubicBezTo>
                    <a:cubicBezTo>
                      <a:pt x="95167" y="57626"/>
                      <a:pt x="97548" y="59436"/>
                      <a:pt x="102025" y="61055"/>
                    </a:cubicBezTo>
                    <a:cubicBezTo>
                      <a:pt x="111264" y="64294"/>
                      <a:pt x="120408" y="68009"/>
                      <a:pt x="129171" y="72390"/>
                    </a:cubicBezTo>
                    <a:cubicBezTo>
                      <a:pt x="133933" y="74771"/>
                      <a:pt x="137172" y="74390"/>
                      <a:pt x="141363" y="71533"/>
                    </a:cubicBezTo>
                    <a:cubicBezTo>
                      <a:pt x="152222" y="64008"/>
                      <a:pt x="163366" y="56960"/>
                      <a:pt x="174510" y="49816"/>
                    </a:cubicBezTo>
                    <a:cubicBezTo>
                      <a:pt x="182702" y="44577"/>
                      <a:pt x="187940" y="44958"/>
                      <a:pt x="194893" y="51721"/>
                    </a:cubicBezTo>
                    <a:cubicBezTo>
                      <a:pt x="205371" y="61913"/>
                      <a:pt x="215563" y="72390"/>
                      <a:pt x="225850" y="82772"/>
                    </a:cubicBezTo>
                    <a:cubicBezTo>
                      <a:pt x="231755" y="88678"/>
                      <a:pt x="232041" y="95059"/>
                      <a:pt x="227660" y="101822"/>
                    </a:cubicBezTo>
                    <a:cubicBezTo>
                      <a:pt x="220325" y="113157"/>
                      <a:pt x="213182" y="124587"/>
                      <a:pt x="205466" y="135636"/>
                    </a:cubicBezTo>
                    <a:cubicBezTo>
                      <a:pt x="202514" y="139827"/>
                      <a:pt x="202323" y="143161"/>
                      <a:pt x="204609" y="147828"/>
                    </a:cubicBezTo>
                    <a:cubicBezTo>
                      <a:pt x="208991" y="156877"/>
                      <a:pt x="212134" y="166592"/>
                      <a:pt x="216420" y="175641"/>
                    </a:cubicBezTo>
                    <a:cubicBezTo>
                      <a:pt x="217754" y="178403"/>
                      <a:pt x="220802" y="181356"/>
                      <a:pt x="223564" y="182118"/>
                    </a:cubicBezTo>
                    <a:cubicBezTo>
                      <a:pt x="235470" y="185261"/>
                      <a:pt x="247757" y="186976"/>
                      <a:pt x="259664" y="190405"/>
                    </a:cubicBezTo>
                    <a:cubicBezTo>
                      <a:pt x="265760" y="192119"/>
                      <a:pt x="271189" y="196215"/>
                      <a:pt x="276904" y="199168"/>
                    </a:cubicBezTo>
                    <a:cubicBezTo>
                      <a:pt x="276904" y="218313"/>
                      <a:pt x="276904" y="237363"/>
                      <a:pt x="276904" y="256508"/>
                    </a:cubicBezTo>
                    <a:cubicBezTo>
                      <a:pt x="271665" y="259747"/>
                      <a:pt x="266712" y="264224"/>
                      <a:pt x="260997" y="265843"/>
                    </a:cubicBezTo>
                    <a:cubicBezTo>
                      <a:pt x="249186" y="269272"/>
                      <a:pt x="236899" y="271272"/>
                      <a:pt x="224802" y="273463"/>
                    </a:cubicBezTo>
                    <a:cubicBezTo>
                      <a:pt x="219849" y="274415"/>
                      <a:pt x="217658" y="276797"/>
                      <a:pt x="215753" y="281654"/>
                    </a:cubicBezTo>
                    <a:cubicBezTo>
                      <a:pt x="210610" y="294608"/>
                      <a:pt x="204800" y="307372"/>
                      <a:pt x="198323" y="319850"/>
                    </a:cubicBezTo>
                    <a:cubicBezTo>
                      <a:pt x="193751" y="328517"/>
                      <a:pt x="185559" y="330613"/>
                      <a:pt x="178606" y="326326"/>
                    </a:cubicBezTo>
                    <a:cubicBezTo>
                      <a:pt x="171843" y="322040"/>
                      <a:pt x="171176" y="314992"/>
                      <a:pt x="175082" y="306324"/>
                    </a:cubicBezTo>
                    <a:cubicBezTo>
                      <a:pt x="181558" y="292132"/>
                      <a:pt x="187750" y="277654"/>
                      <a:pt x="193084" y="262985"/>
                    </a:cubicBezTo>
                    <a:cubicBezTo>
                      <a:pt x="195751" y="255461"/>
                      <a:pt x="199656" y="251174"/>
                      <a:pt x="207466" y="249746"/>
                    </a:cubicBezTo>
                    <a:cubicBezTo>
                      <a:pt x="221468" y="247079"/>
                      <a:pt x="235375" y="243935"/>
                      <a:pt x="249091" y="241078"/>
                    </a:cubicBezTo>
                    <a:cubicBezTo>
                      <a:pt x="252234" y="216027"/>
                      <a:pt x="252234" y="216027"/>
                      <a:pt x="228993" y="211074"/>
                    </a:cubicBezTo>
                    <a:cubicBezTo>
                      <a:pt x="221278" y="209455"/>
                      <a:pt x="213658" y="207645"/>
                      <a:pt x="205943" y="206216"/>
                    </a:cubicBezTo>
                    <a:cubicBezTo>
                      <a:pt x="198989" y="204978"/>
                      <a:pt x="195656" y="200787"/>
                      <a:pt x="193274" y="194405"/>
                    </a:cubicBezTo>
                    <a:cubicBezTo>
                      <a:pt x="187655" y="179546"/>
                      <a:pt x="181654" y="164687"/>
                      <a:pt x="174986" y="150305"/>
                    </a:cubicBezTo>
                    <a:cubicBezTo>
                      <a:pt x="171938" y="143732"/>
                      <a:pt x="171462" y="138303"/>
                      <a:pt x="175558" y="132207"/>
                    </a:cubicBezTo>
                    <a:cubicBezTo>
                      <a:pt x="183654" y="120110"/>
                      <a:pt x="191560" y="107823"/>
                      <a:pt x="199847" y="95059"/>
                    </a:cubicBezTo>
                    <a:cubicBezTo>
                      <a:pt x="193751" y="89440"/>
                      <a:pt x="187845" y="83915"/>
                      <a:pt x="181082" y="77724"/>
                    </a:cubicBezTo>
                    <a:cubicBezTo>
                      <a:pt x="170224" y="84773"/>
                      <a:pt x="158318" y="92012"/>
                      <a:pt x="146887" y="100108"/>
                    </a:cubicBezTo>
                    <a:cubicBezTo>
                      <a:pt x="139172" y="105537"/>
                      <a:pt x="132695" y="105061"/>
                      <a:pt x="124408" y="100775"/>
                    </a:cubicBezTo>
                    <a:cubicBezTo>
                      <a:pt x="111740" y="94298"/>
                      <a:pt x="98405" y="88868"/>
                      <a:pt x="84975" y="84487"/>
                    </a:cubicBezTo>
                    <a:cubicBezTo>
                      <a:pt x="76403" y="81725"/>
                      <a:pt x="71640" y="77534"/>
                      <a:pt x="70021" y="68580"/>
                    </a:cubicBezTo>
                    <a:cubicBezTo>
                      <a:pt x="67544" y="54864"/>
                      <a:pt x="64306" y="41243"/>
                      <a:pt x="61353" y="27432"/>
                    </a:cubicBezTo>
                    <a:cubicBezTo>
                      <a:pt x="52590" y="27432"/>
                      <a:pt x="44494" y="27432"/>
                      <a:pt x="35921" y="27432"/>
                    </a:cubicBezTo>
                    <a:cubicBezTo>
                      <a:pt x="32968" y="41624"/>
                      <a:pt x="30016" y="55531"/>
                      <a:pt x="27063" y="69533"/>
                    </a:cubicBezTo>
                    <a:cubicBezTo>
                      <a:pt x="24872" y="79915"/>
                      <a:pt x="18967" y="84677"/>
                      <a:pt x="10299" y="82963"/>
                    </a:cubicBezTo>
                    <a:cubicBezTo>
                      <a:pt x="2108" y="81344"/>
                      <a:pt x="-1512" y="74105"/>
                      <a:pt x="584" y="63722"/>
                    </a:cubicBezTo>
                    <a:cubicBezTo>
                      <a:pt x="3917" y="47816"/>
                      <a:pt x="6775" y="31718"/>
                      <a:pt x="10870" y="16002"/>
                    </a:cubicBezTo>
                    <a:cubicBezTo>
                      <a:pt x="12395" y="10287"/>
                      <a:pt x="17062" y="5334"/>
                      <a:pt x="20205" y="95"/>
                    </a:cubicBezTo>
                    <a:cubicBezTo>
                      <a:pt x="39731" y="0"/>
                      <a:pt x="58781" y="0"/>
                      <a:pt x="779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35" name="任意多边形: 形状 177"/>
              <p:cNvSpPr/>
              <p:nvPr/>
            </p:nvSpPr>
            <p:spPr>
              <a:xfrm>
                <a:off x="5033608" y="-367416"/>
                <a:ext cx="125941" cy="164418"/>
              </a:xfrm>
              <a:custGeom>
                <a:avLst/>
                <a:gdLst>
                  <a:gd name="connsiteX0" fmla="*/ 125941 w 125941"/>
                  <a:gd name="connsiteY0" fmla="*/ 110882 h 164418"/>
                  <a:gd name="connsiteX1" fmla="*/ 114797 w 125941"/>
                  <a:gd name="connsiteY1" fmla="*/ 153649 h 164418"/>
                  <a:gd name="connsiteX2" fmla="*/ 96414 w 125941"/>
                  <a:gd name="connsiteY2" fmla="*/ 163269 h 164418"/>
                  <a:gd name="connsiteX3" fmla="*/ 90127 w 125941"/>
                  <a:gd name="connsiteY3" fmla="*/ 143457 h 164418"/>
                  <a:gd name="connsiteX4" fmla="*/ 27548 w 125941"/>
                  <a:gd name="connsiteY4" fmla="*/ 28205 h 164418"/>
                  <a:gd name="connsiteX5" fmla="*/ 13356 w 125941"/>
                  <a:gd name="connsiteY5" fmla="*/ 26871 h 164418"/>
                  <a:gd name="connsiteX6" fmla="*/ 21 w 125941"/>
                  <a:gd name="connsiteY6" fmla="*/ 12488 h 164418"/>
                  <a:gd name="connsiteX7" fmla="*/ 14975 w 125941"/>
                  <a:gd name="connsiteY7" fmla="*/ 11 h 164418"/>
                  <a:gd name="connsiteX8" fmla="*/ 123655 w 125941"/>
                  <a:gd name="connsiteY8" fmla="*/ 110215 h 164418"/>
                  <a:gd name="connsiteX9" fmla="*/ 125941 w 125941"/>
                  <a:gd name="connsiteY9" fmla="*/ 110882 h 16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941" h="164418">
                    <a:moveTo>
                      <a:pt x="125941" y="110882"/>
                    </a:moveTo>
                    <a:cubicBezTo>
                      <a:pt x="122322" y="125169"/>
                      <a:pt x="119274" y="139647"/>
                      <a:pt x="114797" y="153649"/>
                    </a:cubicBezTo>
                    <a:cubicBezTo>
                      <a:pt x="111844" y="163079"/>
                      <a:pt x="104034" y="166412"/>
                      <a:pt x="96414" y="163269"/>
                    </a:cubicBezTo>
                    <a:cubicBezTo>
                      <a:pt x="88984" y="160221"/>
                      <a:pt x="86603" y="152696"/>
                      <a:pt x="90127" y="143457"/>
                    </a:cubicBezTo>
                    <a:cubicBezTo>
                      <a:pt x="110035" y="91355"/>
                      <a:pt x="81174" y="38206"/>
                      <a:pt x="27548" y="28205"/>
                    </a:cubicBezTo>
                    <a:cubicBezTo>
                      <a:pt x="22881" y="27347"/>
                      <a:pt x="18023" y="27538"/>
                      <a:pt x="13356" y="26871"/>
                    </a:cubicBezTo>
                    <a:cubicBezTo>
                      <a:pt x="4498" y="25823"/>
                      <a:pt x="-360" y="20394"/>
                      <a:pt x="21" y="12488"/>
                    </a:cubicBezTo>
                    <a:cubicBezTo>
                      <a:pt x="402" y="4773"/>
                      <a:pt x="5926" y="201"/>
                      <a:pt x="14975" y="11"/>
                    </a:cubicBezTo>
                    <a:cubicBezTo>
                      <a:pt x="73649" y="-847"/>
                      <a:pt x="123560" y="49731"/>
                      <a:pt x="123655" y="110215"/>
                    </a:cubicBezTo>
                    <a:cubicBezTo>
                      <a:pt x="124513" y="110501"/>
                      <a:pt x="125179" y="110691"/>
                      <a:pt x="125941" y="1108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36" name="任意多边形: 形状 178"/>
              <p:cNvSpPr/>
              <p:nvPr/>
            </p:nvSpPr>
            <p:spPr>
              <a:xfrm>
                <a:off x="4553378" y="-303041"/>
                <a:ext cx="215281" cy="26955"/>
              </a:xfrm>
              <a:custGeom>
                <a:avLst/>
                <a:gdLst>
                  <a:gd name="connsiteX0" fmla="*/ 108586 w 215281"/>
                  <a:gd name="connsiteY0" fmla="*/ 24 h 26955"/>
                  <a:gd name="connsiteX1" fmla="*/ 198693 w 215281"/>
                  <a:gd name="connsiteY1" fmla="*/ 24 h 26955"/>
                  <a:gd name="connsiteX2" fmla="*/ 215266 w 215281"/>
                  <a:gd name="connsiteY2" fmla="*/ 12787 h 26955"/>
                  <a:gd name="connsiteX3" fmla="*/ 198883 w 215281"/>
                  <a:gd name="connsiteY3" fmla="*/ 26884 h 26955"/>
                  <a:gd name="connsiteX4" fmla="*/ 16098 w 215281"/>
                  <a:gd name="connsiteY4" fmla="*/ 26884 h 26955"/>
                  <a:gd name="connsiteX5" fmla="*/ 1 w 215281"/>
                  <a:gd name="connsiteY5" fmla="*/ 13454 h 26955"/>
                  <a:gd name="connsiteX6" fmla="*/ 15908 w 215281"/>
                  <a:gd name="connsiteY6" fmla="*/ 119 h 26955"/>
                  <a:gd name="connsiteX7" fmla="*/ 108586 w 215281"/>
                  <a:gd name="connsiteY7" fmla="*/ 24 h 2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281" h="26955">
                    <a:moveTo>
                      <a:pt x="108586" y="24"/>
                    </a:moveTo>
                    <a:cubicBezTo>
                      <a:pt x="138590" y="24"/>
                      <a:pt x="168689" y="24"/>
                      <a:pt x="198693" y="24"/>
                    </a:cubicBezTo>
                    <a:cubicBezTo>
                      <a:pt x="208884" y="24"/>
                      <a:pt x="214885" y="4691"/>
                      <a:pt x="215266" y="12787"/>
                    </a:cubicBezTo>
                    <a:cubicBezTo>
                      <a:pt x="215647" y="20979"/>
                      <a:pt x="209075" y="26884"/>
                      <a:pt x="198883" y="26884"/>
                    </a:cubicBezTo>
                    <a:cubicBezTo>
                      <a:pt x="137923" y="26980"/>
                      <a:pt x="77058" y="26980"/>
                      <a:pt x="16098" y="26884"/>
                    </a:cubicBezTo>
                    <a:cubicBezTo>
                      <a:pt x="6288" y="26884"/>
                      <a:pt x="96" y="21360"/>
                      <a:pt x="1" y="13454"/>
                    </a:cubicBezTo>
                    <a:cubicBezTo>
                      <a:pt x="-94" y="5358"/>
                      <a:pt x="6002" y="119"/>
                      <a:pt x="15908" y="119"/>
                    </a:cubicBezTo>
                    <a:cubicBezTo>
                      <a:pt x="46769" y="-71"/>
                      <a:pt x="77630" y="24"/>
                      <a:pt x="108586" y="2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37" name="任意多边形: 形状 179"/>
              <p:cNvSpPr/>
              <p:nvPr/>
            </p:nvSpPr>
            <p:spPr>
              <a:xfrm>
                <a:off x="4553474" y="-364572"/>
                <a:ext cx="215084" cy="27074"/>
              </a:xfrm>
              <a:custGeom>
                <a:avLst/>
                <a:gdLst>
                  <a:gd name="connsiteX0" fmla="*/ 107632 w 215084"/>
                  <a:gd name="connsiteY0" fmla="*/ 27075 h 27074"/>
                  <a:gd name="connsiteX1" fmla="*/ 20860 w 215084"/>
                  <a:gd name="connsiteY1" fmla="*/ 27075 h 27074"/>
                  <a:gd name="connsiteX2" fmla="*/ 11620 w 215084"/>
                  <a:gd name="connsiteY2" fmla="*/ 26694 h 27074"/>
                  <a:gd name="connsiteX3" fmla="*/ 0 w 215084"/>
                  <a:gd name="connsiteY3" fmla="*/ 13549 h 27074"/>
                  <a:gd name="connsiteX4" fmla="*/ 11716 w 215084"/>
                  <a:gd name="connsiteY4" fmla="*/ 405 h 27074"/>
                  <a:gd name="connsiteX5" fmla="*/ 19241 w 215084"/>
                  <a:gd name="connsiteY5" fmla="*/ 24 h 27074"/>
                  <a:gd name="connsiteX6" fmla="*/ 195262 w 215084"/>
                  <a:gd name="connsiteY6" fmla="*/ 24 h 27074"/>
                  <a:gd name="connsiteX7" fmla="*/ 200311 w 215084"/>
                  <a:gd name="connsiteY7" fmla="*/ 119 h 27074"/>
                  <a:gd name="connsiteX8" fmla="*/ 215075 w 215084"/>
                  <a:gd name="connsiteY8" fmla="*/ 13168 h 27074"/>
                  <a:gd name="connsiteX9" fmla="*/ 200215 w 215084"/>
                  <a:gd name="connsiteY9" fmla="*/ 26884 h 27074"/>
                  <a:gd name="connsiteX10" fmla="*/ 107632 w 215084"/>
                  <a:gd name="connsiteY10" fmla="*/ 27075 h 27074"/>
                  <a:gd name="connsiteX11" fmla="*/ 107632 w 215084"/>
                  <a:gd name="connsiteY11" fmla="*/ 27075 h 2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084" h="27074">
                    <a:moveTo>
                      <a:pt x="107632" y="27075"/>
                    </a:moveTo>
                    <a:cubicBezTo>
                      <a:pt x="78677" y="27075"/>
                      <a:pt x="49816" y="27075"/>
                      <a:pt x="20860" y="27075"/>
                    </a:cubicBezTo>
                    <a:cubicBezTo>
                      <a:pt x="17812" y="27075"/>
                      <a:pt x="14668" y="27075"/>
                      <a:pt x="11620" y="26694"/>
                    </a:cubicBezTo>
                    <a:cubicBezTo>
                      <a:pt x="4096" y="25646"/>
                      <a:pt x="0" y="20788"/>
                      <a:pt x="0" y="13549"/>
                    </a:cubicBezTo>
                    <a:cubicBezTo>
                      <a:pt x="0" y="6310"/>
                      <a:pt x="4286" y="1548"/>
                      <a:pt x="11716" y="405"/>
                    </a:cubicBezTo>
                    <a:cubicBezTo>
                      <a:pt x="14192" y="24"/>
                      <a:pt x="16764" y="24"/>
                      <a:pt x="19241" y="24"/>
                    </a:cubicBezTo>
                    <a:cubicBezTo>
                      <a:pt x="77915" y="24"/>
                      <a:pt x="136589" y="24"/>
                      <a:pt x="195262" y="24"/>
                    </a:cubicBezTo>
                    <a:cubicBezTo>
                      <a:pt x="196977" y="24"/>
                      <a:pt x="198596" y="-71"/>
                      <a:pt x="200311" y="119"/>
                    </a:cubicBezTo>
                    <a:cubicBezTo>
                      <a:pt x="209074" y="691"/>
                      <a:pt x="214789" y="5739"/>
                      <a:pt x="215075" y="13168"/>
                    </a:cubicBezTo>
                    <a:cubicBezTo>
                      <a:pt x="215360" y="20884"/>
                      <a:pt x="209455" y="26884"/>
                      <a:pt x="200215" y="26884"/>
                    </a:cubicBezTo>
                    <a:cubicBezTo>
                      <a:pt x="169450" y="27170"/>
                      <a:pt x="138493" y="26980"/>
                      <a:pt x="107632" y="27075"/>
                    </a:cubicBezTo>
                    <a:cubicBezTo>
                      <a:pt x="107632" y="26980"/>
                      <a:pt x="107632" y="26980"/>
                      <a:pt x="107632" y="270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38" name="任意多边形: 形状 180"/>
              <p:cNvSpPr/>
              <p:nvPr/>
            </p:nvSpPr>
            <p:spPr>
              <a:xfrm>
                <a:off x="4553374" y="-242128"/>
                <a:ext cx="126306" cy="27069"/>
              </a:xfrm>
              <a:custGeom>
                <a:avLst/>
                <a:gdLst>
                  <a:gd name="connsiteX0" fmla="*/ 62965 w 126306"/>
                  <a:gd name="connsiteY0" fmla="*/ 27027 h 27069"/>
                  <a:gd name="connsiteX1" fmla="*/ 15721 w 126306"/>
                  <a:gd name="connsiteY1" fmla="*/ 27027 h 27069"/>
                  <a:gd name="connsiteX2" fmla="*/ 4 w 126306"/>
                  <a:gd name="connsiteY2" fmla="*/ 13311 h 27069"/>
                  <a:gd name="connsiteX3" fmla="*/ 15435 w 126306"/>
                  <a:gd name="connsiteY3" fmla="*/ 71 h 27069"/>
                  <a:gd name="connsiteX4" fmla="*/ 110685 w 126306"/>
                  <a:gd name="connsiteY4" fmla="*/ 71 h 27069"/>
                  <a:gd name="connsiteX5" fmla="*/ 126306 w 126306"/>
                  <a:gd name="connsiteY5" fmla="*/ 13883 h 27069"/>
                  <a:gd name="connsiteX6" fmla="*/ 110209 w 126306"/>
                  <a:gd name="connsiteY6" fmla="*/ 27027 h 27069"/>
                  <a:gd name="connsiteX7" fmla="*/ 62965 w 126306"/>
                  <a:gd name="connsiteY7" fmla="*/ 27027 h 2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06" h="27069">
                    <a:moveTo>
                      <a:pt x="62965" y="27027"/>
                    </a:moveTo>
                    <a:cubicBezTo>
                      <a:pt x="47248" y="27027"/>
                      <a:pt x="31437" y="27122"/>
                      <a:pt x="15721" y="27027"/>
                    </a:cubicBezTo>
                    <a:cubicBezTo>
                      <a:pt x="6005" y="26932"/>
                      <a:pt x="-186" y="21407"/>
                      <a:pt x="4" y="13311"/>
                    </a:cubicBezTo>
                    <a:cubicBezTo>
                      <a:pt x="195" y="5596"/>
                      <a:pt x="6291" y="167"/>
                      <a:pt x="15435" y="71"/>
                    </a:cubicBezTo>
                    <a:cubicBezTo>
                      <a:pt x="47153" y="-24"/>
                      <a:pt x="78967" y="-24"/>
                      <a:pt x="110685" y="71"/>
                    </a:cubicBezTo>
                    <a:cubicBezTo>
                      <a:pt x="120686" y="71"/>
                      <a:pt x="126401" y="5405"/>
                      <a:pt x="126306" y="13883"/>
                    </a:cubicBezTo>
                    <a:cubicBezTo>
                      <a:pt x="126115" y="22169"/>
                      <a:pt x="120400" y="27027"/>
                      <a:pt x="110209" y="27027"/>
                    </a:cubicBezTo>
                    <a:cubicBezTo>
                      <a:pt x="94397" y="27027"/>
                      <a:pt x="78681" y="27027"/>
                      <a:pt x="62965" y="270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39" name="任意多边形: 形状 181"/>
              <p:cNvSpPr/>
              <p:nvPr/>
            </p:nvSpPr>
            <p:spPr>
              <a:xfrm>
                <a:off x="4478879" y="-242474"/>
                <a:ext cx="37325" cy="27411"/>
              </a:xfrm>
              <a:custGeom>
                <a:avLst/>
                <a:gdLst>
                  <a:gd name="connsiteX0" fmla="*/ 18207 w 37325"/>
                  <a:gd name="connsiteY0" fmla="*/ 27277 h 27411"/>
                  <a:gd name="connsiteX1" fmla="*/ 1729 w 37325"/>
                  <a:gd name="connsiteY1" fmla="*/ 19943 h 27411"/>
                  <a:gd name="connsiteX2" fmla="*/ 5444 w 37325"/>
                  <a:gd name="connsiteY2" fmla="*/ 3370 h 27411"/>
                  <a:gd name="connsiteX3" fmla="*/ 31923 w 37325"/>
                  <a:gd name="connsiteY3" fmla="*/ 3274 h 27411"/>
                  <a:gd name="connsiteX4" fmla="*/ 35638 w 37325"/>
                  <a:gd name="connsiteY4" fmla="*/ 19848 h 27411"/>
                  <a:gd name="connsiteX5" fmla="*/ 18207 w 37325"/>
                  <a:gd name="connsiteY5" fmla="*/ 27277 h 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25" h="27411">
                    <a:moveTo>
                      <a:pt x="18207" y="27277"/>
                    </a:moveTo>
                    <a:cubicBezTo>
                      <a:pt x="11445" y="27849"/>
                      <a:pt x="5158" y="26801"/>
                      <a:pt x="1729" y="19943"/>
                    </a:cubicBezTo>
                    <a:cubicBezTo>
                      <a:pt x="-1605" y="13466"/>
                      <a:pt x="15" y="7846"/>
                      <a:pt x="5444" y="3370"/>
                    </a:cubicBezTo>
                    <a:cubicBezTo>
                      <a:pt x="10778" y="-1107"/>
                      <a:pt x="26399" y="-1107"/>
                      <a:pt x="31923" y="3274"/>
                    </a:cubicBezTo>
                    <a:cubicBezTo>
                      <a:pt x="37353" y="7751"/>
                      <a:pt x="38877" y="13466"/>
                      <a:pt x="35638" y="19848"/>
                    </a:cubicBezTo>
                    <a:cubicBezTo>
                      <a:pt x="32019" y="27182"/>
                      <a:pt x="25256" y="27754"/>
                      <a:pt x="18207" y="2727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40" name="任意多边形: 形状 182"/>
              <p:cNvSpPr/>
              <p:nvPr/>
            </p:nvSpPr>
            <p:spPr>
              <a:xfrm>
                <a:off x="4478817" y="-304541"/>
                <a:ext cx="37307" cy="28730"/>
              </a:xfrm>
              <a:custGeom>
                <a:avLst/>
                <a:gdLst>
                  <a:gd name="connsiteX0" fmla="*/ 18936 w 37307"/>
                  <a:gd name="connsiteY0" fmla="*/ 0 h 28730"/>
                  <a:gd name="connsiteX1" fmla="*/ 32842 w 37307"/>
                  <a:gd name="connsiteY1" fmla="*/ 5334 h 28730"/>
                  <a:gd name="connsiteX2" fmla="*/ 33414 w 37307"/>
                  <a:gd name="connsiteY2" fmla="*/ 24003 h 28730"/>
                  <a:gd name="connsiteX3" fmla="*/ 3791 w 37307"/>
                  <a:gd name="connsiteY3" fmla="*/ 23813 h 28730"/>
                  <a:gd name="connsiteX4" fmla="*/ 4648 w 37307"/>
                  <a:gd name="connsiteY4" fmla="*/ 5143 h 28730"/>
                  <a:gd name="connsiteX5" fmla="*/ 18936 w 37307"/>
                  <a:gd name="connsiteY5" fmla="*/ 0 h 2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07" h="28730">
                    <a:moveTo>
                      <a:pt x="18936" y="0"/>
                    </a:moveTo>
                    <a:cubicBezTo>
                      <a:pt x="23889" y="1810"/>
                      <a:pt x="29128" y="2572"/>
                      <a:pt x="32842" y="5334"/>
                    </a:cubicBezTo>
                    <a:cubicBezTo>
                      <a:pt x="38843" y="9715"/>
                      <a:pt x="38557" y="18669"/>
                      <a:pt x="33414" y="24003"/>
                    </a:cubicBezTo>
                    <a:cubicBezTo>
                      <a:pt x="27223" y="30385"/>
                      <a:pt x="9792" y="30289"/>
                      <a:pt x="3791" y="23813"/>
                    </a:cubicBezTo>
                    <a:cubicBezTo>
                      <a:pt x="-1352" y="18288"/>
                      <a:pt x="-1448" y="9430"/>
                      <a:pt x="4648" y="5143"/>
                    </a:cubicBezTo>
                    <a:cubicBezTo>
                      <a:pt x="8554" y="2476"/>
                      <a:pt x="13792" y="1810"/>
                      <a:pt x="18936"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41" name="任意多边形: 形状 183"/>
              <p:cNvSpPr/>
              <p:nvPr/>
            </p:nvSpPr>
            <p:spPr>
              <a:xfrm>
                <a:off x="4478845" y="-364548"/>
                <a:ext cx="37223" cy="26991"/>
              </a:xfrm>
              <a:custGeom>
                <a:avLst/>
                <a:gdLst>
                  <a:gd name="connsiteX0" fmla="*/ 20908 w 37223"/>
                  <a:gd name="connsiteY0" fmla="*/ 0 h 26991"/>
                  <a:gd name="connsiteX1" fmla="*/ 27671 w 37223"/>
                  <a:gd name="connsiteY1" fmla="*/ 857 h 26991"/>
                  <a:gd name="connsiteX2" fmla="*/ 36624 w 37223"/>
                  <a:gd name="connsiteY2" fmla="*/ 17431 h 26991"/>
                  <a:gd name="connsiteX3" fmla="*/ 15479 w 37223"/>
                  <a:gd name="connsiteY3" fmla="*/ 26956 h 26991"/>
                  <a:gd name="connsiteX4" fmla="*/ 429 w 37223"/>
                  <a:gd name="connsiteY4" fmla="*/ 16097 h 26991"/>
                  <a:gd name="connsiteX5" fmla="*/ 20908 w 37223"/>
                  <a:gd name="connsiteY5" fmla="*/ 0 h 2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23" h="26991">
                    <a:moveTo>
                      <a:pt x="20908" y="0"/>
                    </a:moveTo>
                    <a:cubicBezTo>
                      <a:pt x="21575" y="95"/>
                      <a:pt x="24718" y="95"/>
                      <a:pt x="27671" y="857"/>
                    </a:cubicBezTo>
                    <a:cubicBezTo>
                      <a:pt x="34815" y="2858"/>
                      <a:pt x="38815" y="10478"/>
                      <a:pt x="36624" y="17431"/>
                    </a:cubicBezTo>
                    <a:cubicBezTo>
                      <a:pt x="34338" y="24670"/>
                      <a:pt x="28052" y="27337"/>
                      <a:pt x="15479" y="26956"/>
                    </a:cubicBezTo>
                    <a:cubicBezTo>
                      <a:pt x="7859" y="26670"/>
                      <a:pt x="2334" y="23717"/>
                      <a:pt x="429" y="16097"/>
                    </a:cubicBezTo>
                    <a:cubicBezTo>
                      <a:pt x="-1952" y="6763"/>
                      <a:pt x="5668" y="0"/>
                      <a:pt x="2090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sp>
            <p:nvSpPr>
              <p:cNvPr id="642" name="任意多边形: 形状 190"/>
              <p:cNvSpPr/>
              <p:nvPr/>
            </p:nvSpPr>
            <p:spPr>
              <a:xfrm>
                <a:off x="4924662" y="136847"/>
                <a:ext cx="26766" cy="26574"/>
              </a:xfrm>
              <a:custGeom>
                <a:avLst/>
                <a:gdLst>
                  <a:gd name="connsiteX0" fmla="*/ 13431 w 26766"/>
                  <a:gd name="connsiteY0" fmla="*/ 26575 h 26574"/>
                  <a:gd name="connsiteX1" fmla="*/ 1 w 26766"/>
                  <a:gd name="connsiteY1" fmla="*/ 13240 h 26574"/>
                  <a:gd name="connsiteX2" fmla="*/ 13527 w 26766"/>
                  <a:gd name="connsiteY2" fmla="*/ 0 h 26574"/>
                  <a:gd name="connsiteX3" fmla="*/ 26766 w 26766"/>
                  <a:gd name="connsiteY3" fmla="*/ 13240 h 26574"/>
                  <a:gd name="connsiteX4" fmla="*/ 13431 w 26766"/>
                  <a:gd name="connsiteY4" fmla="*/ 26575 h 26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6" h="26574">
                    <a:moveTo>
                      <a:pt x="13431" y="26575"/>
                    </a:moveTo>
                    <a:cubicBezTo>
                      <a:pt x="6097" y="26575"/>
                      <a:pt x="-94" y="20479"/>
                      <a:pt x="1" y="13240"/>
                    </a:cubicBezTo>
                    <a:cubicBezTo>
                      <a:pt x="1" y="6001"/>
                      <a:pt x="6097" y="0"/>
                      <a:pt x="13527" y="0"/>
                    </a:cubicBezTo>
                    <a:cubicBezTo>
                      <a:pt x="21051" y="0"/>
                      <a:pt x="26766" y="5810"/>
                      <a:pt x="26766" y="13240"/>
                    </a:cubicBezTo>
                    <a:cubicBezTo>
                      <a:pt x="26766" y="20765"/>
                      <a:pt x="20956" y="26575"/>
                      <a:pt x="13431" y="265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阿里巴巴普惠体 R" panose="00020600040101010101" charset="-122"/>
                  <a:ea typeface="阿里巴巴普惠体 R" panose="00020600040101010101" charset="-122"/>
                  <a:cs typeface="+mn-cs"/>
                </a:endParaRPr>
              </a:p>
            </p:txBody>
          </p:sp>
        </p:grpSp>
      </p:grpSp>
      <p:sp>
        <p:nvSpPr>
          <p:cNvPr id="657" name="文本框 656"/>
          <p:cNvSpPr txBox="1"/>
          <p:nvPr/>
        </p:nvSpPr>
        <p:spPr>
          <a:xfrm>
            <a:off x="4287520" y="2982595"/>
            <a:ext cx="2883535" cy="368300"/>
          </a:xfrm>
          <a:prstGeom prst="rect">
            <a:avLst/>
          </a:prstGeom>
          <a:noFill/>
        </p:spPr>
        <p:txBody>
          <a:bodyPr wrap="square" rtlCol="0">
            <a:spAutoFit/>
          </a:bodyPr>
          <a:lstStyle/>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1:缺料跟踪表         2:项目现场进度跟踪表</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3:CMK制程表         4:问题点清单</a:t>
            </a:r>
          </a:p>
        </p:txBody>
      </p:sp>
      <p:sp>
        <p:nvSpPr>
          <p:cNvPr id="658" name="文本框 657"/>
          <p:cNvSpPr txBox="1"/>
          <p:nvPr/>
        </p:nvSpPr>
        <p:spPr>
          <a:xfrm>
            <a:off x="8123555" y="4942840"/>
            <a:ext cx="1514475" cy="506730"/>
          </a:xfrm>
          <a:prstGeom prst="rect">
            <a:avLst/>
          </a:prstGeom>
          <a:noFill/>
        </p:spPr>
        <p:txBody>
          <a:bodyPr wrap="square" rtlCol="0">
            <a:spAutoFit/>
          </a:bodyPr>
          <a:lstStyle/>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1:客户现场</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2:出差计划</a:t>
            </a:r>
          </a:p>
          <a:p>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3:设备出广检验报告</a:t>
            </a:r>
          </a:p>
        </p:txBody>
      </p:sp>
      <p:sp>
        <p:nvSpPr>
          <p:cNvPr id="659" name="文本框 658"/>
          <p:cNvSpPr txBox="1"/>
          <p:nvPr/>
        </p:nvSpPr>
        <p:spPr>
          <a:xfrm>
            <a:off x="9546590" y="4942840"/>
            <a:ext cx="2845435" cy="1753235"/>
          </a:xfrm>
          <a:prstGeom prst="rect">
            <a:avLst/>
          </a:prstGeom>
          <a:noFill/>
        </p:spPr>
        <p:txBody>
          <a:bodyPr wrap="square" rtlCol="0">
            <a:spAutoFit/>
          </a:bodyPr>
          <a:lstStyle/>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1:安全评估表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2:CMK&amp;MSA报告&amp;校验报告</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3:节拍实测表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4:零件清单</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5:EVW图纸</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6:EPLAN</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7:操作说明书</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8:维护说明书</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9:验收报告</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10:问题点清单</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11:培训记录表</a:t>
            </a:r>
          </a:p>
          <a:p>
            <a:pPr algn="l">
              <a:buClrTx/>
              <a:buSzTx/>
              <a:buNone/>
            </a:pPr>
            <a:r>
              <a:rPr lang="en-US" altLang="zh-CN" sz="900">
                <a:solidFill>
                  <a:schemeClr val="bg1"/>
                </a:solidFill>
                <a:latin typeface="阿里巴巴普惠体 R" panose="00020600040101010101" charset="-122"/>
                <a:ea typeface="阿里巴巴普惠体 R" panose="00020600040101010101" charset="-122"/>
                <a:cs typeface="阿里巴巴普惠体 R" panose="00020600040101010101" charset="-122"/>
              </a:rPr>
              <a:t>12:文档一览表</a:t>
            </a:r>
          </a:p>
        </p:txBody>
      </p:sp>
      <p:sp>
        <p:nvSpPr>
          <p:cNvPr id="661" name="文本框 660"/>
          <p:cNvSpPr txBox="1"/>
          <p:nvPr/>
        </p:nvSpPr>
        <p:spPr>
          <a:xfrm>
            <a:off x="8177530" y="1715770"/>
            <a:ext cx="2845435" cy="646331"/>
          </a:xfrm>
          <a:prstGeom prst="rect">
            <a:avLst/>
          </a:prstGeom>
          <a:noFill/>
        </p:spPr>
        <p:txBody>
          <a:bodyPr wrap="square" rtlCol="0">
            <a:spAutoFit/>
          </a:bodyPr>
          <a:lstStyle/>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1:客户满意度调查结果</a:t>
            </a:r>
          </a:p>
          <a:p>
            <a:pPr algn="l">
              <a:buClrTx/>
              <a:buSzTx/>
              <a:buNone/>
            </a:pPr>
            <a:r>
              <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2:</a:t>
            </a:r>
            <a:r>
              <a:rPr lang="en-US" altLang="zh-CN"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售后投诉表</a:t>
            </a:r>
          </a:p>
          <a:p>
            <a:pPr algn="l">
              <a:buClrTx/>
              <a:buSzTx/>
              <a:buNone/>
            </a:pPr>
            <a:r>
              <a:rPr lang="en-US" altLang="zh-CN"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3.</a:t>
            </a:r>
            <a:r>
              <a:rPr lang="zh-CN" altLang="en-US"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现场陪产记录</a:t>
            </a:r>
            <a:endParaRPr lang="en-US" altLang="zh-CN"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a:p>
            <a:pPr algn="l">
              <a:buClrTx/>
              <a:buSzTx/>
              <a:buNone/>
            </a:pPr>
            <a:r>
              <a:rPr lang="en-US" altLang="zh-CN"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4</a:t>
            </a:r>
            <a:r>
              <a:rPr lang="zh-CN" altLang="en-US" sz="9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rPr>
              <a:t>。技术支持</a:t>
            </a:r>
            <a:endParaRPr lang="en-US" altLang="zh-CN" sz="900" dirty="0">
              <a:solidFill>
                <a:schemeClr val="bg1"/>
              </a:solidFill>
              <a:latin typeface="阿里巴巴普惠体 R" panose="00020600040101010101" charset="-122"/>
              <a:ea typeface="阿里巴巴普惠体 R" panose="00020600040101010101" charset="-122"/>
              <a:cs typeface="阿里巴巴普惠体 R" panose="00020600040101010101" charset="-122"/>
            </a:endParaRPr>
          </a:p>
        </p:txBody>
      </p:sp>
      <p:grpSp>
        <p:nvGrpSpPr>
          <p:cNvPr id="37" name="组合 36"/>
          <p:cNvGrpSpPr/>
          <p:nvPr/>
        </p:nvGrpSpPr>
        <p:grpSpPr>
          <a:xfrm>
            <a:off x="422275" y="4340860"/>
            <a:ext cx="3855720" cy="290830"/>
            <a:chOff x="3048" y="4432"/>
            <a:chExt cx="6072" cy="458"/>
          </a:xfrm>
        </p:grpSpPr>
        <p:grpSp>
          <p:nvGrpSpPr>
            <p:cNvPr id="38" name="组合 37"/>
            <p:cNvGrpSpPr/>
            <p:nvPr/>
          </p:nvGrpSpPr>
          <p:grpSpPr>
            <a:xfrm>
              <a:off x="3048" y="4458"/>
              <a:ext cx="5812" cy="381"/>
              <a:chOff x="3369" y="5113"/>
              <a:chExt cx="5683" cy="275"/>
            </a:xfrm>
          </p:grpSpPr>
          <p:sp>
            <p:nvSpPr>
              <p:cNvPr id="39" name="流程图: 离页连接符 38"/>
              <p:cNvSpPr/>
              <p:nvPr/>
            </p:nvSpPr>
            <p:spPr>
              <a:xfrm rot="16200000">
                <a:off x="8382" y="4718"/>
                <a:ext cx="275" cy="1065"/>
              </a:xfrm>
              <a:prstGeom prst="flowChartOffpageConnec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阿里巴巴普惠体 R" panose="00020600040101010101" charset="-122"/>
                  <a:ea typeface="阿里巴巴普惠体 R" panose="00020600040101010101" charset="-122"/>
                  <a:sym typeface="+mn-ea"/>
                </a:endParaRPr>
              </a:p>
            </p:txBody>
          </p:sp>
          <p:sp>
            <p:nvSpPr>
              <p:cNvPr id="40" name="流程图: 离页连接符 39"/>
              <p:cNvSpPr/>
              <p:nvPr/>
            </p:nvSpPr>
            <p:spPr>
              <a:xfrm rot="16200000">
                <a:off x="7369" y="4443"/>
                <a:ext cx="271" cy="1619"/>
              </a:xfrm>
              <a:prstGeom prst="flowChartOffpageConnector">
                <a:avLst/>
              </a:prstGeom>
              <a:solidFill>
                <a:srgbClr val="C5AD7C"/>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阿里巴巴普惠体 R" panose="00020600040101010101" charset="-122"/>
                  <a:ea typeface="阿里巴巴普惠体 R" panose="00020600040101010101" charset="-122"/>
                  <a:sym typeface="+mn-ea"/>
                </a:endParaRPr>
              </a:p>
            </p:txBody>
          </p:sp>
          <p:sp>
            <p:nvSpPr>
              <p:cNvPr id="41" name="流程图: 离页连接符 40"/>
              <p:cNvSpPr/>
              <p:nvPr/>
            </p:nvSpPr>
            <p:spPr>
              <a:xfrm rot="16200000">
                <a:off x="6316" y="4720"/>
                <a:ext cx="271" cy="1065"/>
              </a:xfrm>
              <a:prstGeom prst="flowChartOffpageConnec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阿里巴巴普惠体 R" panose="00020600040101010101" charset="-122"/>
                  <a:ea typeface="阿里巴巴普惠体 R" panose="00020600040101010101" charset="-122"/>
                  <a:sym typeface="+mn-ea"/>
                </a:endParaRPr>
              </a:p>
            </p:txBody>
          </p:sp>
          <p:sp>
            <p:nvSpPr>
              <p:cNvPr id="42" name="流程图: 离页连接符 41"/>
              <p:cNvSpPr/>
              <p:nvPr/>
            </p:nvSpPr>
            <p:spPr>
              <a:xfrm rot="16200000">
                <a:off x="5466" y="4720"/>
                <a:ext cx="271" cy="1065"/>
              </a:xfrm>
              <a:prstGeom prst="flowChartOffpageConnector">
                <a:avLst/>
              </a:prstGeom>
              <a:solidFill>
                <a:srgbClr val="C5AD7C"/>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阿里巴巴普惠体 R" panose="00020600040101010101" charset="-122"/>
                  <a:ea typeface="阿里巴巴普惠体 R" panose="00020600040101010101" charset="-122"/>
                  <a:sym typeface="+mn-ea"/>
                </a:endParaRPr>
              </a:p>
            </p:txBody>
          </p:sp>
          <p:sp>
            <p:nvSpPr>
              <p:cNvPr id="43" name="流程图: 离页连接符 42"/>
              <p:cNvSpPr/>
              <p:nvPr/>
            </p:nvSpPr>
            <p:spPr>
              <a:xfrm rot="16200000">
                <a:off x="4623" y="4720"/>
                <a:ext cx="271" cy="1065"/>
              </a:xfrm>
              <a:prstGeom prst="flowChartOffpageConnec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阿里巴巴普惠体 R" panose="00020600040101010101" charset="-122"/>
                  <a:ea typeface="阿里巴巴普惠体 R" panose="00020600040101010101" charset="-122"/>
                  <a:sym typeface="+mn-ea"/>
                </a:endParaRPr>
              </a:p>
            </p:txBody>
          </p:sp>
          <p:sp>
            <p:nvSpPr>
              <p:cNvPr id="44" name="流程图: 离页连接符 43"/>
              <p:cNvSpPr/>
              <p:nvPr/>
            </p:nvSpPr>
            <p:spPr>
              <a:xfrm rot="16200000">
                <a:off x="3766" y="4720"/>
                <a:ext cx="271" cy="1065"/>
              </a:xfrm>
              <a:prstGeom prst="flowChartOffpageConnector">
                <a:avLst/>
              </a:prstGeom>
              <a:solidFill>
                <a:srgbClr val="C5AD7C"/>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阿里巴巴普惠体 R" panose="00020600040101010101" charset="-122"/>
                  <a:ea typeface="阿里巴巴普惠体 R" panose="00020600040101010101" charset="-122"/>
                  <a:sym typeface="+mn-ea"/>
                </a:endParaRPr>
              </a:p>
            </p:txBody>
          </p:sp>
        </p:grpSp>
        <p:sp>
          <p:nvSpPr>
            <p:cNvPr id="45" name="文本框 44"/>
            <p:cNvSpPr txBox="1"/>
            <p:nvPr/>
          </p:nvSpPr>
          <p:spPr>
            <a:xfrm>
              <a:off x="3138" y="4481"/>
              <a:ext cx="675" cy="337"/>
            </a:xfrm>
            <a:prstGeom prst="rect">
              <a:avLst/>
            </a:prstGeom>
            <a:noFill/>
          </p:spPr>
          <p:txBody>
            <a:bodyPr wrap="square" rtlCol="0">
              <a:spAutoFit/>
            </a:bodyPr>
            <a:lstStyle/>
            <a:p>
              <a:r>
                <a:rPr lang="zh-CN" altLang="en-US" sz="800">
                  <a:solidFill>
                    <a:schemeClr val="bg1"/>
                  </a:solidFill>
                  <a:latin typeface="阿里巴巴普惠体 R" panose="00020600040101010101" charset="-122"/>
                  <a:ea typeface="阿里巴巴普惠体 R" panose="00020600040101010101" charset="-122"/>
                </a:rPr>
                <a:t>需求</a:t>
              </a:r>
            </a:p>
          </p:txBody>
        </p:sp>
        <p:sp>
          <p:nvSpPr>
            <p:cNvPr id="46" name="文本框 45"/>
            <p:cNvSpPr txBox="1"/>
            <p:nvPr/>
          </p:nvSpPr>
          <p:spPr>
            <a:xfrm>
              <a:off x="4030" y="4481"/>
              <a:ext cx="1155" cy="337"/>
            </a:xfrm>
            <a:prstGeom prst="rect">
              <a:avLst/>
            </a:prstGeom>
            <a:noFill/>
          </p:spPr>
          <p:txBody>
            <a:bodyPr wrap="square" rtlCol="0">
              <a:spAutoFit/>
            </a:bodyPr>
            <a:lstStyle/>
            <a:p>
              <a:r>
                <a:rPr lang="zh-CN" altLang="en-US" sz="800">
                  <a:solidFill>
                    <a:schemeClr val="bg1"/>
                  </a:solidFill>
                  <a:latin typeface="阿里巴巴普惠体 R" panose="00020600040101010101" charset="-122"/>
                  <a:ea typeface="阿里巴巴普惠体 R" panose="00020600040101010101" charset="-122"/>
                </a:rPr>
                <a:t>需求分析</a:t>
              </a:r>
            </a:p>
          </p:txBody>
        </p:sp>
        <p:sp>
          <p:nvSpPr>
            <p:cNvPr id="48" name="文本框 47"/>
            <p:cNvSpPr txBox="1"/>
            <p:nvPr/>
          </p:nvSpPr>
          <p:spPr>
            <a:xfrm>
              <a:off x="4928" y="4478"/>
              <a:ext cx="1155" cy="337"/>
            </a:xfrm>
            <a:prstGeom prst="rect">
              <a:avLst/>
            </a:prstGeom>
            <a:noFill/>
          </p:spPr>
          <p:txBody>
            <a:bodyPr wrap="square" rtlCol="0">
              <a:spAutoFit/>
            </a:bodyPr>
            <a:lstStyle/>
            <a:p>
              <a:r>
                <a:rPr lang="zh-CN" altLang="en-US" sz="800">
                  <a:solidFill>
                    <a:schemeClr val="bg1"/>
                  </a:solidFill>
                  <a:latin typeface="阿里巴巴普惠体 R" panose="00020600040101010101" charset="-122"/>
                  <a:ea typeface="阿里巴巴普惠体 R" panose="00020600040101010101" charset="-122"/>
                </a:rPr>
                <a:t>工艺分析</a:t>
              </a:r>
            </a:p>
          </p:txBody>
        </p:sp>
        <p:sp>
          <p:nvSpPr>
            <p:cNvPr id="49" name="文本框 48"/>
            <p:cNvSpPr txBox="1"/>
            <p:nvPr/>
          </p:nvSpPr>
          <p:spPr>
            <a:xfrm>
              <a:off x="5779" y="4481"/>
              <a:ext cx="1155" cy="337"/>
            </a:xfrm>
            <a:prstGeom prst="rect">
              <a:avLst/>
            </a:prstGeom>
            <a:noFill/>
          </p:spPr>
          <p:txBody>
            <a:bodyPr wrap="square" rtlCol="0">
              <a:spAutoFit/>
            </a:bodyPr>
            <a:lstStyle/>
            <a:p>
              <a:r>
                <a:rPr lang="zh-CN" altLang="en-US" sz="800">
                  <a:solidFill>
                    <a:schemeClr val="bg1"/>
                  </a:solidFill>
                  <a:latin typeface="阿里巴巴普惠体 R" panose="00020600040101010101" charset="-122"/>
                  <a:ea typeface="阿里巴巴普惠体 R" panose="00020600040101010101" charset="-122"/>
                </a:rPr>
                <a:t>产品分析</a:t>
              </a:r>
            </a:p>
          </p:txBody>
        </p:sp>
        <p:sp>
          <p:nvSpPr>
            <p:cNvPr id="50" name="文本框 49"/>
            <p:cNvSpPr txBox="1"/>
            <p:nvPr/>
          </p:nvSpPr>
          <p:spPr>
            <a:xfrm>
              <a:off x="6625" y="4432"/>
              <a:ext cx="2084" cy="459"/>
            </a:xfrm>
            <a:prstGeom prst="rect">
              <a:avLst/>
            </a:prstGeom>
            <a:noFill/>
          </p:spPr>
          <p:txBody>
            <a:bodyPr wrap="square" rtlCol="0">
              <a:spAutoFit/>
            </a:bodyPr>
            <a:lstStyle/>
            <a:p>
              <a:r>
                <a:rPr lang="zh-CN" altLang="en-US" sz="800">
                  <a:solidFill>
                    <a:schemeClr val="bg1"/>
                  </a:solidFill>
                  <a:latin typeface="阿里巴巴普惠体 R" panose="00020600040101010101" charset="-122"/>
                  <a:ea typeface="阿里巴巴普惠体 R" panose="00020600040101010101" charset="-122"/>
                </a:rPr>
                <a:t>设备方案设计</a:t>
              </a:r>
            </a:p>
            <a:p>
              <a:r>
                <a:rPr lang="zh-CN" altLang="en-US" sz="500">
                  <a:solidFill>
                    <a:schemeClr val="bg1"/>
                  </a:solidFill>
                  <a:latin typeface="阿里巴巴普惠体 R" panose="00020600040101010101" charset="-122"/>
                  <a:ea typeface="阿里巴巴普惠体 R" panose="00020600040101010101" charset="-122"/>
                </a:rPr>
                <a:t>（布局图、参考、预算）</a:t>
              </a:r>
            </a:p>
          </p:txBody>
        </p:sp>
        <p:sp>
          <p:nvSpPr>
            <p:cNvPr id="51" name="文本框 50"/>
            <p:cNvSpPr txBox="1"/>
            <p:nvPr/>
          </p:nvSpPr>
          <p:spPr>
            <a:xfrm>
              <a:off x="7966" y="4476"/>
              <a:ext cx="1155" cy="337"/>
            </a:xfrm>
            <a:prstGeom prst="rect">
              <a:avLst/>
            </a:prstGeom>
            <a:noFill/>
          </p:spPr>
          <p:txBody>
            <a:bodyPr wrap="square" rtlCol="0">
              <a:spAutoFit/>
            </a:bodyPr>
            <a:lstStyle/>
            <a:p>
              <a:r>
                <a:rPr lang="zh-CN" altLang="en-US" sz="800">
                  <a:solidFill>
                    <a:schemeClr val="bg1"/>
                  </a:solidFill>
                  <a:latin typeface="阿里巴巴普惠体 R" panose="00020600040101010101" charset="-122"/>
                  <a:ea typeface="阿里巴巴普惠体 R" panose="00020600040101010101" charset="-122"/>
                </a:rPr>
                <a:t>发出报价</a:t>
              </a:r>
            </a:p>
          </p:txBody>
        </p:sp>
      </p:gr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图片 128"/>
          <p:cNvPicPr>
            <a:picLocks noChangeAspect="1"/>
          </p:cNvPicPr>
          <p:nvPr/>
        </p:nvPicPr>
        <p:blipFill>
          <a:blip r:embed="rId2" cstate="hqprint"/>
          <a:stretch>
            <a:fillRect/>
          </a:stretch>
        </p:blipFill>
        <p:spPr>
          <a:xfrm>
            <a:off x="0" y="-328295"/>
            <a:ext cx="12192000" cy="7214235"/>
          </a:xfrm>
          <a:prstGeom prst="rect">
            <a:avLst/>
          </a:prstGeom>
        </p:spPr>
      </p:pic>
      <p:sp>
        <p:nvSpPr>
          <p:cNvPr id="128" name="矩形 127"/>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74345" y="290195"/>
            <a:ext cx="5487035" cy="761365"/>
            <a:chOff x="1035" y="237"/>
            <a:chExt cx="8641" cy="1199"/>
          </a:xfrm>
        </p:grpSpPr>
        <p:sp>
          <p:nvSpPr>
            <p:cNvPr id="59" name="矩形 58"/>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PART·01</a:t>
              </a:r>
            </a:p>
          </p:txBody>
        </p:sp>
        <p:sp>
          <p:nvSpPr>
            <p:cNvPr id="60" name="矩形 59"/>
            <p:cNvSpPr/>
            <p:nvPr/>
          </p:nvSpPr>
          <p:spPr>
            <a:xfrm>
              <a:off x="1856" y="806"/>
              <a:ext cx="7820" cy="630"/>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项目</a:t>
              </a:r>
              <a:r>
                <a:rPr lang="zh-CN" altLang="en-US" sz="20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流程</a:t>
              </a:r>
              <a:r>
                <a:rPr lang="en-US" altLang="zh-CN" sz="20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a:t>
              </a:r>
              <a:r>
                <a:rPr lang="zh-CN" altLang="en-US" sz="20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输入输出</a:t>
              </a:r>
              <a:r>
                <a:rPr lang="zh-CN" altLang="en-US" sz="20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文件管理标准文件夹</a:t>
              </a:r>
              <a:endParaRPr lang="zh-CN" altLang="en-US" sz="20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61" name="组合 60"/>
            <p:cNvGrpSpPr/>
            <p:nvPr/>
          </p:nvGrpSpPr>
          <p:grpSpPr>
            <a:xfrm>
              <a:off x="1219" y="994"/>
              <a:ext cx="656" cy="251"/>
              <a:chOff x="983432" y="764704"/>
              <a:chExt cx="416620" cy="159127"/>
            </a:xfrm>
          </p:grpSpPr>
          <p:sp>
            <p:nvSpPr>
              <p:cNvPr id="62" name="矩形 61"/>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3" name="矩形 6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4" name="矩形 63"/>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grpSp>
        <p:nvGrpSpPr>
          <p:cNvPr id="33" name="组合 32"/>
          <p:cNvGrpSpPr/>
          <p:nvPr/>
        </p:nvGrpSpPr>
        <p:grpSpPr>
          <a:xfrm>
            <a:off x="1019175" y="1653540"/>
            <a:ext cx="1990725" cy="306070"/>
            <a:chOff x="1800" y="2604"/>
            <a:chExt cx="3135" cy="482"/>
          </a:xfrm>
        </p:grpSpPr>
        <p:pic>
          <p:nvPicPr>
            <p:cNvPr id="20" name="图片 19" descr="文件夹"/>
            <p:cNvPicPr>
              <a:picLocks noChangeAspect="1"/>
            </p:cNvPicPr>
            <p:nvPr/>
          </p:nvPicPr>
          <p:blipFill>
            <a:blip r:embed="rId3"/>
            <a:stretch>
              <a:fillRect/>
            </a:stretch>
          </p:blipFill>
          <p:spPr>
            <a:xfrm>
              <a:off x="1800" y="2657"/>
              <a:ext cx="390" cy="390"/>
            </a:xfrm>
            <a:prstGeom prst="rect">
              <a:avLst/>
            </a:prstGeom>
          </p:spPr>
        </p:pic>
        <p:sp>
          <p:nvSpPr>
            <p:cNvPr id="32" name="文本框 31"/>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通用</a:t>
              </a:r>
            </a:p>
          </p:txBody>
        </p:sp>
      </p:grpSp>
      <p:grpSp>
        <p:nvGrpSpPr>
          <p:cNvPr id="134" name="组合 133"/>
          <p:cNvGrpSpPr/>
          <p:nvPr/>
        </p:nvGrpSpPr>
        <p:grpSpPr>
          <a:xfrm>
            <a:off x="1007745" y="1996440"/>
            <a:ext cx="3430905" cy="3609975"/>
            <a:chOff x="1587" y="3144"/>
            <a:chExt cx="5403" cy="5685"/>
          </a:xfrm>
        </p:grpSpPr>
        <p:cxnSp>
          <p:nvCxnSpPr>
            <p:cNvPr id="5" name="直接连接符 4"/>
            <p:cNvCxnSpPr/>
            <p:nvPr/>
          </p:nvCxnSpPr>
          <p:spPr>
            <a:xfrm>
              <a:off x="1620" y="3144"/>
              <a:ext cx="5370" cy="0"/>
            </a:xfrm>
            <a:prstGeom prst="line">
              <a:avLst/>
            </a:prstGeom>
            <a:ln w="2540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620" y="3819"/>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620" y="4522"/>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620" y="5139"/>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20" y="5756"/>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620" y="6353"/>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587" y="6970"/>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620" y="7587"/>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620" y="8184"/>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20" y="8829"/>
              <a:ext cx="537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1019175" y="2115820"/>
            <a:ext cx="1990725" cy="306705"/>
            <a:chOff x="1800" y="2604"/>
            <a:chExt cx="3135" cy="483"/>
          </a:xfrm>
        </p:grpSpPr>
        <p:pic>
          <p:nvPicPr>
            <p:cNvPr id="44" name="图片 43" descr="文件夹"/>
            <p:cNvPicPr>
              <a:picLocks noChangeAspect="1"/>
            </p:cNvPicPr>
            <p:nvPr/>
          </p:nvPicPr>
          <p:blipFill>
            <a:blip r:embed="rId3"/>
            <a:stretch>
              <a:fillRect/>
            </a:stretch>
          </p:blipFill>
          <p:spPr>
            <a:xfrm>
              <a:off x="1800" y="2657"/>
              <a:ext cx="390" cy="390"/>
            </a:xfrm>
            <a:prstGeom prst="rect">
              <a:avLst/>
            </a:prstGeom>
          </p:spPr>
        </p:pic>
        <p:sp>
          <p:nvSpPr>
            <p:cNvPr id="45" name="文本框 44"/>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销售</a:t>
              </a:r>
            </a:p>
          </p:txBody>
        </p:sp>
      </p:grpSp>
      <p:grpSp>
        <p:nvGrpSpPr>
          <p:cNvPr id="48" name="组合 47"/>
          <p:cNvGrpSpPr/>
          <p:nvPr/>
        </p:nvGrpSpPr>
        <p:grpSpPr>
          <a:xfrm>
            <a:off x="1019175" y="2576830"/>
            <a:ext cx="1990725" cy="306705"/>
            <a:chOff x="1800" y="2604"/>
            <a:chExt cx="3135" cy="483"/>
          </a:xfrm>
        </p:grpSpPr>
        <p:pic>
          <p:nvPicPr>
            <p:cNvPr id="49" name="图片 48" descr="文件夹"/>
            <p:cNvPicPr>
              <a:picLocks noChangeAspect="1"/>
            </p:cNvPicPr>
            <p:nvPr/>
          </p:nvPicPr>
          <p:blipFill>
            <a:blip r:embed="rId3"/>
            <a:stretch>
              <a:fillRect/>
            </a:stretch>
          </p:blipFill>
          <p:spPr>
            <a:xfrm>
              <a:off x="1800" y="2657"/>
              <a:ext cx="390" cy="390"/>
            </a:xfrm>
            <a:prstGeom prst="rect">
              <a:avLst/>
            </a:prstGeom>
          </p:spPr>
        </p:pic>
        <p:sp>
          <p:nvSpPr>
            <p:cNvPr id="50" name="文本框 49"/>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方案工程师</a:t>
              </a:r>
            </a:p>
          </p:txBody>
        </p:sp>
      </p:grpSp>
      <p:grpSp>
        <p:nvGrpSpPr>
          <p:cNvPr id="51" name="组合 50"/>
          <p:cNvGrpSpPr/>
          <p:nvPr/>
        </p:nvGrpSpPr>
        <p:grpSpPr>
          <a:xfrm>
            <a:off x="1019175" y="2961640"/>
            <a:ext cx="1990725" cy="306705"/>
            <a:chOff x="1800" y="2604"/>
            <a:chExt cx="3135" cy="483"/>
          </a:xfrm>
        </p:grpSpPr>
        <p:pic>
          <p:nvPicPr>
            <p:cNvPr id="52" name="图片 51" descr="文件夹"/>
            <p:cNvPicPr>
              <a:picLocks noChangeAspect="1"/>
            </p:cNvPicPr>
            <p:nvPr/>
          </p:nvPicPr>
          <p:blipFill>
            <a:blip r:embed="rId3"/>
            <a:stretch>
              <a:fillRect/>
            </a:stretch>
          </p:blipFill>
          <p:spPr>
            <a:xfrm>
              <a:off x="1800" y="2657"/>
              <a:ext cx="390" cy="390"/>
            </a:xfrm>
            <a:prstGeom prst="rect">
              <a:avLst/>
            </a:prstGeom>
          </p:spPr>
        </p:pic>
        <p:sp>
          <p:nvSpPr>
            <p:cNvPr id="53" name="文本框 52"/>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项目工程师</a:t>
              </a:r>
            </a:p>
          </p:txBody>
        </p:sp>
      </p:grpSp>
      <p:grpSp>
        <p:nvGrpSpPr>
          <p:cNvPr id="54" name="组合 53"/>
          <p:cNvGrpSpPr/>
          <p:nvPr/>
        </p:nvGrpSpPr>
        <p:grpSpPr>
          <a:xfrm>
            <a:off x="1019175" y="3355975"/>
            <a:ext cx="1990725" cy="306705"/>
            <a:chOff x="1800" y="2604"/>
            <a:chExt cx="3135" cy="483"/>
          </a:xfrm>
        </p:grpSpPr>
        <p:pic>
          <p:nvPicPr>
            <p:cNvPr id="55" name="图片 54" descr="文件夹"/>
            <p:cNvPicPr>
              <a:picLocks noChangeAspect="1"/>
            </p:cNvPicPr>
            <p:nvPr/>
          </p:nvPicPr>
          <p:blipFill>
            <a:blip r:embed="rId3"/>
            <a:stretch>
              <a:fillRect/>
            </a:stretch>
          </p:blipFill>
          <p:spPr>
            <a:xfrm>
              <a:off x="1800" y="2657"/>
              <a:ext cx="390" cy="390"/>
            </a:xfrm>
            <a:prstGeom prst="rect">
              <a:avLst/>
            </a:prstGeom>
          </p:spPr>
        </p:pic>
        <p:sp>
          <p:nvSpPr>
            <p:cNvPr id="56" name="文本框 55"/>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机械设计</a:t>
              </a:r>
            </a:p>
          </p:txBody>
        </p:sp>
      </p:grpSp>
      <p:grpSp>
        <p:nvGrpSpPr>
          <p:cNvPr id="66" name="组合 65"/>
          <p:cNvGrpSpPr/>
          <p:nvPr/>
        </p:nvGrpSpPr>
        <p:grpSpPr>
          <a:xfrm>
            <a:off x="1019175" y="4514215"/>
            <a:ext cx="1990725" cy="306705"/>
            <a:chOff x="1800" y="2604"/>
            <a:chExt cx="3135" cy="483"/>
          </a:xfrm>
        </p:grpSpPr>
        <p:pic>
          <p:nvPicPr>
            <p:cNvPr id="67" name="图片 66" descr="文件夹"/>
            <p:cNvPicPr>
              <a:picLocks noChangeAspect="1"/>
            </p:cNvPicPr>
            <p:nvPr/>
          </p:nvPicPr>
          <p:blipFill>
            <a:blip r:embed="rId3"/>
            <a:stretch>
              <a:fillRect/>
            </a:stretch>
          </p:blipFill>
          <p:spPr>
            <a:xfrm>
              <a:off x="1800" y="2657"/>
              <a:ext cx="390" cy="390"/>
            </a:xfrm>
            <a:prstGeom prst="rect">
              <a:avLst/>
            </a:prstGeom>
          </p:spPr>
        </p:pic>
        <p:sp>
          <p:nvSpPr>
            <p:cNvPr id="68" name="文本框 67"/>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装配</a:t>
              </a:r>
            </a:p>
          </p:txBody>
        </p:sp>
      </p:grpSp>
      <p:grpSp>
        <p:nvGrpSpPr>
          <p:cNvPr id="69" name="组合 68"/>
          <p:cNvGrpSpPr/>
          <p:nvPr/>
        </p:nvGrpSpPr>
        <p:grpSpPr>
          <a:xfrm>
            <a:off x="1022350" y="4911090"/>
            <a:ext cx="1990725" cy="306705"/>
            <a:chOff x="1800" y="2724"/>
            <a:chExt cx="3135" cy="483"/>
          </a:xfrm>
        </p:grpSpPr>
        <p:pic>
          <p:nvPicPr>
            <p:cNvPr id="70" name="图片 69" descr="文件夹"/>
            <p:cNvPicPr>
              <a:picLocks noChangeAspect="1"/>
            </p:cNvPicPr>
            <p:nvPr/>
          </p:nvPicPr>
          <p:blipFill>
            <a:blip r:embed="rId3"/>
            <a:stretch>
              <a:fillRect/>
            </a:stretch>
          </p:blipFill>
          <p:spPr>
            <a:xfrm>
              <a:off x="1800" y="2777"/>
              <a:ext cx="390" cy="390"/>
            </a:xfrm>
            <a:prstGeom prst="rect">
              <a:avLst/>
            </a:prstGeom>
          </p:spPr>
        </p:pic>
        <p:sp>
          <p:nvSpPr>
            <p:cNvPr id="71" name="文本框 70"/>
            <p:cNvSpPr txBox="1"/>
            <p:nvPr/>
          </p:nvSpPr>
          <p:spPr>
            <a:xfrm>
              <a:off x="2355" y="272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接口表</a:t>
              </a:r>
            </a:p>
          </p:txBody>
        </p:sp>
      </p:grpSp>
      <p:grpSp>
        <p:nvGrpSpPr>
          <p:cNvPr id="72" name="组合 71"/>
          <p:cNvGrpSpPr/>
          <p:nvPr/>
        </p:nvGrpSpPr>
        <p:grpSpPr>
          <a:xfrm>
            <a:off x="1019175" y="5320665"/>
            <a:ext cx="1990725" cy="306705"/>
            <a:chOff x="1800" y="2604"/>
            <a:chExt cx="3135" cy="483"/>
          </a:xfrm>
        </p:grpSpPr>
        <p:pic>
          <p:nvPicPr>
            <p:cNvPr id="73" name="图片 72" descr="文件夹"/>
            <p:cNvPicPr>
              <a:picLocks noChangeAspect="1"/>
            </p:cNvPicPr>
            <p:nvPr/>
          </p:nvPicPr>
          <p:blipFill>
            <a:blip r:embed="rId3"/>
            <a:stretch>
              <a:fillRect/>
            </a:stretch>
          </p:blipFill>
          <p:spPr>
            <a:xfrm>
              <a:off x="1800" y="2657"/>
              <a:ext cx="390" cy="390"/>
            </a:xfrm>
            <a:prstGeom prst="rect">
              <a:avLst/>
            </a:prstGeom>
          </p:spPr>
        </p:pic>
        <p:sp>
          <p:nvSpPr>
            <p:cNvPr id="74" name="文本框 73"/>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问题跟踪表</a:t>
              </a:r>
            </a:p>
          </p:txBody>
        </p:sp>
      </p:grpSp>
      <p:grpSp>
        <p:nvGrpSpPr>
          <p:cNvPr id="78" name="组合 77"/>
          <p:cNvGrpSpPr/>
          <p:nvPr/>
        </p:nvGrpSpPr>
        <p:grpSpPr>
          <a:xfrm>
            <a:off x="1019175" y="4141470"/>
            <a:ext cx="1990725" cy="306705"/>
            <a:chOff x="1800" y="2604"/>
            <a:chExt cx="3135" cy="483"/>
          </a:xfrm>
        </p:grpSpPr>
        <p:pic>
          <p:nvPicPr>
            <p:cNvPr id="79" name="图片 78" descr="文件夹"/>
            <p:cNvPicPr>
              <a:picLocks noChangeAspect="1"/>
            </p:cNvPicPr>
            <p:nvPr/>
          </p:nvPicPr>
          <p:blipFill>
            <a:blip r:embed="rId3"/>
            <a:stretch>
              <a:fillRect/>
            </a:stretch>
          </p:blipFill>
          <p:spPr>
            <a:xfrm>
              <a:off x="1800" y="2657"/>
              <a:ext cx="390" cy="390"/>
            </a:xfrm>
            <a:prstGeom prst="rect">
              <a:avLst/>
            </a:prstGeom>
          </p:spPr>
        </p:pic>
        <p:sp>
          <p:nvSpPr>
            <p:cNvPr id="80" name="文本框 79"/>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采购</a:t>
              </a:r>
            </a:p>
          </p:txBody>
        </p:sp>
      </p:grpSp>
      <p:grpSp>
        <p:nvGrpSpPr>
          <p:cNvPr id="81" name="组合 80"/>
          <p:cNvGrpSpPr/>
          <p:nvPr/>
        </p:nvGrpSpPr>
        <p:grpSpPr>
          <a:xfrm>
            <a:off x="1019175" y="3746500"/>
            <a:ext cx="1990725" cy="306705"/>
            <a:chOff x="1800" y="2604"/>
            <a:chExt cx="3135" cy="483"/>
          </a:xfrm>
        </p:grpSpPr>
        <p:pic>
          <p:nvPicPr>
            <p:cNvPr id="82" name="图片 81" descr="文件夹"/>
            <p:cNvPicPr>
              <a:picLocks noChangeAspect="1"/>
            </p:cNvPicPr>
            <p:nvPr/>
          </p:nvPicPr>
          <p:blipFill>
            <a:blip r:embed="rId3"/>
            <a:stretch>
              <a:fillRect/>
            </a:stretch>
          </p:blipFill>
          <p:spPr>
            <a:xfrm>
              <a:off x="1800" y="2657"/>
              <a:ext cx="390" cy="390"/>
            </a:xfrm>
            <a:prstGeom prst="rect">
              <a:avLst/>
            </a:prstGeom>
          </p:spPr>
        </p:pic>
        <p:sp>
          <p:nvSpPr>
            <p:cNvPr id="83" name="文本框 82"/>
            <p:cNvSpPr txBox="1"/>
            <p:nvPr/>
          </p:nvSpPr>
          <p:spPr>
            <a:xfrm>
              <a:off x="2355" y="2604"/>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电气设计</a:t>
              </a:r>
            </a:p>
          </p:txBody>
        </p:sp>
      </p:grpSp>
      <p:grpSp>
        <p:nvGrpSpPr>
          <p:cNvPr id="99" name="组合 98"/>
          <p:cNvGrpSpPr/>
          <p:nvPr/>
        </p:nvGrpSpPr>
        <p:grpSpPr>
          <a:xfrm>
            <a:off x="5762625" y="2022475"/>
            <a:ext cx="1965325" cy="306705"/>
            <a:chOff x="9075" y="3635"/>
            <a:chExt cx="3095" cy="483"/>
          </a:xfrm>
        </p:grpSpPr>
        <p:pic>
          <p:nvPicPr>
            <p:cNvPr id="21" name="图片 20" descr="文件夹1"/>
            <p:cNvPicPr>
              <a:picLocks noChangeAspect="1"/>
            </p:cNvPicPr>
            <p:nvPr/>
          </p:nvPicPr>
          <p:blipFill>
            <a:blip r:embed="rId4"/>
            <a:stretch>
              <a:fillRect/>
            </a:stretch>
          </p:blipFill>
          <p:spPr>
            <a:xfrm>
              <a:off x="9075" y="3668"/>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1" name="文本框 90"/>
            <p:cNvSpPr txBox="1"/>
            <p:nvPr/>
          </p:nvSpPr>
          <p:spPr>
            <a:xfrm>
              <a:off x="9590" y="3635"/>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产品信息</a:t>
              </a:r>
            </a:p>
          </p:txBody>
        </p:sp>
      </p:grpSp>
      <p:grpSp>
        <p:nvGrpSpPr>
          <p:cNvPr id="100" name="组合 99"/>
          <p:cNvGrpSpPr/>
          <p:nvPr/>
        </p:nvGrpSpPr>
        <p:grpSpPr>
          <a:xfrm>
            <a:off x="5762625" y="2479675"/>
            <a:ext cx="1965325" cy="306705"/>
            <a:chOff x="9075" y="4355"/>
            <a:chExt cx="3095" cy="483"/>
          </a:xfrm>
        </p:grpSpPr>
        <p:pic>
          <p:nvPicPr>
            <p:cNvPr id="84" name="图片 83" descr="文件夹1"/>
            <p:cNvPicPr>
              <a:picLocks noChangeAspect="1"/>
            </p:cNvPicPr>
            <p:nvPr/>
          </p:nvPicPr>
          <p:blipFill>
            <a:blip r:embed="rId4"/>
            <a:stretch>
              <a:fillRect/>
            </a:stretch>
          </p:blipFill>
          <p:spPr>
            <a:xfrm>
              <a:off x="9075" y="440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2" name="文本框 91"/>
            <p:cNvSpPr txBox="1"/>
            <p:nvPr/>
          </p:nvSpPr>
          <p:spPr>
            <a:xfrm>
              <a:off x="9590" y="4355"/>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客户需求</a:t>
              </a:r>
            </a:p>
          </p:txBody>
        </p:sp>
      </p:grpSp>
      <p:grpSp>
        <p:nvGrpSpPr>
          <p:cNvPr id="101" name="组合 100"/>
          <p:cNvGrpSpPr/>
          <p:nvPr/>
        </p:nvGrpSpPr>
        <p:grpSpPr>
          <a:xfrm>
            <a:off x="5762625" y="2870200"/>
            <a:ext cx="1965325" cy="306705"/>
            <a:chOff x="9075" y="4970"/>
            <a:chExt cx="3095" cy="483"/>
          </a:xfrm>
        </p:grpSpPr>
        <p:pic>
          <p:nvPicPr>
            <p:cNvPr id="85" name="图片 84" descr="文件夹1"/>
            <p:cNvPicPr>
              <a:picLocks noChangeAspect="1"/>
            </p:cNvPicPr>
            <p:nvPr/>
          </p:nvPicPr>
          <p:blipFill>
            <a:blip r:embed="rId4"/>
            <a:stretch>
              <a:fillRect/>
            </a:stretch>
          </p:blipFill>
          <p:spPr>
            <a:xfrm>
              <a:off x="9075" y="500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3" name="文本框 92"/>
            <p:cNvSpPr txBox="1"/>
            <p:nvPr/>
          </p:nvSpPr>
          <p:spPr>
            <a:xfrm>
              <a:off x="9590" y="4970"/>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方案</a:t>
              </a:r>
            </a:p>
          </p:txBody>
        </p:sp>
      </p:grpSp>
      <p:grpSp>
        <p:nvGrpSpPr>
          <p:cNvPr id="102" name="组合 101"/>
          <p:cNvGrpSpPr/>
          <p:nvPr/>
        </p:nvGrpSpPr>
        <p:grpSpPr>
          <a:xfrm>
            <a:off x="5762625" y="3260725"/>
            <a:ext cx="1965325" cy="306705"/>
            <a:chOff x="9075" y="5585"/>
            <a:chExt cx="3095" cy="483"/>
          </a:xfrm>
        </p:grpSpPr>
        <p:pic>
          <p:nvPicPr>
            <p:cNvPr id="86" name="图片 85" descr="文件夹1"/>
            <p:cNvPicPr>
              <a:picLocks noChangeAspect="1"/>
            </p:cNvPicPr>
            <p:nvPr/>
          </p:nvPicPr>
          <p:blipFill>
            <a:blip r:embed="rId4"/>
            <a:stretch>
              <a:fillRect/>
            </a:stretch>
          </p:blipFill>
          <p:spPr>
            <a:xfrm>
              <a:off x="9075" y="560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4" name="文本框 93"/>
            <p:cNvSpPr txBox="1"/>
            <p:nvPr/>
          </p:nvSpPr>
          <p:spPr>
            <a:xfrm>
              <a:off x="9590" y="5585"/>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布局图</a:t>
              </a:r>
            </a:p>
          </p:txBody>
        </p:sp>
      </p:grpSp>
      <p:grpSp>
        <p:nvGrpSpPr>
          <p:cNvPr id="103" name="组合 102"/>
          <p:cNvGrpSpPr/>
          <p:nvPr/>
        </p:nvGrpSpPr>
        <p:grpSpPr>
          <a:xfrm>
            <a:off x="5762625" y="3641725"/>
            <a:ext cx="1965325" cy="306705"/>
            <a:chOff x="9075" y="6185"/>
            <a:chExt cx="3095" cy="483"/>
          </a:xfrm>
        </p:grpSpPr>
        <p:pic>
          <p:nvPicPr>
            <p:cNvPr id="87" name="图片 86" descr="文件夹1"/>
            <p:cNvPicPr>
              <a:picLocks noChangeAspect="1"/>
            </p:cNvPicPr>
            <p:nvPr/>
          </p:nvPicPr>
          <p:blipFill>
            <a:blip r:embed="rId4"/>
            <a:stretch>
              <a:fillRect/>
            </a:stretch>
          </p:blipFill>
          <p:spPr>
            <a:xfrm>
              <a:off x="9075" y="620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5" name="文本框 94"/>
            <p:cNvSpPr txBox="1"/>
            <p:nvPr/>
          </p:nvSpPr>
          <p:spPr>
            <a:xfrm>
              <a:off x="9590" y="6185"/>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供应商信息</a:t>
              </a:r>
            </a:p>
          </p:txBody>
        </p:sp>
      </p:grpSp>
      <p:grpSp>
        <p:nvGrpSpPr>
          <p:cNvPr id="104" name="组合 103"/>
          <p:cNvGrpSpPr/>
          <p:nvPr/>
        </p:nvGrpSpPr>
        <p:grpSpPr>
          <a:xfrm>
            <a:off x="5762625" y="4032250"/>
            <a:ext cx="1965325" cy="306705"/>
            <a:chOff x="9075" y="6800"/>
            <a:chExt cx="3095" cy="483"/>
          </a:xfrm>
        </p:grpSpPr>
        <p:pic>
          <p:nvPicPr>
            <p:cNvPr id="88" name="图片 87" descr="文件夹1"/>
            <p:cNvPicPr>
              <a:picLocks noChangeAspect="1"/>
            </p:cNvPicPr>
            <p:nvPr/>
          </p:nvPicPr>
          <p:blipFill>
            <a:blip r:embed="rId4"/>
            <a:stretch>
              <a:fillRect/>
            </a:stretch>
          </p:blipFill>
          <p:spPr>
            <a:xfrm>
              <a:off x="9075" y="683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6" name="文本框 95"/>
            <p:cNvSpPr txBox="1"/>
            <p:nvPr/>
          </p:nvSpPr>
          <p:spPr>
            <a:xfrm>
              <a:off x="9590" y="6800"/>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计划时间表</a:t>
              </a:r>
            </a:p>
          </p:txBody>
        </p:sp>
      </p:grpSp>
      <p:grpSp>
        <p:nvGrpSpPr>
          <p:cNvPr id="105" name="组合 104"/>
          <p:cNvGrpSpPr/>
          <p:nvPr/>
        </p:nvGrpSpPr>
        <p:grpSpPr>
          <a:xfrm>
            <a:off x="5762625" y="4432300"/>
            <a:ext cx="1936750" cy="306705"/>
            <a:chOff x="9075" y="7430"/>
            <a:chExt cx="3050" cy="483"/>
          </a:xfrm>
        </p:grpSpPr>
        <p:pic>
          <p:nvPicPr>
            <p:cNvPr id="89" name="图片 88" descr="文件夹1"/>
            <p:cNvPicPr>
              <a:picLocks noChangeAspect="1"/>
            </p:cNvPicPr>
            <p:nvPr/>
          </p:nvPicPr>
          <p:blipFill>
            <a:blip r:embed="rId4"/>
            <a:stretch>
              <a:fillRect/>
            </a:stretch>
          </p:blipFill>
          <p:spPr>
            <a:xfrm>
              <a:off x="9075" y="743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7" name="文本框 96"/>
            <p:cNvSpPr txBox="1"/>
            <p:nvPr/>
          </p:nvSpPr>
          <p:spPr>
            <a:xfrm>
              <a:off x="9545" y="7430"/>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节拍分析</a:t>
              </a:r>
            </a:p>
          </p:txBody>
        </p:sp>
      </p:grpSp>
      <p:grpSp>
        <p:nvGrpSpPr>
          <p:cNvPr id="106" name="组合 105"/>
          <p:cNvGrpSpPr/>
          <p:nvPr/>
        </p:nvGrpSpPr>
        <p:grpSpPr>
          <a:xfrm>
            <a:off x="5772150" y="4813300"/>
            <a:ext cx="1984375" cy="306705"/>
            <a:chOff x="9030" y="8030"/>
            <a:chExt cx="3125" cy="483"/>
          </a:xfrm>
        </p:grpSpPr>
        <p:pic>
          <p:nvPicPr>
            <p:cNvPr id="90" name="图片 89" descr="文件夹1"/>
            <p:cNvPicPr>
              <a:picLocks noChangeAspect="1"/>
            </p:cNvPicPr>
            <p:nvPr/>
          </p:nvPicPr>
          <p:blipFill>
            <a:blip r:embed="rId4"/>
            <a:stretch>
              <a:fillRect/>
            </a:stretch>
          </p:blipFill>
          <p:spPr>
            <a:xfrm>
              <a:off x="9030" y="8048"/>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98" name="文本框 97"/>
            <p:cNvSpPr txBox="1"/>
            <p:nvPr/>
          </p:nvSpPr>
          <p:spPr>
            <a:xfrm>
              <a:off x="9575" y="8030"/>
              <a:ext cx="2580" cy="483"/>
            </a:xfrm>
            <a:prstGeom prst="rect">
              <a:avLst/>
            </a:prstGeom>
            <a:noFill/>
          </p:spPr>
          <p:txBody>
            <a:bodyPr wrap="square" rtlCol="0">
              <a:spAutoFit/>
            </a:bodyPr>
            <a:lstStyle/>
            <a:p>
              <a:r>
                <a:rPr lang="zh-CN" altLang="en-US" sz="1400" dirty="0" smtClean="0">
                  <a:latin typeface="阿里巴巴普惠体 R" panose="00020600040101010101" charset="-122"/>
                  <a:ea typeface="阿里巴巴普惠体 R" panose="00020600040101010101" charset="-122"/>
                </a:rPr>
                <a:t>安全</a:t>
              </a:r>
              <a:r>
                <a:rPr lang="zh-CN" altLang="en-US" sz="1400" dirty="0" smtClean="0">
                  <a:solidFill>
                    <a:schemeClr val="tx1"/>
                  </a:solidFill>
                  <a:latin typeface="阿里巴巴普惠体 R" panose="00020600040101010101" charset="-122"/>
                  <a:ea typeface="阿里巴巴普惠体 R" panose="00020600040101010101" charset="-122"/>
                </a:rPr>
                <a:t>评估</a:t>
              </a:r>
              <a:endParaRPr lang="zh-CN" altLang="en-US" sz="1400" dirty="0">
                <a:solidFill>
                  <a:schemeClr val="tx1"/>
                </a:solidFill>
                <a:latin typeface="阿里巴巴普惠体 R" panose="00020600040101010101" charset="-122"/>
                <a:ea typeface="阿里巴巴普惠体 R" panose="00020600040101010101" charset="-122"/>
              </a:endParaRPr>
            </a:p>
          </p:txBody>
        </p:sp>
      </p:grpSp>
      <p:grpSp>
        <p:nvGrpSpPr>
          <p:cNvPr id="133" name="组合 132"/>
          <p:cNvGrpSpPr/>
          <p:nvPr/>
        </p:nvGrpSpPr>
        <p:grpSpPr>
          <a:xfrm>
            <a:off x="5741670" y="2313940"/>
            <a:ext cx="3430905" cy="3914775"/>
            <a:chOff x="9042" y="3644"/>
            <a:chExt cx="5403" cy="6165"/>
          </a:xfrm>
        </p:grpSpPr>
        <p:cxnSp>
          <p:nvCxnSpPr>
            <p:cNvPr id="22" name="直接连接符 21"/>
            <p:cNvCxnSpPr/>
            <p:nvPr/>
          </p:nvCxnSpPr>
          <p:spPr>
            <a:xfrm>
              <a:off x="9075" y="3644"/>
              <a:ext cx="5370" cy="0"/>
            </a:xfrm>
            <a:prstGeom prst="line">
              <a:avLst/>
            </a:prstGeom>
            <a:ln w="19050">
              <a:solidFill>
                <a:srgbClr val="B05E35"/>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9075" y="4347"/>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9075" y="4964"/>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9075" y="5581"/>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9075" y="6178"/>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9042" y="6795"/>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9075" y="7412"/>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9075" y="8009"/>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9075" y="8594"/>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9075" y="9209"/>
              <a:ext cx="537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9075" y="9809"/>
              <a:ext cx="537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组合 118"/>
          <p:cNvGrpSpPr/>
          <p:nvPr/>
        </p:nvGrpSpPr>
        <p:grpSpPr>
          <a:xfrm>
            <a:off x="5772150" y="5175250"/>
            <a:ext cx="1984375" cy="306705"/>
            <a:chOff x="9030" y="8030"/>
            <a:chExt cx="3125" cy="483"/>
          </a:xfrm>
        </p:grpSpPr>
        <p:pic>
          <p:nvPicPr>
            <p:cNvPr id="120" name="图片 119" descr="文件夹1"/>
            <p:cNvPicPr>
              <a:picLocks noChangeAspect="1"/>
            </p:cNvPicPr>
            <p:nvPr/>
          </p:nvPicPr>
          <p:blipFill>
            <a:blip r:embed="rId4"/>
            <a:stretch>
              <a:fillRect/>
            </a:stretch>
          </p:blipFill>
          <p:spPr>
            <a:xfrm>
              <a:off x="9030" y="803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121" name="文本框 120"/>
            <p:cNvSpPr txBox="1"/>
            <p:nvPr/>
          </p:nvSpPr>
          <p:spPr>
            <a:xfrm>
              <a:off x="9575" y="8030"/>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照片视频</a:t>
              </a:r>
            </a:p>
          </p:txBody>
        </p:sp>
      </p:grpSp>
      <p:grpSp>
        <p:nvGrpSpPr>
          <p:cNvPr id="122" name="组合 121"/>
          <p:cNvGrpSpPr/>
          <p:nvPr/>
        </p:nvGrpSpPr>
        <p:grpSpPr>
          <a:xfrm>
            <a:off x="5772150" y="5575300"/>
            <a:ext cx="1984375" cy="306705"/>
            <a:chOff x="9030" y="8030"/>
            <a:chExt cx="3125" cy="483"/>
          </a:xfrm>
        </p:grpSpPr>
        <p:pic>
          <p:nvPicPr>
            <p:cNvPr id="123" name="图片 122" descr="文件夹1"/>
            <p:cNvPicPr>
              <a:picLocks noChangeAspect="1"/>
            </p:cNvPicPr>
            <p:nvPr/>
          </p:nvPicPr>
          <p:blipFill>
            <a:blip r:embed="rId4"/>
            <a:stretch>
              <a:fillRect/>
            </a:stretch>
          </p:blipFill>
          <p:spPr>
            <a:xfrm>
              <a:off x="9030" y="803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124" name="文本框 123"/>
            <p:cNvSpPr txBox="1"/>
            <p:nvPr/>
          </p:nvSpPr>
          <p:spPr>
            <a:xfrm>
              <a:off x="9575" y="8030"/>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方案评审(QG1)</a:t>
              </a:r>
            </a:p>
          </p:txBody>
        </p:sp>
      </p:grpSp>
      <p:grpSp>
        <p:nvGrpSpPr>
          <p:cNvPr id="125" name="组合 124"/>
          <p:cNvGrpSpPr/>
          <p:nvPr/>
        </p:nvGrpSpPr>
        <p:grpSpPr>
          <a:xfrm>
            <a:off x="5772150" y="5956300"/>
            <a:ext cx="1984375" cy="306705"/>
            <a:chOff x="9030" y="8030"/>
            <a:chExt cx="3125" cy="483"/>
          </a:xfrm>
        </p:grpSpPr>
        <p:pic>
          <p:nvPicPr>
            <p:cNvPr id="126" name="图片 125" descr="文件夹1"/>
            <p:cNvPicPr>
              <a:picLocks noChangeAspect="1"/>
            </p:cNvPicPr>
            <p:nvPr/>
          </p:nvPicPr>
          <p:blipFill>
            <a:blip r:embed="rId4"/>
            <a:stretch>
              <a:fillRect/>
            </a:stretch>
          </p:blipFill>
          <p:spPr>
            <a:xfrm>
              <a:off x="9030" y="8033"/>
              <a:ext cx="422" cy="422"/>
            </a:xfrm>
            <a:prstGeom prst="rect">
              <a:avLst/>
            </a:prstGeom>
            <a:gradFill>
              <a:gsLst>
                <a:gs pos="0">
                  <a:schemeClr val="accent1">
                    <a:lumMod val="5000"/>
                    <a:lumOff val="95000"/>
                  </a:schemeClr>
                </a:gs>
                <a:gs pos="31000">
                  <a:schemeClr val="accent1">
                    <a:lumMod val="45000"/>
                    <a:lumOff val="55000"/>
                  </a:schemeClr>
                </a:gs>
                <a:gs pos="83000">
                  <a:srgbClr val="5B9BD5"/>
                </a:gs>
                <a:gs pos="100000">
                  <a:srgbClr val="5B9BD5"/>
                </a:gs>
              </a:gsLst>
              <a:lin ang="5400000" scaled="0"/>
            </a:gradFill>
          </p:spPr>
        </p:pic>
        <p:sp>
          <p:nvSpPr>
            <p:cNvPr id="127" name="文本框 126"/>
            <p:cNvSpPr txBox="1"/>
            <p:nvPr/>
          </p:nvSpPr>
          <p:spPr>
            <a:xfrm>
              <a:off x="9575" y="8030"/>
              <a:ext cx="2580" cy="483"/>
            </a:xfrm>
            <a:prstGeom prst="rect">
              <a:avLst/>
            </a:prstGeom>
            <a:noFill/>
          </p:spPr>
          <p:txBody>
            <a:bodyPr wrap="square" rtlCol="0">
              <a:spAutoFit/>
            </a:bodyPr>
            <a:lstStyle/>
            <a:p>
              <a:r>
                <a:rPr lang="zh-CN" altLang="en-US" sz="1400">
                  <a:solidFill>
                    <a:schemeClr val="tx1"/>
                  </a:solidFill>
                  <a:latin typeface="阿里巴巴普惠体 R" panose="00020600040101010101" charset="-122"/>
                  <a:ea typeface="阿里巴巴普惠体 R" panose="00020600040101010101" charset="-122"/>
                </a:rPr>
                <a:t>预算单</a:t>
              </a:r>
            </a:p>
          </p:txBody>
        </p:sp>
      </p:grpSp>
      <p:sp>
        <p:nvSpPr>
          <p:cNvPr id="77" name="Freeform 6"/>
          <p:cNvSpPr/>
          <p:nvPr/>
        </p:nvSpPr>
        <p:spPr bwMode="auto">
          <a:xfrm rot="5400000" flipH="1">
            <a:off x="2992755" y="3536315"/>
            <a:ext cx="3978910" cy="902335"/>
          </a:xfrm>
          <a:custGeom>
            <a:avLst/>
            <a:gdLst>
              <a:gd name="T0" fmla="*/ 0 w 1841"/>
              <a:gd name="T1" fmla="*/ 0 h 184"/>
              <a:gd name="T2" fmla="*/ 1363 w 1841"/>
              <a:gd name="T3" fmla="*/ 0 h 184"/>
              <a:gd name="T4" fmla="*/ 1507 w 1841"/>
              <a:gd name="T5" fmla="*/ 184 h 184"/>
              <a:gd name="T6" fmla="*/ 1487 w 1841"/>
              <a:gd name="T7" fmla="*/ 0 h 184"/>
              <a:gd name="T8" fmla="*/ 1841 w 1841"/>
              <a:gd name="T9" fmla="*/ 0 h 184"/>
            </a:gdLst>
            <a:ahLst/>
            <a:cxnLst>
              <a:cxn ang="0">
                <a:pos x="T0" y="T1"/>
              </a:cxn>
              <a:cxn ang="0">
                <a:pos x="T2" y="T3"/>
              </a:cxn>
              <a:cxn ang="0">
                <a:pos x="T4" y="T5"/>
              </a:cxn>
              <a:cxn ang="0">
                <a:pos x="T6" y="T7"/>
              </a:cxn>
              <a:cxn ang="0">
                <a:pos x="T8" y="T9"/>
              </a:cxn>
            </a:cxnLst>
            <a:rect l="0" t="0" r="r" b="b"/>
            <a:pathLst>
              <a:path w="1841" h="184">
                <a:moveTo>
                  <a:pt x="0" y="0"/>
                </a:moveTo>
                <a:lnTo>
                  <a:pt x="1363" y="0"/>
                </a:lnTo>
                <a:lnTo>
                  <a:pt x="1507" y="184"/>
                </a:lnTo>
                <a:lnTo>
                  <a:pt x="1487" y="0"/>
                </a:lnTo>
                <a:lnTo>
                  <a:pt x="1841" y="0"/>
                </a:lnTo>
              </a:path>
            </a:pathLst>
          </a:custGeom>
          <a:noFill/>
          <a:ln w="22225" cap="flat">
            <a:solidFill>
              <a:srgbClr val="B05E35"/>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2" name="图片 1" descr="微信图片_20220330092617"/>
          <p:cNvPicPr>
            <a:picLocks noChangeAspect="1"/>
          </p:cNvPicPr>
          <p:nvPr/>
        </p:nvPicPr>
        <p:blipFill>
          <a:blip r:embed="rId5"/>
          <a:stretch>
            <a:fillRect/>
          </a:stretch>
        </p:blipFill>
        <p:spPr>
          <a:xfrm>
            <a:off x="8938260" y="6191885"/>
            <a:ext cx="2910205" cy="469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hqprint"/>
          <a:stretch>
            <a:fillRect/>
          </a:stretch>
        </p:blipFill>
        <p:spPr>
          <a:xfrm>
            <a:off x="6985" y="0"/>
            <a:ext cx="12192000" cy="7214235"/>
          </a:xfrm>
          <a:prstGeom prst="rect">
            <a:avLst/>
          </a:prstGeom>
        </p:spPr>
      </p:pic>
      <p:sp>
        <p:nvSpPr>
          <p:cNvPr id="9" name="矩形 8"/>
          <p:cNvSpPr/>
          <p:nvPr/>
        </p:nvSpPr>
        <p:spPr>
          <a:xfrm>
            <a:off x="6350" y="762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74345" y="290195"/>
            <a:ext cx="4804410" cy="760095"/>
            <a:chOff x="1035" y="237"/>
            <a:chExt cx="7566" cy="1197"/>
          </a:xfrm>
        </p:grpSpPr>
        <p:sp>
          <p:nvSpPr>
            <p:cNvPr id="59" name="矩形 58"/>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PART·01</a:t>
              </a:r>
            </a:p>
          </p:txBody>
        </p:sp>
        <p:sp>
          <p:nvSpPr>
            <p:cNvPr id="60" name="矩形 59"/>
            <p:cNvSpPr/>
            <p:nvPr/>
          </p:nvSpPr>
          <p:spPr>
            <a:xfrm>
              <a:off x="1856" y="806"/>
              <a:ext cx="6745" cy="628"/>
            </a:xfrm>
            <a:prstGeom prst="rect">
              <a:avLst/>
            </a:prstGeom>
          </p:spPr>
          <p:txBody>
            <a:bodyPr wrap="square">
              <a:spAutoFit/>
            </a:bodyPr>
            <a:lstStyle/>
            <a:p>
              <a:pPr lvl="0">
                <a:defRPr/>
              </a:pPr>
              <a:r>
                <a:rPr lang="zh-CN" altLang="en-US" sz="20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项目流程</a:t>
              </a:r>
              <a:r>
                <a:rPr lang="en-US" altLang="zh-CN" sz="20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a:t>
              </a:r>
              <a:r>
                <a:rPr lang="zh-CN" altLang="en-US" sz="2000" b="1" spc="100" dirty="0" smtClean="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项目规划</a:t>
              </a:r>
              <a:endParaRPr lang="zh-CN" altLang="en-US" sz="20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grpSp>
          <p:nvGrpSpPr>
            <p:cNvPr id="61" name="组合 60"/>
            <p:cNvGrpSpPr/>
            <p:nvPr/>
          </p:nvGrpSpPr>
          <p:grpSpPr>
            <a:xfrm>
              <a:off x="1219" y="994"/>
              <a:ext cx="656" cy="251"/>
              <a:chOff x="983432" y="764704"/>
              <a:chExt cx="416620" cy="159127"/>
            </a:xfrm>
          </p:grpSpPr>
          <p:sp>
            <p:nvSpPr>
              <p:cNvPr id="62" name="矩形 61"/>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3" name="矩形 6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4" name="矩形 63"/>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pic>
        <p:nvPicPr>
          <p:cNvPr id="11" name="图片 10" descr="微信图片_20220330092617"/>
          <p:cNvPicPr>
            <a:picLocks noChangeAspect="1"/>
          </p:cNvPicPr>
          <p:nvPr/>
        </p:nvPicPr>
        <p:blipFill>
          <a:blip r:embed="rId3"/>
          <a:stretch>
            <a:fillRect/>
          </a:stretch>
        </p:blipFill>
        <p:spPr>
          <a:xfrm>
            <a:off x="8938260" y="6191885"/>
            <a:ext cx="2910205" cy="469265"/>
          </a:xfrm>
          <a:prstGeom prst="rect">
            <a:avLst/>
          </a:prstGeom>
        </p:spPr>
      </p:pic>
      <p:pic>
        <p:nvPicPr>
          <p:cNvPr id="279" name="图片 2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3845" y="1257361"/>
            <a:ext cx="8182956" cy="46995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图片 128"/>
          <p:cNvPicPr>
            <a:picLocks noChangeAspect="1"/>
          </p:cNvPicPr>
          <p:nvPr/>
        </p:nvPicPr>
        <p:blipFill>
          <a:blip r:embed="rId2" cstate="hqprint"/>
          <a:stretch>
            <a:fillRect/>
          </a:stretch>
        </p:blipFill>
        <p:spPr>
          <a:xfrm>
            <a:off x="0" y="-328295"/>
            <a:ext cx="12192000" cy="7214235"/>
          </a:xfrm>
          <a:prstGeom prst="rect">
            <a:avLst/>
          </a:prstGeom>
        </p:spPr>
      </p:pic>
      <p:sp>
        <p:nvSpPr>
          <p:cNvPr id="128" name="矩形 127"/>
          <p:cNvSpPr/>
          <p:nvPr/>
        </p:nvSpPr>
        <p:spPr>
          <a:xfrm>
            <a:off x="0" y="-328295"/>
            <a:ext cx="12192000" cy="731202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74345" y="290195"/>
            <a:ext cx="6021705" cy="761365"/>
            <a:chOff x="1035" y="237"/>
            <a:chExt cx="9483" cy="1199"/>
          </a:xfrm>
        </p:grpSpPr>
        <p:sp>
          <p:nvSpPr>
            <p:cNvPr id="59" name="矩形 58"/>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PART·02</a:t>
              </a:r>
            </a:p>
          </p:txBody>
        </p:sp>
        <p:sp>
          <p:nvSpPr>
            <p:cNvPr id="60" name="矩形 59"/>
            <p:cNvSpPr/>
            <p:nvPr/>
          </p:nvSpPr>
          <p:spPr>
            <a:xfrm>
              <a:off x="1856" y="806"/>
              <a:ext cx="8662" cy="630"/>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信息化</a:t>
              </a: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支持 （</a:t>
              </a:r>
              <a:r>
                <a:rPr lang="en-US" altLang="zh-CN" sz="2000" b="1" spc="100" dirty="0" smtClean="0">
                  <a:solidFill>
                    <a:srgbClr val="0352A4"/>
                  </a:solidFill>
                  <a:latin typeface="阿里巴巴普惠体 R" panose="00020600040101010101" charset="-122"/>
                  <a:ea typeface="阿里巴巴普惠体 R" panose="00020600040101010101" charset="-122"/>
                  <a:cs typeface="+mn-ea"/>
                  <a:sym typeface="+mn-lt"/>
                </a:rPr>
                <a:t>SAP</a:t>
              </a:r>
              <a:r>
                <a:rPr lang="zh-CN" altLang="en-US" sz="2000" b="1" spc="100" dirty="0" smtClean="0">
                  <a:solidFill>
                    <a:srgbClr val="0352A4"/>
                  </a:solidFill>
                  <a:latin typeface="阿里巴巴普惠体 R" panose="00020600040101010101" charset="-122"/>
                  <a:ea typeface="阿里巴巴普惠体 R" panose="00020600040101010101" charset="-122"/>
                  <a:cs typeface="+mn-ea"/>
                  <a:sym typeface="+mn-lt"/>
                </a:rPr>
                <a:t>系统管控全项目）</a:t>
              </a:r>
              <a:endParaRPr lang="zh-CN" altLang="en-US" sz="2000" b="1" spc="100" dirty="0">
                <a:solidFill>
                  <a:srgbClr val="0352A4"/>
                </a:solidFill>
                <a:latin typeface="阿里巴巴普惠体 R" panose="00020600040101010101" charset="-122"/>
                <a:ea typeface="阿里巴巴普惠体 R" panose="00020600040101010101" charset="-122"/>
                <a:cs typeface="+mn-ea"/>
                <a:sym typeface="+mn-lt"/>
              </a:endParaRPr>
            </a:p>
          </p:txBody>
        </p:sp>
        <p:grpSp>
          <p:nvGrpSpPr>
            <p:cNvPr id="61" name="组合 60"/>
            <p:cNvGrpSpPr/>
            <p:nvPr/>
          </p:nvGrpSpPr>
          <p:grpSpPr>
            <a:xfrm>
              <a:off x="1219" y="994"/>
              <a:ext cx="656" cy="251"/>
              <a:chOff x="983432" y="764704"/>
              <a:chExt cx="416620" cy="159127"/>
            </a:xfrm>
          </p:grpSpPr>
          <p:sp>
            <p:nvSpPr>
              <p:cNvPr id="62" name="矩形 61"/>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3" name="矩形 6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4" name="矩形 63"/>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pic>
        <p:nvPicPr>
          <p:cNvPr id="5" name="图片 4" descr="微信图片_20220330092617"/>
          <p:cNvPicPr>
            <a:picLocks noChangeAspect="1"/>
          </p:cNvPicPr>
          <p:nvPr/>
        </p:nvPicPr>
        <p:blipFill>
          <a:blip r:embed="rId3"/>
          <a:stretch>
            <a:fillRect/>
          </a:stretch>
        </p:blipFill>
        <p:spPr>
          <a:xfrm>
            <a:off x="8938260" y="6191885"/>
            <a:ext cx="2910205" cy="469265"/>
          </a:xfrm>
          <a:prstGeom prst="rect">
            <a:avLst/>
          </a:prstGeom>
        </p:spPr>
      </p:pic>
      <p:sp>
        <p:nvSpPr>
          <p:cNvPr id="2" name="矩形 1"/>
          <p:cNvSpPr/>
          <p:nvPr/>
        </p:nvSpPr>
        <p:spPr>
          <a:xfrm>
            <a:off x="91468" y="1409692"/>
            <a:ext cx="1832553" cy="369332"/>
          </a:xfrm>
          <a:prstGeom prst="rect">
            <a:avLst/>
          </a:prstGeom>
        </p:spPr>
        <p:txBody>
          <a:bodyPr wrap="none">
            <a:spAutoFit/>
          </a:bodyPr>
          <a:lstStyle/>
          <a:p>
            <a:r>
              <a:rPr lang="en-US" altLang="zh-CN" dirty="0" smtClean="0">
                <a:solidFill>
                  <a:schemeClr val="tx1">
                    <a:lumMod val="65000"/>
                    <a:lumOff val="35000"/>
                  </a:schemeClr>
                </a:solidFill>
                <a:cs typeface="+mn-ea"/>
                <a:sym typeface="+mn-lt"/>
              </a:rPr>
              <a:t>(PDM </a:t>
            </a:r>
            <a:r>
              <a:rPr lang="zh-CN" altLang="en-US" dirty="0" smtClean="0">
                <a:solidFill>
                  <a:schemeClr val="tx1">
                    <a:lumMod val="65000"/>
                    <a:lumOff val="35000"/>
                  </a:schemeClr>
                </a:solidFill>
                <a:cs typeface="+mn-ea"/>
                <a:sym typeface="+mn-lt"/>
              </a:rPr>
              <a:t>系统 </a:t>
            </a:r>
            <a:r>
              <a:rPr lang="en-US" altLang="zh-CN" dirty="0" smtClean="0">
                <a:solidFill>
                  <a:schemeClr val="tx1">
                    <a:lumMod val="65000"/>
                    <a:lumOff val="35000"/>
                  </a:schemeClr>
                </a:solidFill>
                <a:cs typeface="+mn-ea"/>
                <a:sym typeface="+mn-lt"/>
              </a:rPr>
              <a:t>Vault)</a:t>
            </a:r>
            <a:endParaRPr lang="en-US" altLang="zh-CN" dirty="0">
              <a:solidFill>
                <a:schemeClr val="tx1">
                  <a:lumMod val="65000"/>
                  <a:lumOff val="35000"/>
                </a:schemeClr>
              </a:solidFill>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344" y="1876814"/>
            <a:ext cx="4006121" cy="2983053"/>
          </a:xfrm>
          <a:prstGeom prst="rect">
            <a:avLst/>
          </a:prstGeom>
        </p:spPr>
      </p:pic>
      <p:sp>
        <p:nvSpPr>
          <p:cNvPr id="14" name="矩形 13"/>
          <p:cNvSpPr/>
          <p:nvPr/>
        </p:nvSpPr>
        <p:spPr>
          <a:xfrm>
            <a:off x="4480465" y="1399931"/>
            <a:ext cx="1002134" cy="369332"/>
          </a:xfrm>
          <a:prstGeom prst="rect">
            <a:avLst/>
          </a:prstGeom>
        </p:spPr>
        <p:txBody>
          <a:bodyPr wrap="none">
            <a:spAutoFit/>
          </a:bodyPr>
          <a:lstStyle/>
          <a:p>
            <a:r>
              <a:rPr lang="en-US" altLang="zh-CN" dirty="0" smtClean="0">
                <a:solidFill>
                  <a:schemeClr val="tx1">
                    <a:lumMod val="65000"/>
                    <a:lumOff val="35000"/>
                  </a:schemeClr>
                </a:solidFill>
                <a:cs typeface="+mn-ea"/>
                <a:sym typeface="+mn-lt"/>
              </a:rPr>
              <a:t>SAP</a:t>
            </a:r>
            <a:r>
              <a:rPr lang="zh-CN" altLang="en-US" dirty="0" smtClean="0">
                <a:solidFill>
                  <a:schemeClr val="tx1">
                    <a:lumMod val="65000"/>
                    <a:lumOff val="35000"/>
                  </a:schemeClr>
                </a:solidFill>
                <a:cs typeface="+mn-ea"/>
                <a:sym typeface="+mn-lt"/>
              </a:rPr>
              <a:t>系统</a:t>
            </a:r>
            <a:endParaRPr lang="en-US" altLang="zh-CN" dirty="0">
              <a:solidFill>
                <a:schemeClr val="tx1">
                  <a:lumMod val="65000"/>
                  <a:lumOff val="35000"/>
                </a:schemeClr>
              </a:solidFill>
              <a:cs typeface="+mn-ea"/>
              <a:sym typeface="+mn-lt"/>
            </a:endParaRPr>
          </a:p>
        </p:txBody>
      </p:sp>
      <p:sp>
        <p:nvSpPr>
          <p:cNvPr id="15" name="矩形 14"/>
          <p:cNvSpPr/>
          <p:nvPr/>
        </p:nvSpPr>
        <p:spPr>
          <a:xfrm>
            <a:off x="7585104" y="1399931"/>
            <a:ext cx="705753" cy="369332"/>
          </a:xfrm>
          <a:prstGeom prst="rect">
            <a:avLst/>
          </a:prstGeom>
        </p:spPr>
        <p:txBody>
          <a:bodyPr wrap="square">
            <a:spAutoFit/>
          </a:bodyPr>
          <a:lstStyle/>
          <a:p>
            <a:r>
              <a:rPr lang="en-US" altLang="zh-CN" dirty="0" smtClean="0">
                <a:solidFill>
                  <a:schemeClr val="tx1">
                    <a:lumMod val="65000"/>
                    <a:lumOff val="35000"/>
                  </a:schemeClr>
                </a:solidFill>
                <a:cs typeface="+mn-ea"/>
                <a:sym typeface="+mn-lt"/>
              </a:rPr>
              <a:t>VPN</a:t>
            </a:r>
            <a:endParaRPr lang="en-US" altLang="zh-CN" dirty="0">
              <a:solidFill>
                <a:schemeClr val="tx1">
                  <a:lumMod val="65000"/>
                  <a:lumOff val="35000"/>
                </a:schemeClr>
              </a:solidFill>
              <a:cs typeface="+mn-ea"/>
              <a:sym typeface="+mn-lt"/>
            </a:endParaRPr>
          </a:p>
        </p:txBody>
      </p:sp>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r="33119"/>
          <a:stretch/>
        </p:blipFill>
        <p:spPr>
          <a:xfrm>
            <a:off x="3343470" y="2778516"/>
            <a:ext cx="4000797" cy="1322686"/>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903" y="2487302"/>
            <a:ext cx="2338946" cy="2694396"/>
          </a:xfrm>
          <a:prstGeom prst="rect">
            <a:avLst/>
          </a:prstGeom>
        </p:spPr>
      </p:pic>
      <p:sp>
        <p:nvSpPr>
          <p:cNvPr id="18" name="矩形 17"/>
          <p:cNvSpPr/>
          <p:nvPr/>
        </p:nvSpPr>
        <p:spPr>
          <a:xfrm>
            <a:off x="9943718" y="1409692"/>
            <a:ext cx="1197505" cy="369332"/>
          </a:xfrm>
          <a:prstGeom prst="rect">
            <a:avLst/>
          </a:prstGeom>
        </p:spPr>
        <p:txBody>
          <a:bodyPr wrap="square">
            <a:spAutoFit/>
          </a:bodyPr>
          <a:lstStyle/>
          <a:p>
            <a:r>
              <a:rPr lang="zh-CN" altLang="en-US" dirty="0" smtClean="0">
                <a:solidFill>
                  <a:schemeClr val="tx1">
                    <a:lumMod val="65000"/>
                    <a:lumOff val="35000"/>
                  </a:schemeClr>
                </a:solidFill>
                <a:cs typeface="+mn-ea"/>
                <a:sym typeface="+mn-lt"/>
              </a:rPr>
              <a:t>文件管理</a:t>
            </a:r>
            <a:endParaRPr lang="en-US" altLang="zh-CN" dirty="0">
              <a:solidFill>
                <a:schemeClr val="tx1">
                  <a:lumMod val="65000"/>
                  <a:lumOff val="35000"/>
                </a:schemeClr>
              </a:solidFill>
              <a:cs typeface="+mn-ea"/>
              <a:sym typeface="+mn-lt"/>
            </a:endParaRPr>
          </a:p>
        </p:txBody>
      </p:sp>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8509" y="2082800"/>
            <a:ext cx="1923506" cy="1244917"/>
          </a:xfrm>
          <a:prstGeom prst="rect">
            <a:avLst/>
          </a:prstGeom>
        </p:spPr>
      </p:pic>
      <p:pic>
        <p:nvPicPr>
          <p:cNvPr id="20" name="图片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74008" y="3114262"/>
            <a:ext cx="1866893" cy="11404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图片 128"/>
          <p:cNvPicPr>
            <a:picLocks noChangeAspect="1"/>
          </p:cNvPicPr>
          <p:nvPr/>
        </p:nvPicPr>
        <p:blipFill>
          <a:blip r:embed="rId2" cstate="hqprint"/>
          <a:stretch>
            <a:fillRect/>
          </a:stretch>
        </p:blipFill>
        <p:spPr>
          <a:xfrm>
            <a:off x="0" y="-328295"/>
            <a:ext cx="12192000" cy="7214235"/>
          </a:xfrm>
          <a:prstGeom prst="rect">
            <a:avLst/>
          </a:prstGeom>
        </p:spPr>
      </p:pic>
      <p:sp>
        <p:nvSpPr>
          <p:cNvPr id="128" name="矩形 127"/>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74345" y="290195"/>
            <a:ext cx="4804410" cy="760095"/>
            <a:chOff x="1035" y="237"/>
            <a:chExt cx="7566" cy="1197"/>
          </a:xfrm>
        </p:grpSpPr>
        <p:sp>
          <p:nvSpPr>
            <p:cNvPr id="59" name="矩形 58"/>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PART·03</a:t>
              </a:r>
            </a:p>
          </p:txBody>
        </p:sp>
        <p:sp>
          <p:nvSpPr>
            <p:cNvPr id="60" name="矩形 59"/>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快速加工能力和检测能力</a:t>
              </a:r>
            </a:p>
          </p:txBody>
        </p:sp>
        <p:grpSp>
          <p:nvGrpSpPr>
            <p:cNvPr id="61" name="组合 60"/>
            <p:cNvGrpSpPr/>
            <p:nvPr/>
          </p:nvGrpSpPr>
          <p:grpSpPr>
            <a:xfrm>
              <a:off x="1219" y="994"/>
              <a:ext cx="656" cy="251"/>
              <a:chOff x="983432" y="764704"/>
              <a:chExt cx="416620" cy="159127"/>
            </a:xfrm>
          </p:grpSpPr>
          <p:sp>
            <p:nvSpPr>
              <p:cNvPr id="62" name="矩形 61"/>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3" name="矩形 6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4" name="矩形 63"/>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pic>
        <p:nvPicPr>
          <p:cNvPr id="32" name="图片 31" descr="D:\河豚\图片\图片62.png图片62"/>
          <p:cNvPicPr>
            <a:picLocks noChangeAspect="1"/>
          </p:cNvPicPr>
          <p:nvPr/>
        </p:nvPicPr>
        <p:blipFill>
          <a:blip r:embed="rId3"/>
          <a:srcRect/>
          <a:stretch>
            <a:fillRect/>
          </a:stretch>
        </p:blipFill>
        <p:spPr>
          <a:xfrm>
            <a:off x="5047615" y="1732280"/>
            <a:ext cx="6036945" cy="3868420"/>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sp>
        <p:nvSpPr>
          <p:cNvPr id="54" name="文本框 53"/>
          <p:cNvSpPr txBox="1"/>
          <p:nvPr/>
        </p:nvSpPr>
        <p:spPr>
          <a:xfrm>
            <a:off x="743563" y="2707005"/>
            <a:ext cx="3938292" cy="1077218"/>
          </a:xfrm>
          <a:prstGeom prst="rect">
            <a:avLst/>
          </a:prstGeom>
          <a:noFill/>
        </p:spPr>
        <p:txBody>
          <a:bodyPr wrap="square" rtlCol="0">
            <a:spAutoFit/>
          </a:bodyPr>
          <a:lstStyle/>
          <a:p>
            <a:r>
              <a:rPr lang="zh-CN" altLang="en-US" sz="1600" b="1" spc="100" dirty="0">
                <a:solidFill>
                  <a:schemeClr val="tx1"/>
                </a:solidFill>
                <a:latin typeface="阿里巴巴普惠体 R" panose="00020600040101010101" charset="-122"/>
                <a:ea typeface="阿里巴巴普惠体 R" panose="00020600040101010101" charset="-122"/>
                <a:cs typeface="+mn-ea"/>
                <a:sym typeface="+mn-lt"/>
              </a:rPr>
              <a:t>河豚</a:t>
            </a:r>
            <a:r>
              <a:rPr lang="zh-CN" altLang="en-US" sz="1600" b="1" spc="100" dirty="0" smtClean="0">
                <a:solidFill>
                  <a:schemeClr val="tx1"/>
                </a:solidFill>
                <a:latin typeface="阿里巴巴普惠体 R" panose="00020600040101010101" charset="-122"/>
                <a:ea typeface="阿里巴巴普惠体 R" panose="00020600040101010101" charset="-122"/>
                <a:cs typeface="+mn-ea"/>
                <a:sym typeface="+mn-lt"/>
              </a:rPr>
              <a:t>机电</a:t>
            </a:r>
            <a:r>
              <a:rPr lang="zh-CN" altLang="en-US" sz="1600" b="1" spc="100" dirty="0" smtClean="0">
                <a:latin typeface="阿里巴巴普惠体 R" panose="00020600040101010101" charset="-122"/>
                <a:ea typeface="阿里巴巴普惠体 R" panose="00020600040101010101" charset="-122"/>
                <a:cs typeface="+mn-ea"/>
                <a:sym typeface="+mn-lt"/>
              </a:rPr>
              <a:t>保留一个小规模的机加团队，并在</a:t>
            </a:r>
            <a:r>
              <a:rPr lang="zh-CN" altLang="en-US" sz="1600" b="1" spc="100" dirty="0" smtClean="0">
                <a:solidFill>
                  <a:srgbClr val="B05E35"/>
                </a:solidFill>
                <a:latin typeface="阿里巴巴普惠体 R" panose="00020600040101010101" charset="-122"/>
                <a:ea typeface="阿里巴巴普惠体 R" panose="00020600040101010101" charset="-122"/>
                <a:cs typeface="+mn-ea"/>
                <a:sym typeface="+mn-lt"/>
              </a:rPr>
              <a:t>检测</a:t>
            </a:r>
            <a:r>
              <a:rPr lang="zh-CN" altLang="en-US" sz="1600" b="1" spc="100" dirty="0">
                <a:solidFill>
                  <a:srgbClr val="B05E35"/>
                </a:solidFill>
                <a:latin typeface="阿里巴巴普惠体 R" panose="00020600040101010101" charset="-122"/>
                <a:ea typeface="阿里巴巴普惠体 R" panose="00020600040101010101" charset="-122"/>
                <a:cs typeface="+mn-ea"/>
                <a:sym typeface="+mn-lt"/>
              </a:rPr>
              <a:t>设备</a:t>
            </a:r>
            <a:r>
              <a:rPr lang="zh-CN" altLang="en-US" sz="1600" b="1" spc="100" dirty="0" smtClean="0">
                <a:solidFill>
                  <a:srgbClr val="B05E35"/>
                </a:solidFill>
                <a:latin typeface="阿里巴巴普惠体 R" panose="00020600040101010101" charset="-122"/>
                <a:ea typeface="阿里巴巴普惠体 R" panose="00020600040101010101" charset="-122"/>
                <a:cs typeface="+mn-ea"/>
                <a:sym typeface="+mn-lt"/>
              </a:rPr>
              <a:t>上投入较大资金，</a:t>
            </a:r>
            <a:endParaRPr lang="zh-CN" altLang="en-US" sz="1600" b="1" spc="100" dirty="0">
              <a:solidFill>
                <a:srgbClr val="B05E35"/>
              </a:solidFill>
              <a:latin typeface="阿里巴巴普惠体 R" panose="00020600040101010101" charset="-122"/>
              <a:ea typeface="阿里巴巴普惠体 R" panose="00020600040101010101" charset="-122"/>
              <a:cs typeface="+mn-ea"/>
              <a:sym typeface="+mn-lt"/>
            </a:endParaRPr>
          </a:p>
          <a:p>
            <a:r>
              <a:rPr lang="zh-CN" altLang="en-US" sz="1600" b="1" spc="100" dirty="0" smtClean="0">
                <a:solidFill>
                  <a:schemeClr val="tx1"/>
                </a:solidFill>
                <a:latin typeface="阿里巴巴普惠体 R" panose="00020600040101010101" charset="-122"/>
                <a:ea typeface="阿里巴巴普惠体 R" panose="00020600040101010101" charset="-122"/>
                <a:cs typeface="+mn-ea"/>
                <a:sym typeface="+mn-lt"/>
              </a:rPr>
              <a:t>以确保在</a:t>
            </a:r>
            <a:r>
              <a:rPr lang="zh-CN" altLang="en-US" sz="1600" b="1" spc="100" dirty="0">
                <a:solidFill>
                  <a:schemeClr val="tx1"/>
                </a:solidFill>
                <a:latin typeface="阿里巴巴普惠体 R" panose="00020600040101010101" charset="-122"/>
                <a:ea typeface="阿里巴巴普惠体 R" panose="00020600040101010101" charset="-122"/>
                <a:cs typeface="+mn-ea"/>
                <a:sym typeface="+mn-lt"/>
              </a:rPr>
              <a:t>设备制作过程</a:t>
            </a:r>
            <a:r>
              <a:rPr lang="zh-CN" altLang="en-US" sz="1600" b="1" spc="100" dirty="0" smtClean="0">
                <a:solidFill>
                  <a:schemeClr val="tx1"/>
                </a:solidFill>
                <a:latin typeface="阿里巴巴普惠体 R" panose="00020600040101010101" charset="-122"/>
                <a:ea typeface="阿里巴巴普惠体 R" panose="00020600040101010101" charset="-122"/>
                <a:cs typeface="+mn-ea"/>
                <a:sym typeface="+mn-lt"/>
              </a:rPr>
              <a:t>中能保障</a:t>
            </a:r>
            <a:r>
              <a:rPr lang="zh-CN" altLang="en-US" sz="1600" b="1" spc="100" dirty="0">
                <a:solidFill>
                  <a:schemeClr val="tx1"/>
                </a:solidFill>
                <a:latin typeface="阿里巴巴普惠体 R" panose="00020600040101010101" charset="-122"/>
                <a:ea typeface="阿里巴巴普惠体 R" panose="00020600040101010101" charset="-122"/>
                <a:cs typeface="+mn-ea"/>
                <a:sym typeface="+mn-lt"/>
              </a:rPr>
              <a:t>质量和交期</a:t>
            </a:r>
            <a:r>
              <a:rPr lang="zh-CN" altLang="en-US" sz="1400" b="1" spc="100" dirty="0">
                <a:solidFill>
                  <a:schemeClr val="tx1"/>
                </a:solidFill>
                <a:latin typeface="阿里巴巴普惠体 R" panose="00020600040101010101" charset="-122"/>
                <a:ea typeface="阿里巴巴普惠体 R" panose="00020600040101010101" charset="-122"/>
                <a:cs typeface="+mn-ea"/>
                <a:sym typeface="+mn-lt"/>
              </a:rPr>
              <a:t>。</a:t>
            </a:r>
          </a:p>
        </p:txBody>
      </p:sp>
      <p:pic>
        <p:nvPicPr>
          <p:cNvPr id="2" name="图片 1" descr="微信图片_20220330092617"/>
          <p:cNvPicPr>
            <a:picLocks noChangeAspect="1"/>
          </p:cNvPicPr>
          <p:nvPr/>
        </p:nvPicPr>
        <p:blipFill>
          <a:blip r:embed="rId4"/>
          <a:stretch>
            <a:fillRect/>
          </a:stretch>
        </p:blipFill>
        <p:spPr>
          <a:xfrm>
            <a:off x="8938260" y="6191885"/>
            <a:ext cx="2910205" cy="469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earth-g19b98ffd2_1920"/>
          <p:cNvPicPr>
            <a:picLocks noChangeAspect="1"/>
          </p:cNvPicPr>
          <p:nvPr/>
        </p:nvPicPr>
        <p:blipFill>
          <a:blip r:embed="rId3"/>
          <a:srcRect l="8880" r="1259" b="37351"/>
          <a:stretch>
            <a:fillRect/>
          </a:stretch>
        </p:blipFill>
        <p:spPr>
          <a:xfrm>
            <a:off x="-96420" y="1162685"/>
            <a:ext cx="12323979" cy="5706110"/>
          </a:xfrm>
          <a:prstGeom prst="rect">
            <a:avLst/>
          </a:prstGeom>
          <a:noFill/>
        </p:spPr>
      </p:pic>
      <p:grpSp>
        <p:nvGrpSpPr>
          <p:cNvPr id="29" name="组合 28"/>
          <p:cNvGrpSpPr/>
          <p:nvPr/>
        </p:nvGrpSpPr>
        <p:grpSpPr>
          <a:xfrm>
            <a:off x="474345" y="290195"/>
            <a:ext cx="8736965" cy="760095"/>
            <a:chOff x="1035" y="237"/>
            <a:chExt cx="13759"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PART·01</a:t>
              </a:r>
            </a:p>
          </p:txBody>
        </p:sp>
        <p:sp>
          <p:nvSpPr>
            <p:cNvPr id="11" name="矩形 10"/>
            <p:cNvSpPr/>
            <p:nvPr/>
          </p:nvSpPr>
          <p:spPr>
            <a:xfrm>
              <a:off x="1856" y="806"/>
              <a:ext cx="12938"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河豚机电主要客户市场</a:t>
              </a:r>
            </a:p>
          </p:txBody>
        </p:sp>
        <p:grpSp>
          <p:nvGrpSpPr>
            <p:cNvPr id="12" name="组合 11"/>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13" name="矩形 1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sp>
        <p:nvSpPr>
          <p:cNvPr id="4" name="矩形 3"/>
          <p:cNvSpPr/>
          <p:nvPr/>
        </p:nvSpPr>
        <p:spPr>
          <a:xfrm>
            <a:off x="0" y="1162685"/>
            <a:ext cx="12067540" cy="569531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1082675" y="1678940"/>
            <a:ext cx="2700655" cy="3132455"/>
            <a:chOff x="1705" y="2284"/>
            <a:chExt cx="4253" cy="4933"/>
          </a:xfrm>
        </p:grpSpPr>
        <p:sp>
          <p:nvSpPr>
            <p:cNvPr id="49" name="六边形 48"/>
            <p:cNvSpPr/>
            <p:nvPr/>
          </p:nvSpPr>
          <p:spPr>
            <a:xfrm>
              <a:off x="1735" y="6038"/>
              <a:ext cx="2421" cy="117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1705" y="2284"/>
              <a:ext cx="4253" cy="4672"/>
              <a:chOff x="1705" y="2284"/>
              <a:chExt cx="4253" cy="4672"/>
            </a:xfrm>
          </p:grpSpPr>
          <p:grpSp>
            <p:nvGrpSpPr>
              <p:cNvPr id="48" name="组合 47"/>
              <p:cNvGrpSpPr/>
              <p:nvPr/>
            </p:nvGrpSpPr>
            <p:grpSpPr>
              <a:xfrm>
                <a:off x="1705" y="2284"/>
                <a:ext cx="4253" cy="4279"/>
                <a:chOff x="1705" y="2284"/>
                <a:chExt cx="6347" cy="6384"/>
              </a:xfrm>
            </p:grpSpPr>
            <p:grpSp>
              <p:nvGrpSpPr>
                <p:cNvPr id="46" name="组合 45"/>
                <p:cNvGrpSpPr/>
                <p:nvPr/>
              </p:nvGrpSpPr>
              <p:grpSpPr>
                <a:xfrm>
                  <a:off x="1705" y="2284"/>
                  <a:ext cx="6347" cy="6384"/>
                  <a:chOff x="4691" y="4369"/>
                  <a:chExt cx="6347" cy="6384"/>
                </a:xfrm>
              </p:grpSpPr>
              <p:grpSp>
                <p:nvGrpSpPr>
                  <p:cNvPr id="44" name="组合 43"/>
                  <p:cNvGrpSpPr/>
                  <p:nvPr/>
                </p:nvGrpSpPr>
                <p:grpSpPr>
                  <a:xfrm>
                    <a:off x="4691" y="4369"/>
                    <a:ext cx="6347" cy="6384"/>
                    <a:chOff x="1474" y="4331"/>
                    <a:chExt cx="6347" cy="6384"/>
                  </a:xfrm>
                </p:grpSpPr>
                <p:grpSp>
                  <p:nvGrpSpPr>
                    <p:cNvPr id="42" name="组合 41"/>
                    <p:cNvGrpSpPr/>
                    <p:nvPr/>
                  </p:nvGrpSpPr>
                  <p:grpSpPr>
                    <a:xfrm>
                      <a:off x="1474" y="4331"/>
                      <a:ext cx="6347" cy="6384"/>
                      <a:chOff x="5870" y="1796"/>
                      <a:chExt cx="6347" cy="6384"/>
                    </a:xfrm>
                  </p:grpSpPr>
                  <p:sp>
                    <p:nvSpPr>
                      <p:cNvPr id="30" name="六边形 29"/>
                      <p:cNvSpPr/>
                      <p:nvPr/>
                    </p:nvSpPr>
                    <p:spPr>
                      <a:xfrm>
                        <a:off x="5870" y="1796"/>
                        <a:ext cx="3613"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六边形 30"/>
                      <p:cNvSpPr/>
                      <p:nvPr/>
                    </p:nvSpPr>
                    <p:spPr>
                      <a:xfrm>
                        <a:off x="9131" y="2716"/>
                        <a:ext cx="3063"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六边形 32"/>
                      <p:cNvSpPr/>
                      <p:nvPr/>
                    </p:nvSpPr>
                    <p:spPr>
                      <a:xfrm>
                        <a:off x="5871" y="3653"/>
                        <a:ext cx="3612"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六边形 35"/>
                      <p:cNvSpPr/>
                      <p:nvPr/>
                    </p:nvSpPr>
                    <p:spPr>
                      <a:xfrm>
                        <a:off x="5871" y="5538"/>
                        <a:ext cx="3612"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六边形 36"/>
                      <p:cNvSpPr/>
                      <p:nvPr/>
                    </p:nvSpPr>
                    <p:spPr>
                      <a:xfrm>
                        <a:off x="9131" y="4580"/>
                        <a:ext cx="3084"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六边形 37"/>
                      <p:cNvSpPr/>
                      <p:nvPr/>
                    </p:nvSpPr>
                    <p:spPr>
                      <a:xfrm>
                        <a:off x="9168" y="6421"/>
                        <a:ext cx="3049"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nvGrpSpPr>
                  <p:grpSpPr>
                    <a:xfrm>
                      <a:off x="5096" y="7549"/>
                      <a:ext cx="2338" cy="2839"/>
                      <a:chOff x="5096" y="7549"/>
                      <a:chExt cx="2338" cy="2839"/>
                    </a:xfrm>
                  </p:grpSpPr>
                  <p:pic>
                    <p:nvPicPr>
                      <p:cNvPr id="7" name="图片 6"/>
                      <p:cNvPicPr>
                        <a:picLocks noChangeAspect="1"/>
                      </p:cNvPicPr>
                      <p:nvPr/>
                    </p:nvPicPr>
                    <p:blipFill>
                      <a:blip r:embed="rId4"/>
                      <a:stretch>
                        <a:fillRect/>
                      </a:stretch>
                    </p:blipFill>
                    <p:spPr>
                      <a:xfrm>
                        <a:off x="5178" y="9059"/>
                        <a:ext cx="2120" cy="1329"/>
                      </a:xfrm>
                      <a:prstGeom prst="rect">
                        <a:avLst/>
                      </a:prstGeom>
                    </p:spPr>
                  </p:pic>
                  <p:pic>
                    <p:nvPicPr>
                      <p:cNvPr id="10" name="图片 9"/>
                      <p:cNvPicPr>
                        <a:picLocks noChangeAspect="1"/>
                      </p:cNvPicPr>
                      <p:nvPr/>
                    </p:nvPicPr>
                    <p:blipFill>
                      <a:blip r:embed="rId5"/>
                      <a:stretch>
                        <a:fillRect/>
                      </a:stretch>
                    </p:blipFill>
                    <p:spPr>
                      <a:xfrm>
                        <a:off x="5096" y="7549"/>
                        <a:ext cx="2338" cy="809"/>
                      </a:xfrm>
                      <a:prstGeom prst="rect">
                        <a:avLst/>
                      </a:prstGeom>
                    </p:spPr>
                  </p:pic>
                </p:grpSp>
              </p:grpSp>
              <p:pic>
                <p:nvPicPr>
                  <p:cNvPr id="45" name="Picture 5"/>
                  <p:cNvPicPr>
                    <a:picLocks noChangeAspect="1" noChangeArrowheads="1"/>
                  </p:cNvPicPr>
                  <p:nvPr/>
                </p:nvPicPr>
                <p:blipFill>
                  <a:blip r:embed="rId6"/>
                  <a:srcRect/>
                  <a:stretch>
                    <a:fillRect/>
                  </a:stretch>
                </p:blipFill>
                <p:spPr bwMode="auto">
                  <a:xfrm>
                    <a:off x="5281" y="4801"/>
                    <a:ext cx="2450" cy="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7"/>
                  <a:stretch>
                    <a:fillRect/>
                  </a:stretch>
                </p:blipFill>
                <p:spPr>
                  <a:xfrm>
                    <a:off x="5506" y="8431"/>
                    <a:ext cx="1879" cy="1139"/>
                  </a:xfrm>
                  <a:prstGeom prst="rect">
                    <a:avLst/>
                  </a:prstGeom>
                </p:spPr>
              </p:pic>
              <p:pic>
                <p:nvPicPr>
                  <p:cNvPr id="5" name="图片 4"/>
                  <p:cNvPicPr>
                    <a:picLocks noChangeAspect="1"/>
                  </p:cNvPicPr>
                  <p:nvPr/>
                </p:nvPicPr>
                <p:blipFill>
                  <a:blip r:embed="rId8"/>
                  <a:stretch>
                    <a:fillRect/>
                  </a:stretch>
                </p:blipFill>
                <p:spPr>
                  <a:xfrm>
                    <a:off x="5335" y="6537"/>
                    <a:ext cx="2260" cy="1121"/>
                  </a:xfrm>
                  <a:prstGeom prst="rect">
                    <a:avLst/>
                  </a:prstGeom>
                </p:spPr>
              </p:pic>
            </p:grpSp>
            <p:pic>
              <p:nvPicPr>
                <p:cNvPr id="47" name="图片 46"/>
                <p:cNvPicPr>
                  <a:picLocks noChangeAspect="1"/>
                </p:cNvPicPr>
                <p:nvPr/>
              </p:nvPicPr>
              <p:blipFill>
                <a:blip r:embed="rId9"/>
                <a:stretch>
                  <a:fillRect/>
                </a:stretch>
              </p:blipFill>
              <p:spPr>
                <a:xfrm>
                  <a:off x="5564" y="3232"/>
                  <a:ext cx="1717" cy="1707"/>
                </a:xfrm>
                <a:prstGeom prst="rect">
                  <a:avLst/>
                </a:prstGeom>
              </p:spPr>
            </p:pic>
          </p:grpSp>
          <p:pic>
            <p:nvPicPr>
              <p:cNvPr id="20" name="Picture 2"/>
              <p:cNvPicPr>
                <a:picLocks noChangeAspect="1" noChangeArrowheads="1"/>
              </p:cNvPicPr>
              <p:nvPr/>
            </p:nvPicPr>
            <p:blipFill>
              <a:blip r:embed="rId10"/>
              <a:srcRect/>
              <a:stretch>
                <a:fillRect/>
              </a:stretch>
            </p:blipFill>
            <p:spPr bwMode="auto">
              <a:xfrm>
                <a:off x="1987" y="6288"/>
                <a:ext cx="1917" cy="668"/>
              </a:xfrm>
              <a:prstGeom prst="rect">
                <a:avLst/>
              </a:prstGeom>
              <a:noFill/>
              <a:ln w="9525">
                <a:noFill/>
                <a:miter lim="800000"/>
                <a:headEnd/>
                <a:tailEnd/>
              </a:ln>
              <a:effectLst/>
            </p:spPr>
          </p:pic>
        </p:grpSp>
      </p:grpSp>
      <p:sp>
        <p:nvSpPr>
          <p:cNvPr id="40" name="六边形 39"/>
          <p:cNvSpPr/>
          <p:nvPr/>
        </p:nvSpPr>
        <p:spPr>
          <a:xfrm>
            <a:off x="3675315" y="3347583"/>
            <a:ext cx="1858411" cy="619288"/>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46924" y="3546176"/>
            <a:ext cx="1326144" cy="234271"/>
          </a:xfrm>
          <a:prstGeom prst="rect">
            <a:avLst/>
          </a:prstGeom>
        </p:spPr>
      </p:pic>
      <p:grpSp>
        <p:nvGrpSpPr>
          <p:cNvPr id="59" name="组合 58"/>
          <p:cNvGrpSpPr/>
          <p:nvPr/>
        </p:nvGrpSpPr>
        <p:grpSpPr>
          <a:xfrm>
            <a:off x="9686925" y="2607738"/>
            <a:ext cx="2381885" cy="1541145"/>
            <a:chOff x="7478" y="6166"/>
            <a:chExt cx="5597" cy="3621"/>
          </a:xfrm>
        </p:grpSpPr>
        <p:grpSp>
          <p:nvGrpSpPr>
            <p:cNvPr id="63" name="组合 62"/>
            <p:cNvGrpSpPr/>
            <p:nvPr/>
          </p:nvGrpSpPr>
          <p:grpSpPr>
            <a:xfrm>
              <a:off x="7478" y="6166"/>
              <a:ext cx="5597" cy="3621"/>
              <a:chOff x="11874" y="3631"/>
              <a:chExt cx="5597" cy="3621"/>
            </a:xfrm>
          </p:grpSpPr>
          <p:sp>
            <p:nvSpPr>
              <p:cNvPr id="74" name="六边形 73"/>
              <p:cNvSpPr/>
              <p:nvPr/>
            </p:nvSpPr>
            <p:spPr>
              <a:xfrm>
                <a:off x="11882" y="3631"/>
                <a:ext cx="5589"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六边形 74"/>
              <p:cNvSpPr/>
              <p:nvPr/>
            </p:nvSpPr>
            <p:spPr>
              <a:xfrm>
                <a:off x="11874" y="5493"/>
                <a:ext cx="5575"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5" name="图片 64"/>
            <p:cNvPicPr>
              <a:picLocks noChangeAspect="1"/>
            </p:cNvPicPr>
            <p:nvPr/>
          </p:nvPicPr>
          <p:blipFill>
            <a:blip r:embed="rId12"/>
            <a:stretch>
              <a:fillRect/>
            </a:stretch>
          </p:blipFill>
          <p:spPr>
            <a:xfrm>
              <a:off x="7858" y="8412"/>
              <a:ext cx="4799" cy="990"/>
            </a:xfrm>
            <a:prstGeom prst="rect">
              <a:avLst/>
            </a:prstGeom>
          </p:spPr>
        </p:pic>
      </p:grpSp>
      <p:sp>
        <p:nvSpPr>
          <p:cNvPr id="76" name="六边形 75"/>
          <p:cNvSpPr/>
          <p:nvPr/>
        </p:nvSpPr>
        <p:spPr>
          <a:xfrm>
            <a:off x="3649619" y="2526985"/>
            <a:ext cx="1858411" cy="619288"/>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3"/>
          <a:stretch>
            <a:fillRect/>
          </a:stretch>
        </p:blipFill>
        <p:spPr>
          <a:xfrm>
            <a:off x="4002923" y="2557644"/>
            <a:ext cx="946348" cy="502639"/>
          </a:xfrm>
          <a:prstGeom prst="rect">
            <a:avLst/>
          </a:prstGeom>
        </p:spPr>
      </p:pic>
      <p:pic>
        <p:nvPicPr>
          <p:cNvPr id="77" name="图片 7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2740" y="2720179"/>
            <a:ext cx="1331780" cy="473065"/>
          </a:xfrm>
          <a:prstGeom prst="rect">
            <a:avLst/>
          </a:prstGeom>
        </p:spPr>
      </p:pic>
      <p:grpSp>
        <p:nvGrpSpPr>
          <p:cNvPr id="79" name="组合 78"/>
          <p:cNvGrpSpPr/>
          <p:nvPr/>
        </p:nvGrpSpPr>
        <p:grpSpPr>
          <a:xfrm>
            <a:off x="7122428" y="2604547"/>
            <a:ext cx="2381885" cy="1541145"/>
            <a:chOff x="11874" y="3631"/>
            <a:chExt cx="5597" cy="3621"/>
          </a:xfrm>
        </p:grpSpPr>
        <p:sp>
          <p:nvSpPr>
            <p:cNvPr id="81" name="六边形 80"/>
            <p:cNvSpPr/>
            <p:nvPr/>
          </p:nvSpPr>
          <p:spPr>
            <a:xfrm>
              <a:off x="11882" y="3631"/>
              <a:ext cx="5589"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六边形 81"/>
            <p:cNvSpPr/>
            <p:nvPr/>
          </p:nvSpPr>
          <p:spPr>
            <a:xfrm>
              <a:off x="11874" y="5493"/>
              <a:ext cx="5575" cy="17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p:cNvPicPr>
            <a:picLocks noChangeAspect="1"/>
          </p:cNvPicPr>
          <p:nvPr/>
        </p:nvPicPr>
        <p:blipFill>
          <a:blip r:embed="rId15"/>
          <a:stretch>
            <a:fillRect/>
          </a:stretch>
        </p:blipFill>
        <p:spPr>
          <a:xfrm>
            <a:off x="7327608" y="2694333"/>
            <a:ext cx="1930034" cy="524756"/>
          </a:xfrm>
          <a:prstGeom prst="rect">
            <a:avLst/>
          </a:prstGeom>
        </p:spPr>
      </p:pic>
      <p:pic>
        <p:nvPicPr>
          <p:cNvPr id="16" name="图片 15"/>
          <p:cNvPicPr>
            <a:picLocks noChangeAspect="1"/>
          </p:cNvPicPr>
          <p:nvPr/>
        </p:nvPicPr>
        <p:blipFill>
          <a:blip r:embed="rId16"/>
          <a:stretch>
            <a:fillRect/>
          </a:stretch>
        </p:blipFill>
        <p:spPr>
          <a:xfrm>
            <a:off x="7472279" y="3585610"/>
            <a:ext cx="1640692" cy="362807"/>
          </a:xfrm>
          <a:prstGeom prst="rect">
            <a:avLst/>
          </a:prstGeom>
        </p:spPr>
      </p:pic>
      <p:sp>
        <p:nvSpPr>
          <p:cNvPr id="88" name="六边形 87"/>
          <p:cNvSpPr/>
          <p:nvPr/>
        </p:nvSpPr>
        <p:spPr>
          <a:xfrm>
            <a:off x="7174249" y="4268311"/>
            <a:ext cx="2320702" cy="75469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a:blip r:embed="rId17"/>
          <a:stretch>
            <a:fillRect/>
          </a:stretch>
        </p:blipFill>
        <p:spPr>
          <a:xfrm>
            <a:off x="7799740" y="4319892"/>
            <a:ext cx="829910" cy="644972"/>
          </a:xfrm>
          <a:prstGeom prst="rect">
            <a:avLst/>
          </a:prstGeom>
        </p:spPr>
      </p:pic>
      <p:sp>
        <p:nvSpPr>
          <p:cNvPr id="89" name="六边形 88"/>
          <p:cNvSpPr/>
          <p:nvPr/>
        </p:nvSpPr>
        <p:spPr>
          <a:xfrm>
            <a:off x="9686925" y="4319892"/>
            <a:ext cx="2320702" cy="75469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18"/>
          <a:stretch>
            <a:fillRect/>
          </a:stretch>
        </p:blipFill>
        <p:spPr>
          <a:xfrm>
            <a:off x="9995733" y="4486916"/>
            <a:ext cx="1781175" cy="533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zhangtao\Desktop\图片1.png图片1"/>
          <p:cNvPicPr>
            <a:picLocks noChangeAspect="1"/>
          </p:cNvPicPr>
          <p:nvPr/>
        </p:nvPicPr>
        <p:blipFill>
          <a:blip r:embed="rId3"/>
          <a:srcRect/>
          <a:stretch>
            <a:fillRect/>
          </a:stretch>
        </p:blipFill>
        <p:spPr>
          <a:xfrm>
            <a:off x="152406" y="181841"/>
            <a:ext cx="12039593" cy="6772044"/>
          </a:xfrm>
          <a:prstGeom prst="rect">
            <a:avLst/>
          </a:prstGeom>
          <a:noFill/>
          <a:ln w="12700" cmpd="sng">
            <a:noFill/>
            <a:prstDash val="solid"/>
          </a:ln>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16265"/>
          <a:stretch/>
        </p:blipFill>
        <p:spPr>
          <a:xfrm>
            <a:off x="6319291" y="1459772"/>
            <a:ext cx="5732365" cy="3600000"/>
          </a:xfrm>
          <a:prstGeom prst="rect">
            <a:avLst/>
          </a:prstGeom>
        </p:spPr>
      </p:pic>
      <p:sp>
        <p:nvSpPr>
          <p:cNvPr id="9" name="文本框 8"/>
          <p:cNvSpPr txBox="1"/>
          <p:nvPr/>
        </p:nvSpPr>
        <p:spPr>
          <a:xfrm>
            <a:off x="152406" y="5216153"/>
            <a:ext cx="12192000" cy="400110"/>
          </a:xfrm>
          <a:prstGeom prst="rect">
            <a:avLst/>
          </a:prstGeom>
          <a:noFill/>
        </p:spPr>
        <p:txBody>
          <a:bodyPr wrap="square" rtlCol="0">
            <a:spAutoFit/>
          </a:bodyPr>
          <a:lstStyle/>
          <a:p>
            <a:r>
              <a:rPr lang="zh-CN" altLang="en-US" sz="2000" dirty="0" smtClean="0">
                <a:latin typeface="阿里巴巴普惠体 B" panose="00020600040101010101" charset="-122"/>
                <a:ea typeface="阿里巴巴普惠体 B" panose="00020600040101010101" charset="-122"/>
                <a:cs typeface="+mn-ea"/>
                <a:sym typeface="+mn-lt"/>
              </a:rPr>
              <a:t>河豚产业园在</a:t>
            </a:r>
            <a:r>
              <a:rPr lang="en-US" altLang="zh-CN" sz="2000" dirty="0" smtClean="0">
                <a:latin typeface="阿里巴巴普惠体 B" panose="00020600040101010101" charset="-122"/>
                <a:ea typeface="阿里巴巴普惠体 B" panose="00020600040101010101" charset="-122"/>
                <a:cs typeface="+mn-ea"/>
                <a:sym typeface="+mn-lt"/>
              </a:rPr>
              <a:t>2023</a:t>
            </a:r>
            <a:r>
              <a:rPr lang="zh-CN" altLang="en-US" sz="2000" dirty="0" smtClean="0">
                <a:latin typeface="阿里巴巴普惠体 B" panose="00020600040101010101" charset="-122"/>
                <a:ea typeface="阿里巴巴普惠体 B" panose="00020600040101010101" charset="-122"/>
                <a:cs typeface="+mn-ea"/>
                <a:sym typeface="+mn-lt"/>
              </a:rPr>
              <a:t>年投入使用，装配车间面积近</a:t>
            </a:r>
            <a:r>
              <a:rPr lang="en-US" altLang="zh-CN" sz="2000" dirty="0" smtClean="0">
                <a:latin typeface="阿里巴巴普惠体 B" panose="00020600040101010101" charset="-122"/>
                <a:ea typeface="阿里巴巴普惠体 B" panose="00020600040101010101" charset="-122"/>
                <a:cs typeface="+mn-ea"/>
                <a:sym typeface="+mn-lt"/>
              </a:rPr>
              <a:t>10000</a:t>
            </a:r>
            <a:r>
              <a:rPr lang="zh-CN" altLang="en-US" sz="2000" dirty="0" smtClean="0">
                <a:latin typeface="阿里巴巴普惠体 B" panose="00020600040101010101" charset="-122"/>
                <a:ea typeface="阿里巴巴普惠体 B" panose="00020600040101010101" charset="-122"/>
                <a:cs typeface="+mn-ea"/>
                <a:sym typeface="+mn-lt"/>
              </a:rPr>
              <a:t>㎡，另外含一栋试验室，一栋宿舍楼</a:t>
            </a:r>
            <a:endParaRPr lang="zh-CN" altLang="en-US" sz="2000" dirty="0">
              <a:solidFill>
                <a:schemeClr val="tx1"/>
              </a:solidFill>
              <a:latin typeface="阿里巴巴普惠体 B" panose="00020600040101010101" charset="-122"/>
              <a:ea typeface="阿里巴巴普惠体 B" panose="00020600040101010101" charset="-122"/>
              <a:cs typeface="+mn-ea"/>
              <a:sym typeface="+mn-lt"/>
            </a:endParaRPr>
          </a:p>
        </p:txBody>
      </p:sp>
      <p:grpSp>
        <p:nvGrpSpPr>
          <p:cNvPr id="10" name="组合 9"/>
          <p:cNvGrpSpPr/>
          <p:nvPr/>
        </p:nvGrpSpPr>
        <p:grpSpPr>
          <a:xfrm>
            <a:off x="474345" y="290195"/>
            <a:ext cx="4804410" cy="760095"/>
            <a:chOff x="1035" y="237"/>
            <a:chExt cx="7566" cy="1197"/>
          </a:xfrm>
        </p:grpSpPr>
        <p:sp>
          <p:nvSpPr>
            <p:cNvPr id="11" name="矩形 10"/>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PART·02</a:t>
              </a:r>
            </a:p>
          </p:txBody>
        </p:sp>
        <p:sp>
          <p:nvSpPr>
            <p:cNvPr id="12" name="矩形 11"/>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场地</a:t>
              </a:r>
            </a:p>
          </p:txBody>
        </p:sp>
        <p:grpSp>
          <p:nvGrpSpPr>
            <p:cNvPr id="13" name="组合 12"/>
            <p:cNvGrpSpPr/>
            <p:nvPr/>
          </p:nvGrpSpPr>
          <p:grpSpPr>
            <a:xfrm>
              <a:off x="1219" y="994"/>
              <a:ext cx="656" cy="251"/>
              <a:chOff x="983432" y="764704"/>
              <a:chExt cx="416620" cy="159127"/>
            </a:xfrm>
          </p:grpSpPr>
          <p:sp>
            <p:nvSpPr>
              <p:cNvPr id="15" name="矩形 14"/>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16" name="矩形 15"/>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17" name="矩形 16"/>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pic>
        <p:nvPicPr>
          <p:cNvPr id="18" name="图片 17"/>
          <p:cNvPicPr>
            <a:picLocks noChangeAspect="1"/>
          </p:cNvPicPr>
          <p:nvPr/>
        </p:nvPicPr>
        <p:blipFill>
          <a:blip r:embed="rId2" cstate="hqprint"/>
          <a:stretch>
            <a:fillRect/>
          </a:stretch>
        </p:blipFill>
        <p:spPr>
          <a:xfrm>
            <a:off x="70880" y="1457053"/>
            <a:ext cx="6083970" cy="3600000"/>
          </a:xfrm>
          <a:prstGeom prst="rect">
            <a:avLst/>
          </a:prstGeom>
        </p:spPr>
      </p:pic>
    </p:spTree>
    <p:extLst>
      <p:ext uri="{BB962C8B-B14F-4D97-AF65-F5344CB8AC3E}">
        <p14:creationId xmlns:p14="http://schemas.microsoft.com/office/powerpoint/2010/main" val="210163012"/>
      </p:ext>
    </p:extLst>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图片 128"/>
          <p:cNvPicPr>
            <a:picLocks noChangeAspect="1"/>
          </p:cNvPicPr>
          <p:nvPr/>
        </p:nvPicPr>
        <p:blipFill>
          <a:blip r:embed="rId2" cstate="hqprint"/>
          <a:stretch>
            <a:fillRect/>
          </a:stretch>
        </p:blipFill>
        <p:spPr>
          <a:xfrm>
            <a:off x="0" y="-328295"/>
            <a:ext cx="12192000" cy="7214235"/>
          </a:xfrm>
          <a:prstGeom prst="rect">
            <a:avLst/>
          </a:prstGeom>
        </p:spPr>
      </p:pic>
      <p:sp>
        <p:nvSpPr>
          <p:cNvPr id="128" name="矩形 127"/>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p:cNvGrpSpPr/>
          <p:nvPr/>
        </p:nvGrpSpPr>
        <p:grpSpPr>
          <a:xfrm>
            <a:off x="474345" y="290195"/>
            <a:ext cx="4804410" cy="760095"/>
            <a:chOff x="1035" y="237"/>
            <a:chExt cx="7566" cy="1197"/>
          </a:xfrm>
        </p:grpSpPr>
        <p:sp>
          <p:nvSpPr>
            <p:cNvPr id="59" name="矩形 58"/>
            <p:cNvSpPr/>
            <p:nvPr/>
          </p:nvSpPr>
          <p:spPr>
            <a:xfrm>
              <a:off x="1035" y="237"/>
              <a:ext cx="2495" cy="725"/>
            </a:xfrm>
            <a:prstGeom prst="rect">
              <a:avLst/>
            </a:prstGeom>
          </p:spPr>
          <p:txBody>
            <a:bodyPr wrap="square">
              <a:spAutoFit/>
            </a:bodyPr>
            <a:lstStyle/>
            <a:p>
              <a:pPr lvl="0">
                <a:defRPr/>
              </a:pPr>
              <a:r>
                <a:rPr lang="en-US" altLang="zh-CN" sz="2400" spc="100" dirty="0" smtClean="0">
                  <a:solidFill>
                    <a:srgbClr val="B05E35"/>
                  </a:solidFill>
                  <a:latin typeface="阿里巴巴普惠体 R" panose="00020600040101010101" charset="-122"/>
                  <a:ea typeface="阿里巴巴普惠体 R" panose="00020600040101010101" charset="-122"/>
                  <a:cs typeface="+mn-ea"/>
                  <a:sym typeface="+mn-lt"/>
                </a:rPr>
                <a:t>PART·03</a:t>
              </a:r>
              <a:endParaRPr lang="en-US" altLang="zh-CN" sz="2400" spc="100" dirty="0">
                <a:solidFill>
                  <a:srgbClr val="B05E35"/>
                </a:solidFill>
                <a:latin typeface="阿里巴巴普惠体 R" panose="00020600040101010101" charset="-122"/>
                <a:ea typeface="阿里巴巴普惠体 R" panose="00020600040101010101" charset="-122"/>
                <a:cs typeface="+mn-ea"/>
                <a:sym typeface="+mn-lt"/>
              </a:endParaRPr>
            </a:p>
          </p:txBody>
        </p:sp>
        <p:sp>
          <p:nvSpPr>
            <p:cNvPr id="60" name="矩形 59"/>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项目优势</a:t>
              </a:r>
            </a:p>
          </p:txBody>
        </p:sp>
        <p:grpSp>
          <p:nvGrpSpPr>
            <p:cNvPr id="61" name="组合 60"/>
            <p:cNvGrpSpPr/>
            <p:nvPr/>
          </p:nvGrpSpPr>
          <p:grpSpPr>
            <a:xfrm>
              <a:off x="1219" y="994"/>
              <a:ext cx="656" cy="251"/>
              <a:chOff x="983432" y="764704"/>
              <a:chExt cx="416620" cy="159127"/>
            </a:xfrm>
          </p:grpSpPr>
          <p:sp>
            <p:nvSpPr>
              <p:cNvPr id="62" name="矩形 61"/>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3" name="矩形 6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sp>
            <p:nvSpPr>
              <p:cNvPr id="64" name="矩形 63"/>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latin typeface="阿里巴巴普惠体 R" panose="00020600040101010101" charset="-122"/>
                  <a:ea typeface="阿里巴巴普惠体 R" panose="00020600040101010101" charset="-122"/>
                  <a:cs typeface="+mn-ea"/>
                  <a:sym typeface="+mn-lt"/>
                </a:endParaRPr>
              </a:p>
            </p:txBody>
          </p:sp>
        </p:grpSp>
      </p:grpSp>
      <p:grpSp>
        <p:nvGrpSpPr>
          <p:cNvPr id="7" name="组合 6"/>
          <p:cNvGrpSpPr/>
          <p:nvPr/>
        </p:nvGrpSpPr>
        <p:grpSpPr>
          <a:xfrm>
            <a:off x="7696200" y="1538605"/>
            <a:ext cx="2610485" cy="4812665"/>
            <a:chOff x="6162880" y="1538546"/>
            <a:chExt cx="2392916" cy="4411402"/>
          </a:xfrm>
          <a:effectLst>
            <a:outerShdw blurRad="215900" dist="101600" dir="2700000" algn="tl" rotWithShape="0">
              <a:schemeClr val="tx1">
                <a:lumMod val="50000"/>
                <a:lumOff val="50000"/>
                <a:alpha val="40000"/>
              </a:schemeClr>
            </a:outerShdw>
          </a:effectLst>
        </p:grpSpPr>
        <p:grpSp>
          <p:nvGrpSpPr>
            <p:cNvPr id="79" name="组合 78"/>
            <p:cNvGrpSpPr/>
            <p:nvPr/>
          </p:nvGrpSpPr>
          <p:grpSpPr>
            <a:xfrm>
              <a:off x="6162880" y="1538546"/>
              <a:ext cx="2392916" cy="4411402"/>
              <a:chOff x="731838" y="1538549"/>
              <a:chExt cx="2392916" cy="4411402"/>
            </a:xfrm>
          </p:grpSpPr>
          <p:sp>
            <p:nvSpPr>
              <p:cNvPr id="83" name="任意多边形: 形状 82"/>
              <p:cNvSpPr>
                <a:spLocks noChangeAspect="1"/>
              </p:cNvSpPr>
              <p:nvPr/>
            </p:nvSpPr>
            <p:spPr>
              <a:xfrm>
                <a:off x="731838" y="1538549"/>
                <a:ext cx="2392916" cy="4411402"/>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blipFill dpi="0" rotWithShape="1">
                <a:blip r:embed="rId3" cstate="email"/>
                <a:srcRect/>
                <a:stretch>
                  <a:fillRect/>
                </a:stretch>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kern="0">
                  <a:solidFill>
                    <a:srgbClr val="FFFFFF"/>
                  </a:solidFill>
                  <a:cs typeface="+mn-ea"/>
                  <a:sym typeface="+mn-lt"/>
                </a:endParaRPr>
              </a:p>
            </p:txBody>
          </p:sp>
          <p:sp>
            <p:nvSpPr>
              <p:cNvPr id="84" name="任意多边形: 形状 83"/>
              <p:cNvSpPr/>
              <p:nvPr/>
            </p:nvSpPr>
            <p:spPr>
              <a:xfrm>
                <a:off x="731838" y="2815770"/>
                <a:ext cx="2392916" cy="3134179"/>
              </a:xfrm>
              <a:custGeom>
                <a:avLst/>
                <a:gdLst>
                  <a:gd name="connsiteX0" fmla="*/ 0 w 2662728"/>
                  <a:gd name="connsiteY0" fmla="*/ 0 h 2354002"/>
                  <a:gd name="connsiteX1" fmla="*/ 2662728 w 2662728"/>
                  <a:gd name="connsiteY1" fmla="*/ 0 h 2354002"/>
                  <a:gd name="connsiteX2" fmla="*/ 2662728 w 2662728"/>
                  <a:gd name="connsiteY2" fmla="*/ 2354002 h 2354002"/>
                  <a:gd name="connsiteX3" fmla="*/ 0 w 2662728"/>
                  <a:gd name="connsiteY3" fmla="*/ 2354002 h 2354002"/>
                </a:gdLst>
                <a:ahLst/>
                <a:cxnLst>
                  <a:cxn ang="0">
                    <a:pos x="connsiteX0" y="connsiteY0"/>
                  </a:cxn>
                  <a:cxn ang="0">
                    <a:pos x="connsiteX1" y="connsiteY1"/>
                  </a:cxn>
                  <a:cxn ang="0">
                    <a:pos x="connsiteX2" y="connsiteY2"/>
                  </a:cxn>
                  <a:cxn ang="0">
                    <a:pos x="connsiteX3" y="connsiteY3"/>
                  </a:cxn>
                </a:cxnLst>
                <a:rect l="l" t="t" r="r" b="b"/>
                <a:pathLst>
                  <a:path w="2662728" h="2354002">
                    <a:moveTo>
                      <a:pt x="0" y="0"/>
                    </a:moveTo>
                    <a:lnTo>
                      <a:pt x="2662728" y="0"/>
                    </a:lnTo>
                    <a:lnTo>
                      <a:pt x="2662728" y="2354002"/>
                    </a:lnTo>
                    <a:lnTo>
                      <a:pt x="0" y="2354002"/>
                    </a:lnTo>
                    <a:close/>
                  </a:path>
                </a:pathLst>
              </a:custGeom>
              <a:solidFill>
                <a:srgbClr val="C5AD7C">
                  <a:alpha val="82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kern="0" dirty="0">
                  <a:solidFill>
                    <a:srgbClr val="FFFFFF"/>
                  </a:solidFill>
                  <a:cs typeface="+mn-ea"/>
                  <a:sym typeface="+mn-lt"/>
                </a:endParaRPr>
              </a:p>
            </p:txBody>
          </p:sp>
        </p:grpSp>
        <p:sp>
          <p:nvSpPr>
            <p:cNvPr id="82" name="矩形 81"/>
            <p:cNvSpPr/>
            <p:nvPr/>
          </p:nvSpPr>
          <p:spPr>
            <a:xfrm>
              <a:off x="6389641" y="3773306"/>
              <a:ext cx="2114015" cy="760747"/>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200" dirty="0">
                  <a:solidFill>
                    <a:schemeClr val="bg1"/>
                  </a:solidFill>
                  <a:latin typeface="阿里巴巴普惠体 R" panose="00020600040101010101" charset="-122"/>
                  <a:ea typeface="阿里巴巴普惠体 R" panose="00020600040101010101" charset="-122"/>
                  <a:cs typeface="+mn-ea"/>
                  <a:sym typeface="+mn-lt"/>
                </a:rPr>
                <a:t>现代企业竞争力的核心是企业的自主创新能力，创新和研发是企业长远持续发展的不竭动力。</a:t>
              </a:r>
            </a:p>
          </p:txBody>
        </p:sp>
        <p:sp>
          <p:nvSpPr>
            <p:cNvPr id="95" name="arrowheads-pointing-to-the-left_31872"/>
            <p:cNvSpPr>
              <a:spLocks noChangeAspect="1"/>
            </p:cNvSpPr>
            <p:nvPr/>
          </p:nvSpPr>
          <p:spPr bwMode="auto">
            <a:xfrm rot="10800000">
              <a:off x="7047239" y="1948457"/>
              <a:ext cx="609685" cy="339084"/>
            </a:xfrm>
            <a:custGeom>
              <a:avLst/>
              <a:gdLst>
                <a:gd name="connsiteX0" fmla="*/ 595561 w 604340"/>
                <a:gd name="connsiteY0" fmla="*/ 1455 h 336112"/>
                <a:gd name="connsiteX1" fmla="*/ 602779 w 604340"/>
                <a:gd name="connsiteY1" fmla="*/ 1455 h 336112"/>
                <a:gd name="connsiteX2" fmla="*/ 602779 w 604340"/>
                <a:gd name="connsiteY2" fmla="*/ 8800 h 336112"/>
                <a:gd name="connsiteX3" fmla="*/ 441072 w 604340"/>
                <a:gd name="connsiteY3" fmla="*/ 170377 h 336112"/>
                <a:gd name="connsiteX4" fmla="*/ 598198 w 604340"/>
                <a:gd name="connsiteY4" fmla="*/ 327243 h 336112"/>
                <a:gd name="connsiteX5" fmla="*/ 598198 w 604340"/>
                <a:gd name="connsiteY5" fmla="*/ 334588 h 336112"/>
                <a:gd name="connsiteX6" fmla="*/ 594451 w 604340"/>
                <a:gd name="connsiteY6" fmla="*/ 336112 h 336112"/>
                <a:gd name="connsiteX7" fmla="*/ 590842 w 604340"/>
                <a:gd name="connsiteY7" fmla="*/ 334588 h 336112"/>
                <a:gd name="connsiteX8" fmla="*/ 429967 w 604340"/>
                <a:gd name="connsiteY8" fmla="*/ 173980 h 336112"/>
                <a:gd name="connsiteX9" fmla="*/ 429967 w 604340"/>
                <a:gd name="connsiteY9" fmla="*/ 166774 h 336112"/>
                <a:gd name="connsiteX10" fmla="*/ 381257 w 604340"/>
                <a:gd name="connsiteY10" fmla="*/ 1455 h 336112"/>
                <a:gd name="connsiteX11" fmla="*/ 388611 w 604340"/>
                <a:gd name="connsiteY11" fmla="*/ 1455 h 336112"/>
                <a:gd name="connsiteX12" fmla="*/ 388611 w 604340"/>
                <a:gd name="connsiteY12" fmla="*/ 8800 h 336112"/>
                <a:gd name="connsiteX13" fmla="*/ 226829 w 604340"/>
                <a:gd name="connsiteY13" fmla="*/ 170377 h 336112"/>
                <a:gd name="connsiteX14" fmla="*/ 383893 w 604340"/>
                <a:gd name="connsiteY14" fmla="*/ 327243 h 336112"/>
                <a:gd name="connsiteX15" fmla="*/ 383893 w 604340"/>
                <a:gd name="connsiteY15" fmla="*/ 334588 h 336112"/>
                <a:gd name="connsiteX16" fmla="*/ 380147 w 604340"/>
                <a:gd name="connsiteY16" fmla="*/ 336112 h 336112"/>
                <a:gd name="connsiteX17" fmla="*/ 376539 w 604340"/>
                <a:gd name="connsiteY17" fmla="*/ 334588 h 336112"/>
                <a:gd name="connsiteX18" fmla="*/ 215868 w 604340"/>
                <a:gd name="connsiteY18" fmla="*/ 173980 h 336112"/>
                <a:gd name="connsiteX19" fmla="*/ 215868 w 604340"/>
                <a:gd name="connsiteY19" fmla="*/ 166774 h 336112"/>
                <a:gd name="connsiteX20" fmla="*/ 167019 w 604340"/>
                <a:gd name="connsiteY20" fmla="*/ 1455 h 336112"/>
                <a:gd name="connsiteX21" fmla="*/ 174376 w 604340"/>
                <a:gd name="connsiteY21" fmla="*/ 1455 h 336112"/>
                <a:gd name="connsiteX22" fmla="*/ 174376 w 604340"/>
                <a:gd name="connsiteY22" fmla="*/ 8800 h 336112"/>
                <a:gd name="connsiteX23" fmla="*/ 12528 w 604340"/>
                <a:gd name="connsiteY23" fmla="*/ 170377 h 336112"/>
                <a:gd name="connsiteX24" fmla="*/ 169657 w 604340"/>
                <a:gd name="connsiteY24" fmla="*/ 327243 h 336112"/>
                <a:gd name="connsiteX25" fmla="*/ 169657 w 604340"/>
                <a:gd name="connsiteY25" fmla="*/ 334588 h 336112"/>
                <a:gd name="connsiteX26" fmla="*/ 166048 w 604340"/>
                <a:gd name="connsiteY26" fmla="*/ 336112 h 336112"/>
                <a:gd name="connsiteX27" fmla="*/ 162300 w 604340"/>
                <a:gd name="connsiteY27" fmla="*/ 334588 h 336112"/>
                <a:gd name="connsiteX28" fmla="*/ 1562 w 604340"/>
                <a:gd name="connsiteY28" fmla="*/ 173980 h 336112"/>
                <a:gd name="connsiteX29" fmla="*/ 1562 w 604340"/>
                <a:gd name="connsiteY29" fmla="*/ 166774 h 33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340" h="336112">
                  <a:moveTo>
                    <a:pt x="595561" y="1455"/>
                  </a:moveTo>
                  <a:cubicBezTo>
                    <a:pt x="597504" y="-485"/>
                    <a:pt x="600836" y="-485"/>
                    <a:pt x="602779" y="1455"/>
                  </a:cubicBezTo>
                  <a:cubicBezTo>
                    <a:pt x="604861" y="3534"/>
                    <a:pt x="604861" y="6860"/>
                    <a:pt x="602779" y="8800"/>
                  </a:cubicBezTo>
                  <a:lnTo>
                    <a:pt x="441072" y="170377"/>
                  </a:lnTo>
                  <a:lnTo>
                    <a:pt x="598198" y="327243"/>
                  </a:lnTo>
                  <a:cubicBezTo>
                    <a:pt x="600142" y="329322"/>
                    <a:pt x="600142" y="332509"/>
                    <a:pt x="598198" y="334588"/>
                  </a:cubicBezTo>
                  <a:cubicBezTo>
                    <a:pt x="597088" y="335558"/>
                    <a:pt x="595839" y="336112"/>
                    <a:pt x="594451" y="336112"/>
                  </a:cubicBezTo>
                  <a:cubicBezTo>
                    <a:pt x="593201" y="336112"/>
                    <a:pt x="591813" y="335558"/>
                    <a:pt x="590842" y="334588"/>
                  </a:cubicBezTo>
                  <a:lnTo>
                    <a:pt x="429967" y="173980"/>
                  </a:lnTo>
                  <a:cubicBezTo>
                    <a:pt x="428024" y="172040"/>
                    <a:pt x="428024" y="168714"/>
                    <a:pt x="429967" y="166774"/>
                  </a:cubicBezTo>
                  <a:close/>
                  <a:moveTo>
                    <a:pt x="381257" y="1455"/>
                  </a:moveTo>
                  <a:cubicBezTo>
                    <a:pt x="383199" y="-485"/>
                    <a:pt x="386529" y="-485"/>
                    <a:pt x="388611" y="1455"/>
                  </a:cubicBezTo>
                  <a:cubicBezTo>
                    <a:pt x="390553" y="3534"/>
                    <a:pt x="390553" y="6860"/>
                    <a:pt x="388611" y="8800"/>
                  </a:cubicBezTo>
                  <a:lnTo>
                    <a:pt x="226829" y="170377"/>
                  </a:lnTo>
                  <a:lnTo>
                    <a:pt x="383893" y="327243"/>
                  </a:lnTo>
                  <a:cubicBezTo>
                    <a:pt x="385974" y="329322"/>
                    <a:pt x="385974" y="332509"/>
                    <a:pt x="383893" y="334588"/>
                  </a:cubicBezTo>
                  <a:cubicBezTo>
                    <a:pt x="382922" y="335558"/>
                    <a:pt x="381534" y="336112"/>
                    <a:pt x="380147" y="336112"/>
                  </a:cubicBezTo>
                  <a:cubicBezTo>
                    <a:pt x="378898" y="336112"/>
                    <a:pt x="377511" y="335558"/>
                    <a:pt x="376539" y="334588"/>
                  </a:cubicBezTo>
                  <a:lnTo>
                    <a:pt x="215868" y="173980"/>
                  </a:lnTo>
                  <a:cubicBezTo>
                    <a:pt x="213787" y="172040"/>
                    <a:pt x="213787" y="168714"/>
                    <a:pt x="215868" y="166774"/>
                  </a:cubicBezTo>
                  <a:close/>
                  <a:moveTo>
                    <a:pt x="167019" y="1455"/>
                  </a:moveTo>
                  <a:cubicBezTo>
                    <a:pt x="169101" y="-485"/>
                    <a:pt x="172294" y="-485"/>
                    <a:pt x="174376" y="1455"/>
                  </a:cubicBezTo>
                  <a:cubicBezTo>
                    <a:pt x="176458" y="3534"/>
                    <a:pt x="176458" y="6860"/>
                    <a:pt x="174376" y="8800"/>
                  </a:cubicBezTo>
                  <a:lnTo>
                    <a:pt x="12528" y="170377"/>
                  </a:lnTo>
                  <a:lnTo>
                    <a:pt x="169657" y="327243"/>
                  </a:lnTo>
                  <a:cubicBezTo>
                    <a:pt x="171739" y="329322"/>
                    <a:pt x="171739" y="332509"/>
                    <a:pt x="169657" y="334588"/>
                  </a:cubicBezTo>
                  <a:cubicBezTo>
                    <a:pt x="168685" y="335558"/>
                    <a:pt x="167297" y="336112"/>
                    <a:pt x="166048" y="336112"/>
                  </a:cubicBezTo>
                  <a:cubicBezTo>
                    <a:pt x="164659" y="336112"/>
                    <a:pt x="163410" y="335558"/>
                    <a:pt x="162300" y="334588"/>
                  </a:cubicBezTo>
                  <a:lnTo>
                    <a:pt x="1562" y="173980"/>
                  </a:lnTo>
                  <a:cubicBezTo>
                    <a:pt x="-520" y="172040"/>
                    <a:pt x="-520" y="168714"/>
                    <a:pt x="1562" y="166774"/>
                  </a:cubicBezTo>
                  <a:close/>
                </a:path>
              </a:pathLst>
            </a:custGeom>
            <a:solidFill>
              <a:srgbClr val="AF935A"/>
            </a:solidFill>
            <a:ln>
              <a:noFill/>
            </a:ln>
          </p:spPr>
          <p:txBody>
            <a:bodyPr/>
            <a:lstStyle/>
            <a:p>
              <a:endParaRPr lang="zh-CN" altLang="en-US">
                <a:cs typeface="+mn-ea"/>
                <a:sym typeface="+mn-lt"/>
              </a:endParaRPr>
            </a:p>
          </p:txBody>
        </p:sp>
        <p:sp>
          <p:nvSpPr>
            <p:cNvPr id="98" name="train-front_66727"/>
            <p:cNvSpPr>
              <a:spLocks noChangeAspect="1"/>
            </p:cNvSpPr>
            <p:nvPr/>
          </p:nvSpPr>
          <p:spPr bwMode="auto">
            <a:xfrm>
              <a:off x="7054496" y="5053514"/>
              <a:ext cx="609685" cy="576293"/>
            </a:xfrm>
            <a:custGeom>
              <a:avLst/>
              <a:gdLst>
                <a:gd name="T0" fmla="*/ 921 w 1328"/>
                <a:gd name="T1" fmla="*/ 538 h 1257"/>
                <a:gd name="T2" fmla="*/ 1246 w 1328"/>
                <a:gd name="T3" fmla="*/ 14 h 1257"/>
                <a:gd name="T4" fmla="*/ 1207 w 1328"/>
                <a:gd name="T5" fmla="*/ 0 h 1257"/>
                <a:gd name="T6" fmla="*/ 722 w 1328"/>
                <a:gd name="T7" fmla="*/ 339 h 1257"/>
                <a:gd name="T8" fmla="*/ 213 w 1328"/>
                <a:gd name="T9" fmla="*/ 163 h 1257"/>
                <a:gd name="T10" fmla="*/ 183 w 1328"/>
                <a:gd name="T11" fmla="*/ 170 h 1257"/>
                <a:gd name="T12" fmla="*/ 28 w 1328"/>
                <a:gd name="T13" fmla="*/ 326 h 1257"/>
                <a:gd name="T14" fmla="*/ 20 w 1328"/>
                <a:gd name="T15" fmla="*/ 351 h 1257"/>
                <a:gd name="T16" fmla="*/ 36 w 1328"/>
                <a:gd name="T17" fmla="*/ 373 h 1257"/>
                <a:gd name="T18" fmla="*/ 482 w 1328"/>
                <a:gd name="T19" fmla="*/ 591 h 1257"/>
                <a:gd name="T20" fmla="*/ 246 w 1328"/>
                <a:gd name="T21" fmla="*/ 876 h 1257"/>
                <a:gd name="T22" fmla="*/ 136 w 1328"/>
                <a:gd name="T23" fmla="*/ 800 h 1257"/>
                <a:gd name="T24" fmla="*/ 99 w 1328"/>
                <a:gd name="T25" fmla="*/ 803 h 1257"/>
                <a:gd name="T26" fmla="*/ 12 w 1328"/>
                <a:gd name="T27" fmla="*/ 890 h 1257"/>
                <a:gd name="T28" fmla="*/ 12 w 1328"/>
                <a:gd name="T29" fmla="*/ 931 h 1257"/>
                <a:gd name="T30" fmla="*/ 133 w 1328"/>
                <a:gd name="T31" fmla="*/ 1053 h 1257"/>
                <a:gd name="T32" fmla="*/ 129 w 1328"/>
                <a:gd name="T33" fmla="*/ 1131 h 1257"/>
                <a:gd name="T34" fmla="*/ 157 w 1328"/>
                <a:gd name="T35" fmla="*/ 1141 h 1257"/>
                <a:gd name="T36" fmla="*/ 207 w 1328"/>
                <a:gd name="T37" fmla="*/ 1127 h 1257"/>
                <a:gd name="T38" fmla="*/ 329 w 1328"/>
                <a:gd name="T39" fmla="*/ 1248 h 1257"/>
                <a:gd name="T40" fmla="*/ 349 w 1328"/>
                <a:gd name="T41" fmla="*/ 1257 h 1257"/>
                <a:gd name="T42" fmla="*/ 370 w 1328"/>
                <a:gd name="T43" fmla="*/ 1248 h 1257"/>
                <a:gd name="T44" fmla="*/ 457 w 1328"/>
                <a:gd name="T45" fmla="*/ 1161 h 1257"/>
                <a:gd name="T46" fmla="*/ 461 w 1328"/>
                <a:gd name="T47" fmla="*/ 1124 h 1257"/>
                <a:gd name="T48" fmla="*/ 384 w 1328"/>
                <a:gd name="T49" fmla="*/ 1014 h 1257"/>
                <a:gd name="T50" fmla="*/ 669 w 1328"/>
                <a:gd name="T51" fmla="*/ 778 h 1257"/>
                <a:gd name="T52" fmla="*/ 887 w 1328"/>
                <a:gd name="T53" fmla="*/ 1224 h 1257"/>
                <a:gd name="T54" fmla="*/ 909 w 1328"/>
                <a:gd name="T55" fmla="*/ 1240 h 1257"/>
                <a:gd name="T56" fmla="*/ 914 w 1328"/>
                <a:gd name="T57" fmla="*/ 1241 h 1257"/>
                <a:gd name="T58" fmla="*/ 935 w 1328"/>
                <a:gd name="T59" fmla="*/ 1232 h 1257"/>
                <a:gd name="T60" fmla="*/ 1090 w 1328"/>
                <a:gd name="T61" fmla="*/ 1077 h 1257"/>
                <a:gd name="T62" fmla="*/ 1097 w 1328"/>
                <a:gd name="T63" fmla="*/ 1047 h 1257"/>
                <a:gd name="T64" fmla="*/ 921 w 1328"/>
                <a:gd name="T65" fmla="*/ 538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8" h="1257">
                  <a:moveTo>
                    <a:pt x="921" y="538"/>
                  </a:moveTo>
                  <a:cubicBezTo>
                    <a:pt x="1029" y="425"/>
                    <a:pt x="1328" y="97"/>
                    <a:pt x="1246" y="14"/>
                  </a:cubicBezTo>
                  <a:cubicBezTo>
                    <a:pt x="1236" y="5"/>
                    <a:pt x="1223" y="0"/>
                    <a:pt x="1207" y="0"/>
                  </a:cubicBezTo>
                  <a:cubicBezTo>
                    <a:pt x="1125" y="0"/>
                    <a:pt x="944" y="126"/>
                    <a:pt x="722" y="339"/>
                  </a:cubicBezTo>
                  <a:lnTo>
                    <a:pt x="213" y="163"/>
                  </a:lnTo>
                  <a:cubicBezTo>
                    <a:pt x="203" y="160"/>
                    <a:pt x="191" y="163"/>
                    <a:pt x="183" y="170"/>
                  </a:cubicBezTo>
                  <a:lnTo>
                    <a:pt x="28" y="326"/>
                  </a:lnTo>
                  <a:cubicBezTo>
                    <a:pt x="21" y="332"/>
                    <a:pt x="18" y="342"/>
                    <a:pt x="20" y="351"/>
                  </a:cubicBezTo>
                  <a:cubicBezTo>
                    <a:pt x="21" y="361"/>
                    <a:pt x="27" y="369"/>
                    <a:pt x="36" y="373"/>
                  </a:cubicBezTo>
                  <a:lnTo>
                    <a:pt x="482" y="591"/>
                  </a:lnTo>
                  <a:cubicBezTo>
                    <a:pt x="392" y="692"/>
                    <a:pt x="309" y="792"/>
                    <a:pt x="246" y="876"/>
                  </a:cubicBezTo>
                  <a:lnTo>
                    <a:pt x="136" y="800"/>
                  </a:lnTo>
                  <a:cubicBezTo>
                    <a:pt x="125" y="792"/>
                    <a:pt x="108" y="793"/>
                    <a:pt x="99" y="803"/>
                  </a:cubicBezTo>
                  <a:lnTo>
                    <a:pt x="12" y="890"/>
                  </a:lnTo>
                  <a:cubicBezTo>
                    <a:pt x="0" y="901"/>
                    <a:pt x="0" y="920"/>
                    <a:pt x="12" y="931"/>
                  </a:cubicBezTo>
                  <a:lnTo>
                    <a:pt x="133" y="1053"/>
                  </a:lnTo>
                  <a:cubicBezTo>
                    <a:pt x="120" y="1081"/>
                    <a:pt x="111" y="1113"/>
                    <a:pt x="129" y="1131"/>
                  </a:cubicBezTo>
                  <a:cubicBezTo>
                    <a:pt x="134" y="1136"/>
                    <a:pt x="142" y="1141"/>
                    <a:pt x="157" y="1141"/>
                  </a:cubicBezTo>
                  <a:cubicBezTo>
                    <a:pt x="170" y="1141"/>
                    <a:pt x="186" y="1137"/>
                    <a:pt x="207" y="1127"/>
                  </a:cubicBezTo>
                  <a:lnTo>
                    <a:pt x="329" y="1248"/>
                  </a:lnTo>
                  <a:cubicBezTo>
                    <a:pt x="334" y="1254"/>
                    <a:pt x="342" y="1257"/>
                    <a:pt x="349" y="1257"/>
                  </a:cubicBezTo>
                  <a:cubicBezTo>
                    <a:pt x="357" y="1257"/>
                    <a:pt x="365" y="1254"/>
                    <a:pt x="370" y="1248"/>
                  </a:cubicBezTo>
                  <a:lnTo>
                    <a:pt x="457" y="1161"/>
                  </a:lnTo>
                  <a:cubicBezTo>
                    <a:pt x="467" y="1151"/>
                    <a:pt x="469" y="1136"/>
                    <a:pt x="461" y="1124"/>
                  </a:cubicBezTo>
                  <a:lnTo>
                    <a:pt x="384" y="1014"/>
                  </a:lnTo>
                  <a:cubicBezTo>
                    <a:pt x="468" y="951"/>
                    <a:pt x="568" y="869"/>
                    <a:pt x="669" y="778"/>
                  </a:cubicBezTo>
                  <a:lnTo>
                    <a:pt x="887" y="1224"/>
                  </a:lnTo>
                  <a:cubicBezTo>
                    <a:pt x="892" y="1233"/>
                    <a:pt x="900" y="1239"/>
                    <a:pt x="909" y="1240"/>
                  </a:cubicBezTo>
                  <a:cubicBezTo>
                    <a:pt x="911" y="1241"/>
                    <a:pt x="912" y="1241"/>
                    <a:pt x="914" y="1241"/>
                  </a:cubicBezTo>
                  <a:cubicBezTo>
                    <a:pt x="921" y="1241"/>
                    <a:pt x="929" y="1238"/>
                    <a:pt x="935" y="1232"/>
                  </a:cubicBezTo>
                  <a:lnTo>
                    <a:pt x="1090" y="1077"/>
                  </a:lnTo>
                  <a:cubicBezTo>
                    <a:pt x="1098" y="1069"/>
                    <a:pt x="1100" y="1057"/>
                    <a:pt x="1097" y="1047"/>
                  </a:cubicBezTo>
                  <a:lnTo>
                    <a:pt x="921" y="538"/>
                  </a:lnTo>
                  <a:close/>
                </a:path>
              </a:pathLst>
            </a:custGeom>
            <a:solidFill>
              <a:schemeClr val="bg1"/>
            </a:solidFill>
            <a:ln>
              <a:noFill/>
            </a:ln>
          </p:spPr>
          <p:txBody>
            <a:bodyPr/>
            <a:lstStyle/>
            <a:p>
              <a:endParaRPr lang="zh-CN" altLang="en-US">
                <a:cs typeface="+mn-ea"/>
                <a:sym typeface="+mn-lt"/>
              </a:endParaRPr>
            </a:p>
          </p:txBody>
        </p:sp>
      </p:grpSp>
      <p:grpSp>
        <p:nvGrpSpPr>
          <p:cNvPr id="8" name="组合 7"/>
          <p:cNvGrpSpPr/>
          <p:nvPr/>
        </p:nvGrpSpPr>
        <p:grpSpPr>
          <a:xfrm>
            <a:off x="1600200" y="1518286"/>
            <a:ext cx="8706486" cy="4850762"/>
            <a:chOff x="2520" y="2391"/>
            <a:chExt cx="13711" cy="7639"/>
          </a:xfrm>
        </p:grpSpPr>
        <p:grpSp>
          <p:nvGrpSpPr>
            <p:cNvPr id="6" name="组合 5"/>
            <p:cNvGrpSpPr/>
            <p:nvPr/>
          </p:nvGrpSpPr>
          <p:grpSpPr>
            <a:xfrm>
              <a:off x="7323" y="2391"/>
              <a:ext cx="4131" cy="7613"/>
              <a:chOff x="3672064" y="1519999"/>
              <a:chExt cx="2394442" cy="4412576"/>
            </a:xfrm>
          </p:grpSpPr>
          <p:grpSp>
            <p:nvGrpSpPr>
              <p:cNvPr id="72" name="组合 71"/>
              <p:cNvGrpSpPr/>
              <p:nvPr/>
            </p:nvGrpSpPr>
            <p:grpSpPr>
              <a:xfrm>
                <a:off x="3672064" y="1519999"/>
                <a:ext cx="2394442" cy="4412576"/>
                <a:chOff x="799081" y="1520002"/>
                <a:chExt cx="2394442" cy="4412576"/>
              </a:xfrm>
            </p:grpSpPr>
            <p:sp>
              <p:nvSpPr>
                <p:cNvPr id="76" name="任意多边形: 形状 75"/>
                <p:cNvSpPr>
                  <a:spLocks noChangeAspect="1"/>
                </p:cNvSpPr>
                <p:nvPr/>
              </p:nvSpPr>
              <p:spPr>
                <a:xfrm>
                  <a:off x="799081" y="1520002"/>
                  <a:ext cx="2392916" cy="4411402"/>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blipFill dpi="0" rotWithShape="1">
                  <a:blip r:embed="rId4" cstate="email"/>
                  <a:srcRect/>
                  <a:stretch>
                    <a:fillRect/>
                  </a:stretch>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zh-CN" altLang="en-US" kern="0" dirty="0">
                    <a:solidFill>
                      <a:srgbClr val="FFFFFF"/>
                    </a:solidFill>
                    <a:cs typeface="+mn-ea"/>
                    <a:sym typeface="+mn-lt"/>
                  </a:endParaRPr>
                </a:p>
              </p:txBody>
            </p:sp>
            <p:sp>
              <p:nvSpPr>
                <p:cNvPr id="77" name="任意多边形: 形状 76"/>
                <p:cNvSpPr/>
                <p:nvPr/>
              </p:nvSpPr>
              <p:spPr>
                <a:xfrm>
                  <a:off x="800607" y="2798399"/>
                  <a:ext cx="2392916" cy="3134179"/>
                </a:xfrm>
                <a:custGeom>
                  <a:avLst/>
                  <a:gdLst>
                    <a:gd name="connsiteX0" fmla="*/ 0 w 2662728"/>
                    <a:gd name="connsiteY0" fmla="*/ 0 h 2354002"/>
                    <a:gd name="connsiteX1" fmla="*/ 2662728 w 2662728"/>
                    <a:gd name="connsiteY1" fmla="*/ 0 h 2354002"/>
                    <a:gd name="connsiteX2" fmla="*/ 2662728 w 2662728"/>
                    <a:gd name="connsiteY2" fmla="*/ 2354002 h 2354002"/>
                    <a:gd name="connsiteX3" fmla="*/ 0 w 2662728"/>
                    <a:gd name="connsiteY3" fmla="*/ 2354002 h 2354002"/>
                  </a:gdLst>
                  <a:ahLst/>
                  <a:cxnLst>
                    <a:cxn ang="0">
                      <a:pos x="connsiteX0" y="connsiteY0"/>
                    </a:cxn>
                    <a:cxn ang="0">
                      <a:pos x="connsiteX1" y="connsiteY1"/>
                    </a:cxn>
                    <a:cxn ang="0">
                      <a:pos x="connsiteX2" y="connsiteY2"/>
                    </a:cxn>
                    <a:cxn ang="0">
                      <a:pos x="connsiteX3" y="connsiteY3"/>
                    </a:cxn>
                  </a:cxnLst>
                  <a:rect l="l" t="t" r="r" b="b"/>
                  <a:pathLst>
                    <a:path w="2662728" h="2354002">
                      <a:moveTo>
                        <a:pt x="0" y="0"/>
                      </a:moveTo>
                      <a:lnTo>
                        <a:pt x="2662728" y="0"/>
                      </a:lnTo>
                      <a:lnTo>
                        <a:pt x="2662728" y="2354002"/>
                      </a:lnTo>
                      <a:lnTo>
                        <a:pt x="0" y="2354002"/>
                      </a:lnTo>
                      <a:close/>
                    </a:path>
                  </a:pathLst>
                </a:custGeom>
                <a:solidFill>
                  <a:srgbClr val="C5AD7C">
                    <a:alpha val="82000"/>
                  </a:srgbClr>
                </a:solidFill>
                <a:ln w="12700" cap="flat" cmpd="sng" algn="ctr">
                  <a:noFill/>
                  <a:prstDash val="solid"/>
                  <a:miter lim="800000"/>
                </a:ln>
                <a:effectLst>
                  <a:outerShdw blurRad="215900" dist="1016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kern="0" dirty="0">
                    <a:solidFill>
                      <a:srgbClr val="FFFFFF"/>
                    </a:solidFill>
                    <a:cs typeface="+mn-ea"/>
                    <a:sym typeface="+mn-lt"/>
                  </a:endParaRPr>
                </a:p>
              </p:txBody>
            </p:sp>
          </p:grpSp>
          <p:sp>
            <p:nvSpPr>
              <p:cNvPr id="75" name="矩形 74"/>
              <p:cNvSpPr/>
              <p:nvPr/>
            </p:nvSpPr>
            <p:spPr>
              <a:xfrm>
                <a:off x="3744272" y="3692238"/>
                <a:ext cx="2114015" cy="926215"/>
              </a:xfrm>
              <a:prstGeom prst="rect">
                <a:avLst/>
              </a:prstGeom>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200" dirty="0">
                    <a:solidFill>
                      <a:schemeClr val="bg1"/>
                    </a:solidFill>
                    <a:latin typeface="阿里巴巴普惠体 R" panose="00020600040101010101" charset="-122"/>
                    <a:ea typeface="阿里巴巴普惠体 R" panose="00020600040101010101" charset="-122"/>
                    <a:cs typeface="+mn-ea"/>
                    <a:sym typeface="+mn-lt"/>
                  </a:rPr>
                  <a:t>作为博世核心设备的供应商，建立了长期战略合作关系，市场客源稳定。</a:t>
                </a:r>
              </a:p>
              <a:p>
                <a:pPr algn="l"/>
                <a:endParaRPr lang="zh-CN" altLang="en-US" sz="1200" dirty="0">
                  <a:solidFill>
                    <a:schemeClr val="bg1"/>
                  </a:solidFill>
                  <a:latin typeface="阿里巴巴普惠体 R" panose="00020600040101010101" charset="-122"/>
                  <a:ea typeface="阿里巴巴普惠体 R" panose="00020600040101010101" charset="-122"/>
                  <a:cs typeface="+mn-ea"/>
                  <a:sym typeface="+mn-lt"/>
                </a:endParaRPr>
              </a:p>
              <a:p>
                <a:pPr algn="l"/>
                <a:r>
                  <a:rPr lang="zh-CN" altLang="en-US" sz="1200" dirty="0">
                    <a:solidFill>
                      <a:schemeClr val="bg1"/>
                    </a:solidFill>
                    <a:latin typeface="阿里巴巴普惠体 R" panose="00020600040101010101" charset="-122"/>
                    <a:ea typeface="阿里巴巴普惠体 R" panose="00020600040101010101" charset="-122"/>
                    <a:cs typeface="+mn-ea"/>
                    <a:sym typeface="+mn-lt"/>
                  </a:rPr>
                  <a:t>海外市场输出500~600万/年。</a:t>
                </a:r>
              </a:p>
            </p:txBody>
          </p:sp>
          <p:sp>
            <p:nvSpPr>
              <p:cNvPr id="93" name="arrowheads-pointing-to-the-left_31872"/>
              <p:cNvSpPr>
                <a:spLocks noChangeAspect="1"/>
              </p:cNvSpPr>
              <p:nvPr/>
            </p:nvSpPr>
            <p:spPr bwMode="auto">
              <a:xfrm rot="10800000">
                <a:off x="4603161" y="1948457"/>
                <a:ext cx="609685" cy="339084"/>
              </a:xfrm>
              <a:custGeom>
                <a:avLst/>
                <a:gdLst>
                  <a:gd name="connsiteX0" fmla="*/ 595561 w 604340"/>
                  <a:gd name="connsiteY0" fmla="*/ 1455 h 336112"/>
                  <a:gd name="connsiteX1" fmla="*/ 602779 w 604340"/>
                  <a:gd name="connsiteY1" fmla="*/ 1455 h 336112"/>
                  <a:gd name="connsiteX2" fmla="*/ 602779 w 604340"/>
                  <a:gd name="connsiteY2" fmla="*/ 8800 h 336112"/>
                  <a:gd name="connsiteX3" fmla="*/ 441072 w 604340"/>
                  <a:gd name="connsiteY3" fmla="*/ 170377 h 336112"/>
                  <a:gd name="connsiteX4" fmla="*/ 598198 w 604340"/>
                  <a:gd name="connsiteY4" fmla="*/ 327243 h 336112"/>
                  <a:gd name="connsiteX5" fmla="*/ 598198 w 604340"/>
                  <a:gd name="connsiteY5" fmla="*/ 334588 h 336112"/>
                  <a:gd name="connsiteX6" fmla="*/ 594451 w 604340"/>
                  <a:gd name="connsiteY6" fmla="*/ 336112 h 336112"/>
                  <a:gd name="connsiteX7" fmla="*/ 590842 w 604340"/>
                  <a:gd name="connsiteY7" fmla="*/ 334588 h 336112"/>
                  <a:gd name="connsiteX8" fmla="*/ 429967 w 604340"/>
                  <a:gd name="connsiteY8" fmla="*/ 173980 h 336112"/>
                  <a:gd name="connsiteX9" fmla="*/ 429967 w 604340"/>
                  <a:gd name="connsiteY9" fmla="*/ 166774 h 336112"/>
                  <a:gd name="connsiteX10" fmla="*/ 381257 w 604340"/>
                  <a:gd name="connsiteY10" fmla="*/ 1455 h 336112"/>
                  <a:gd name="connsiteX11" fmla="*/ 388611 w 604340"/>
                  <a:gd name="connsiteY11" fmla="*/ 1455 h 336112"/>
                  <a:gd name="connsiteX12" fmla="*/ 388611 w 604340"/>
                  <a:gd name="connsiteY12" fmla="*/ 8800 h 336112"/>
                  <a:gd name="connsiteX13" fmla="*/ 226829 w 604340"/>
                  <a:gd name="connsiteY13" fmla="*/ 170377 h 336112"/>
                  <a:gd name="connsiteX14" fmla="*/ 383893 w 604340"/>
                  <a:gd name="connsiteY14" fmla="*/ 327243 h 336112"/>
                  <a:gd name="connsiteX15" fmla="*/ 383893 w 604340"/>
                  <a:gd name="connsiteY15" fmla="*/ 334588 h 336112"/>
                  <a:gd name="connsiteX16" fmla="*/ 380147 w 604340"/>
                  <a:gd name="connsiteY16" fmla="*/ 336112 h 336112"/>
                  <a:gd name="connsiteX17" fmla="*/ 376539 w 604340"/>
                  <a:gd name="connsiteY17" fmla="*/ 334588 h 336112"/>
                  <a:gd name="connsiteX18" fmla="*/ 215868 w 604340"/>
                  <a:gd name="connsiteY18" fmla="*/ 173980 h 336112"/>
                  <a:gd name="connsiteX19" fmla="*/ 215868 w 604340"/>
                  <a:gd name="connsiteY19" fmla="*/ 166774 h 336112"/>
                  <a:gd name="connsiteX20" fmla="*/ 167019 w 604340"/>
                  <a:gd name="connsiteY20" fmla="*/ 1455 h 336112"/>
                  <a:gd name="connsiteX21" fmla="*/ 174376 w 604340"/>
                  <a:gd name="connsiteY21" fmla="*/ 1455 h 336112"/>
                  <a:gd name="connsiteX22" fmla="*/ 174376 w 604340"/>
                  <a:gd name="connsiteY22" fmla="*/ 8800 h 336112"/>
                  <a:gd name="connsiteX23" fmla="*/ 12528 w 604340"/>
                  <a:gd name="connsiteY23" fmla="*/ 170377 h 336112"/>
                  <a:gd name="connsiteX24" fmla="*/ 169657 w 604340"/>
                  <a:gd name="connsiteY24" fmla="*/ 327243 h 336112"/>
                  <a:gd name="connsiteX25" fmla="*/ 169657 w 604340"/>
                  <a:gd name="connsiteY25" fmla="*/ 334588 h 336112"/>
                  <a:gd name="connsiteX26" fmla="*/ 166048 w 604340"/>
                  <a:gd name="connsiteY26" fmla="*/ 336112 h 336112"/>
                  <a:gd name="connsiteX27" fmla="*/ 162300 w 604340"/>
                  <a:gd name="connsiteY27" fmla="*/ 334588 h 336112"/>
                  <a:gd name="connsiteX28" fmla="*/ 1562 w 604340"/>
                  <a:gd name="connsiteY28" fmla="*/ 173980 h 336112"/>
                  <a:gd name="connsiteX29" fmla="*/ 1562 w 604340"/>
                  <a:gd name="connsiteY29" fmla="*/ 166774 h 33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340" h="336112">
                    <a:moveTo>
                      <a:pt x="595561" y="1455"/>
                    </a:moveTo>
                    <a:cubicBezTo>
                      <a:pt x="597504" y="-485"/>
                      <a:pt x="600836" y="-485"/>
                      <a:pt x="602779" y="1455"/>
                    </a:cubicBezTo>
                    <a:cubicBezTo>
                      <a:pt x="604861" y="3534"/>
                      <a:pt x="604861" y="6860"/>
                      <a:pt x="602779" y="8800"/>
                    </a:cubicBezTo>
                    <a:lnTo>
                      <a:pt x="441072" y="170377"/>
                    </a:lnTo>
                    <a:lnTo>
                      <a:pt x="598198" y="327243"/>
                    </a:lnTo>
                    <a:cubicBezTo>
                      <a:pt x="600142" y="329322"/>
                      <a:pt x="600142" y="332509"/>
                      <a:pt x="598198" y="334588"/>
                    </a:cubicBezTo>
                    <a:cubicBezTo>
                      <a:pt x="597088" y="335558"/>
                      <a:pt x="595839" y="336112"/>
                      <a:pt x="594451" y="336112"/>
                    </a:cubicBezTo>
                    <a:cubicBezTo>
                      <a:pt x="593201" y="336112"/>
                      <a:pt x="591813" y="335558"/>
                      <a:pt x="590842" y="334588"/>
                    </a:cubicBezTo>
                    <a:lnTo>
                      <a:pt x="429967" y="173980"/>
                    </a:lnTo>
                    <a:cubicBezTo>
                      <a:pt x="428024" y="172040"/>
                      <a:pt x="428024" y="168714"/>
                      <a:pt x="429967" y="166774"/>
                    </a:cubicBezTo>
                    <a:close/>
                    <a:moveTo>
                      <a:pt x="381257" y="1455"/>
                    </a:moveTo>
                    <a:cubicBezTo>
                      <a:pt x="383199" y="-485"/>
                      <a:pt x="386529" y="-485"/>
                      <a:pt x="388611" y="1455"/>
                    </a:cubicBezTo>
                    <a:cubicBezTo>
                      <a:pt x="390553" y="3534"/>
                      <a:pt x="390553" y="6860"/>
                      <a:pt x="388611" y="8800"/>
                    </a:cubicBezTo>
                    <a:lnTo>
                      <a:pt x="226829" y="170377"/>
                    </a:lnTo>
                    <a:lnTo>
                      <a:pt x="383893" y="327243"/>
                    </a:lnTo>
                    <a:cubicBezTo>
                      <a:pt x="385974" y="329322"/>
                      <a:pt x="385974" y="332509"/>
                      <a:pt x="383893" y="334588"/>
                    </a:cubicBezTo>
                    <a:cubicBezTo>
                      <a:pt x="382922" y="335558"/>
                      <a:pt x="381534" y="336112"/>
                      <a:pt x="380147" y="336112"/>
                    </a:cubicBezTo>
                    <a:cubicBezTo>
                      <a:pt x="378898" y="336112"/>
                      <a:pt x="377511" y="335558"/>
                      <a:pt x="376539" y="334588"/>
                    </a:cubicBezTo>
                    <a:lnTo>
                      <a:pt x="215868" y="173980"/>
                    </a:lnTo>
                    <a:cubicBezTo>
                      <a:pt x="213787" y="172040"/>
                      <a:pt x="213787" y="168714"/>
                      <a:pt x="215868" y="166774"/>
                    </a:cubicBezTo>
                    <a:close/>
                    <a:moveTo>
                      <a:pt x="167019" y="1455"/>
                    </a:moveTo>
                    <a:cubicBezTo>
                      <a:pt x="169101" y="-485"/>
                      <a:pt x="172294" y="-485"/>
                      <a:pt x="174376" y="1455"/>
                    </a:cubicBezTo>
                    <a:cubicBezTo>
                      <a:pt x="176458" y="3534"/>
                      <a:pt x="176458" y="6860"/>
                      <a:pt x="174376" y="8800"/>
                    </a:cubicBezTo>
                    <a:lnTo>
                      <a:pt x="12528" y="170377"/>
                    </a:lnTo>
                    <a:lnTo>
                      <a:pt x="169657" y="327243"/>
                    </a:lnTo>
                    <a:cubicBezTo>
                      <a:pt x="171739" y="329322"/>
                      <a:pt x="171739" y="332509"/>
                      <a:pt x="169657" y="334588"/>
                    </a:cubicBezTo>
                    <a:cubicBezTo>
                      <a:pt x="168685" y="335558"/>
                      <a:pt x="167297" y="336112"/>
                      <a:pt x="166048" y="336112"/>
                    </a:cubicBezTo>
                    <a:cubicBezTo>
                      <a:pt x="164659" y="336112"/>
                      <a:pt x="163410" y="335558"/>
                      <a:pt x="162300" y="334588"/>
                    </a:cubicBezTo>
                    <a:lnTo>
                      <a:pt x="1562" y="173980"/>
                    </a:lnTo>
                    <a:cubicBezTo>
                      <a:pt x="-520" y="172040"/>
                      <a:pt x="-520" y="168714"/>
                      <a:pt x="1562" y="166774"/>
                    </a:cubicBezTo>
                    <a:close/>
                  </a:path>
                </a:pathLst>
              </a:custGeom>
              <a:solidFill>
                <a:srgbClr val="AF935A"/>
              </a:solidFill>
              <a:ln>
                <a:noFill/>
              </a:ln>
            </p:spPr>
            <p:txBody>
              <a:bodyPr/>
              <a:lstStyle/>
              <a:p>
                <a:endParaRPr lang="zh-CN" altLang="en-US">
                  <a:cs typeface="+mn-ea"/>
                  <a:sym typeface="+mn-lt"/>
                </a:endParaRPr>
              </a:p>
            </p:txBody>
          </p:sp>
          <p:sp>
            <p:nvSpPr>
              <p:cNvPr id="97" name="train-front_66727"/>
              <p:cNvSpPr>
                <a:spLocks noChangeAspect="1"/>
              </p:cNvSpPr>
              <p:nvPr/>
            </p:nvSpPr>
            <p:spPr bwMode="auto">
              <a:xfrm>
                <a:off x="4496437" y="5123838"/>
                <a:ext cx="609685" cy="608045"/>
              </a:xfrm>
              <a:custGeom>
                <a:avLst/>
                <a:gdLst>
                  <a:gd name="connsiteX0" fmla="*/ 221655 w 603405"/>
                  <a:gd name="connsiteY0" fmla="*/ 220235 h 601782"/>
                  <a:gd name="connsiteX1" fmla="*/ 382456 w 603405"/>
                  <a:gd name="connsiteY1" fmla="*/ 220235 h 601782"/>
                  <a:gd name="connsiteX2" fmla="*/ 411961 w 603405"/>
                  <a:gd name="connsiteY2" fmla="*/ 249698 h 601782"/>
                  <a:gd name="connsiteX3" fmla="*/ 411961 w 603405"/>
                  <a:gd name="connsiteY3" fmla="*/ 297576 h 601782"/>
                  <a:gd name="connsiteX4" fmla="*/ 411961 w 603405"/>
                  <a:gd name="connsiteY4" fmla="*/ 403275 h 601782"/>
                  <a:gd name="connsiteX5" fmla="*/ 382456 w 603405"/>
                  <a:gd name="connsiteY5" fmla="*/ 432738 h 601782"/>
                  <a:gd name="connsiteX6" fmla="*/ 371392 w 603405"/>
                  <a:gd name="connsiteY6" fmla="*/ 432738 h 601782"/>
                  <a:gd name="connsiteX7" fmla="*/ 371392 w 603405"/>
                  <a:gd name="connsiteY7" fmla="*/ 572319 h 601782"/>
                  <a:gd name="connsiteX8" fmla="*/ 341887 w 603405"/>
                  <a:gd name="connsiteY8" fmla="*/ 601782 h 601782"/>
                  <a:gd name="connsiteX9" fmla="*/ 262593 w 603405"/>
                  <a:gd name="connsiteY9" fmla="*/ 601782 h 601782"/>
                  <a:gd name="connsiteX10" fmla="*/ 233088 w 603405"/>
                  <a:gd name="connsiteY10" fmla="*/ 572319 h 601782"/>
                  <a:gd name="connsiteX11" fmla="*/ 233088 w 603405"/>
                  <a:gd name="connsiteY11" fmla="*/ 433106 h 601782"/>
                  <a:gd name="connsiteX12" fmla="*/ 221655 w 603405"/>
                  <a:gd name="connsiteY12" fmla="*/ 433106 h 601782"/>
                  <a:gd name="connsiteX13" fmla="*/ 192150 w 603405"/>
                  <a:gd name="connsiteY13" fmla="*/ 403643 h 601782"/>
                  <a:gd name="connsiteX14" fmla="*/ 192150 w 603405"/>
                  <a:gd name="connsiteY14" fmla="*/ 297576 h 601782"/>
                  <a:gd name="connsiteX15" fmla="*/ 192150 w 603405"/>
                  <a:gd name="connsiteY15" fmla="*/ 249698 h 601782"/>
                  <a:gd name="connsiteX16" fmla="*/ 221655 w 603405"/>
                  <a:gd name="connsiteY16" fmla="*/ 220235 h 601782"/>
                  <a:gd name="connsiteX17" fmla="*/ 29507 w 603405"/>
                  <a:gd name="connsiteY17" fmla="*/ 141060 h 601782"/>
                  <a:gd name="connsiteX18" fmla="*/ 162290 w 603405"/>
                  <a:gd name="connsiteY18" fmla="*/ 141060 h 601782"/>
                  <a:gd name="connsiteX19" fmla="*/ 191797 w 603405"/>
                  <a:gd name="connsiteY19" fmla="*/ 170522 h 601782"/>
                  <a:gd name="connsiteX20" fmla="*/ 191797 w 603405"/>
                  <a:gd name="connsiteY20" fmla="*/ 182306 h 601782"/>
                  <a:gd name="connsiteX21" fmla="*/ 147536 w 603405"/>
                  <a:gd name="connsiteY21" fmla="*/ 249699 h 601782"/>
                  <a:gd name="connsiteX22" fmla="*/ 147536 w 603405"/>
                  <a:gd name="connsiteY22" fmla="*/ 403634 h 601782"/>
                  <a:gd name="connsiteX23" fmla="*/ 156388 w 603405"/>
                  <a:gd name="connsiteY23" fmla="*/ 438251 h 601782"/>
                  <a:gd name="connsiteX24" fmla="*/ 156388 w 603405"/>
                  <a:gd name="connsiteY24" fmla="*/ 444880 h 601782"/>
                  <a:gd name="connsiteX25" fmla="*/ 126881 w 603405"/>
                  <a:gd name="connsiteY25" fmla="*/ 474341 h 601782"/>
                  <a:gd name="connsiteX26" fmla="*/ 64916 w 603405"/>
                  <a:gd name="connsiteY26" fmla="*/ 474341 h 601782"/>
                  <a:gd name="connsiteX27" fmla="*/ 35409 w 603405"/>
                  <a:gd name="connsiteY27" fmla="*/ 444880 h 601782"/>
                  <a:gd name="connsiteX28" fmla="*/ 35409 w 603405"/>
                  <a:gd name="connsiteY28" fmla="*/ 327035 h 601782"/>
                  <a:gd name="connsiteX29" fmla="*/ 29507 w 603405"/>
                  <a:gd name="connsiteY29" fmla="*/ 327035 h 601782"/>
                  <a:gd name="connsiteX30" fmla="*/ 0 w 603405"/>
                  <a:gd name="connsiteY30" fmla="*/ 297573 h 601782"/>
                  <a:gd name="connsiteX31" fmla="*/ 0 w 603405"/>
                  <a:gd name="connsiteY31" fmla="*/ 170522 h 601782"/>
                  <a:gd name="connsiteX32" fmla="*/ 29507 w 603405"/>
                  <a:gd name="connsiteY32" fmla="*/ 141060 h 601782"/>
                  <a:gd name="connsiteX33" fmla="*/ 441115 w 603405"/>
                  <a:gd name="connsiteY33" fmla="*/ 140707 h 601782"/>
                  <a:gd name="connsiteX34" fmla="*/ 573898 w 603405"/>
                  <a:gd name="connsiteY34" fmla="*/ 140707 h 601782"/>
                  <a:gd name="connsiteX35" fmla="*/ 603405 w 603405"/>
                  <a:gd name="connsiteY35" fmla="*/ 170170 h 601782"/>
                  <a:gd name="connsiteX36" fmla="*/ 603405 w 603405"/>
                  <a:gd name="connsiteY36" fmla="*/ 296859 h 601782"/>
                  <a:gd name="connsiteX37" fmla="*/ 573898 w 603405"/>
                  <a:gd name="connsiteY37" fmla="*/ 326322 h 601782"/>
                  <a:gd name="connsiteX38" fmla="*/ 567996 w 603405"/>
                  <a:gd name="connsiteY38" fmla="*/ 326322 h 601782"/>
                  <a:gd name="connsiteX39" fmla="*/ 567996 w 603405"/>
                  <a:gd name="connsiteY39" fmla="*/ 444173 h 601782"/>
                  <a:gd name="connsiteX40" fmla="*/ 538489 w 603405"/>
                  <a:gd name="connsiteY40" fmla="*/ 473635 h 601782"/>
                  <a:gd name="connsiteX41" fmla="*/ 476524 w 603405"/>
                  <a:gd name="connsiteY41" fmla="*/ 473635 h 601782"/>
                  <a:gd name="connsiteX42" fmla="*/ 447017 w 603405"/>
                  <a:gd name="connsiteY42" fmla="*/ 444173 h 601782"/>
                  <a:gd name="connsiteX43" fmla="*/ 447017 w 603405"/>
                  <a:gd name="connsiteY43" fmla="*/ 437175 h 601782"/>
                  <a:gd name="connsiteX44" fmla="*/ 455869 w 603405"/>
                  <a:gd name="connsiteY44" fmla="*/ 402925 h 601782"/>
                  <a:gd name="connsiteX45" fmla="*/ 455869 w 603405"/>
                  <a:gd name="connsiteY45" fmla="*/ 248983 h 601782"/>
                  <a:gd name="connsiteX46" fmla="*/ 411608 w 603405"/>
                  <a:gd name="connsiteY46" fmla="*/ 181955 h 601782"/>
                  <a:gd name="connsiteX47" fmla="*/ 411608 w 603405"/>
                  <a:gd name="connsiteY47" fmla="*/ 170170 h 601782"/>
                  <a:gd name="connsiteX48" fmla="*/ 441115 w 603405"/>
                  <a:gd name="connsiteY48" fmla="*/ 140707 h 601782"/>
                  <a:gd name="connsiteX49" fmla="*/ 301843 w 603405"/>
                  <a:gd name="connsiteY49" fmla="*/ 58922 h 601782"/>
                  <a:gd name="connsiteX50" fmla="*/ 370256 w 603405"/>
                  <a:gd name="connsiteY50" fmla="*/ 127230 h 601782"/>
                  <a:gd name="connsiteX51" fmla="*/ 301843 w 603405"/>
                  <a:gd name="connsiteY51" fmla="*/ 195538 h 601782"/>
                  <a:gd name="connsiteX52" fmla="*/ 233430 w 603405"/>
                  <a:gd name="connsiteY52" fmla="*/ 127230 h 601782"/>
                  <a:gd name="connsiteX53" fmla="*/ 301843 w 603405"/>
                  <a:gd name="connsiteY53" fmla="*/ 58922 h 601782"/>
                  <a:gd name="connsiteX54" fmla="*/ 508036 w 603405"/>
                  <a:gd name="connsiteY54" fmla="*/ 0 h 601782"/>
                  <a:gd name="connsiteX55" fmla="*/ 567629 w 603405"/>
                  <a:gd name="connsiteY55" fmla="*/ 59487 h 601782"/>
                  <a:gd name="connsiteX56" fmla="*/ 508036 w 603405"/>
                  <a:gd name="connsiteY56" fmla="*/ 118974 h 601782"/>
                  <a:gd name="connsiteX57" fmla="*/ 448443 w 603405"/>
                  <a:gd name="connsiteY57" fmla="*/ 59487 h 601782"/>
                  <a:gd name="connsiteX58" fmla="*/ 508036 w 603405"/>
                  <a:gd name="connsiteY58" fmla="*/ 0 h 601782"/>
                  <a:gd name="connsiteX59" fmla="*/ 95863 w 603405"/>
                  <a:gd name="connsiteY59" fmla="*/ 0 h 601782"/>
                  <a:gd name="connsiteX60" fmla="*/ 155244 w 603405"/>
                  <a:gd name="connsiteY60" fmla="*/ 59487 h 601782"/>
                  <a:gd name="connsiteX61" fmla="*/ 95863 w 603405"/>
                  <a:gd name="connsiteY61" fmla="*/ 118974 h 601782"/>
                  <a:gd name="connsiteX62" fmla="*/ 36482 w 603405"/>
                  <a:gd name="connsiteY62" fmla="*/ 59487 h 601782"/>
                  <a:gd name="connsiteX63" fmla="*/ 95863 w 603405"/>
                  <a:gd name="connsiteY63" fmla="*/ 0 h 60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03405" h="601782">
                    <a:moveTo>
                      <a:pt x="221655" y="220235"/>
                    </a:moveTo>
                    <a:lnTo>
                      <a:pt x="382456" y="220235"/>
                    </a:lnTo>
                    <a:cubicBezTo>
                      <a:pt x="398684" y="220235"/>
                      <a:pt x="411961" y="233494"/>
                      <a:pt x="411961" y="249698"/>
                    </a:cubicBezTo>
                    <a:lnTo>
                      <a:pt x="411961" y="297576"/>
                    </a:lnTo>
                    <a:lnTo>
                      <a:pt x="411961" y="403275"/>
                    </a:lnTo>
                    <a:cubicBezTo>
                      <a:pt x="411961" y="419479"/>
                      <a:pt x="398684" y="432738"/>
                      <a:pt x="382456" y="432738"/>
                    </a:cubicBezTo>
                    <a:lnTo>
                      <a:pt x="371392" y="432738"/>
                    </a:lnTo>
                    <a:lnTo>
                      <a:pt x="371392" y="572319"/>
                    </a:lnTo>
                    <a:cubicBezTo>
                      <a:pt x="371392" y="588524"/>
                      <a:pt x="358115" y="601782"/>
                      <a:pt x="341887" y="601782"/>
                    </a:cubicBezTo>
                    <a:lnTo>
                      <a:pt x="262593" y="601782"/>
                    </a:lnTo>
                    <a:cubicBezTo>
                      <a:pt x="246365" y="601782"/>
                      <a:pt x="233088" y="588524"/>
                      <a:pt x="233088" y="572319"/>
                    </a:cubicBezTo>
                    <a:lnTo>
                      <a:pt x="233088" y="433106"/>
                    </a:lnTo>
                    <a:lnTo>
                      <a:pt x="221655" y="433106"/>
                    </a:lnTo>
                    <a:cubicBezTo>
                      <a:pt x="205427" y="433106"/>
                      <a:pt x="192150" y="419848"/>
                      <a:pt x="192150" y="403643"/>
                    </a:cubicBezTo>
                    <a:lnTo>
                      <a:pt x="192150" y="297576"/>
                    </a:lnTo>
                    <a:lnTo>
                      <a:pt x="192150" y="249698"/>
                    </a:lnTo>
                    <a:cubicBezTo>
                      <a:pt x="192150" y="233494"/>
                      <a:pt x="205058" y="220235"/>
                      <a:pt x="221655" y="220235"/>
                    </a:cubicBezTo>
                    <a:close/>
                    <a:moveTo>
                      <a:pt x="29507" y="141060"/>
                    </a:moveTo>
                    <a:lnTo>
                      <a:pt x="162290" y="141060"/>
                    </a:lnTo>
                    <a:cubicBezTo>
                      <a:pt x="178519" y="141060"/>
                      <a:pt x="191797" y="154318"/>
                      <a:pt x="191797" y="170522"/>
                    </a:cubicBezTo>
                    <a:lnTo>
                      <a:pt x="191797" y="182306"/>
                    </a:lnTo>
                    <a:cubicBezTo>
                      <a:pt x="165609" y="193722"/>
                      <a:pt x="147536" y="219501"/>
                      <a:pt x="147536" y="249699"/>
                    </a:cubicBezTo>
                    <a:lnTo>
                      <a:pt x="147536" y="403634"/>
                    </a:lnTo>
                    <a:cubicBezTo>
                      <a:pt x="147536" y="416155"/>
                      <a:pt x="150856" y="427940"/>
                      <a:pt x="156388" y="438251"/>
                    </a:cubicBezTo>
                    <a:lnTo>
                      <a:pt x="156388" y="444880"/>
                    </a:lnTo>
                    <a:cubicBezTo>
                      <a:pt x="156388" y="461084"/>
                      <a:pt x="143110" y="474341"/>
                      <a:pt x="126881" y="474341"/>
                    </a:cubicBezTo>
                    <a:lnTo>
                      <a:pt x="64916" y="474341"/>
                    </a:lnTo>
                    <a:cubicBezTo>
                      <a:pt x="48687" y="474341"/>
                      <a:pt x="35409" y="461084"/>
                      <a:pt x="35409" y="444880"/>
                    </a:cubicBezTo>
                    <a:lnTo>
                      <a:pt x="35409" y="327035"/>
                    </a:lnTo>
                    <a:lnTo>
                      <a:pt x="29507" y="327035"/>
                    </a:lnTo>
                    <a:cubicBezTo>
                      <a:pt x="12909" y="327035"/>
                      <a:pt x="0" y="313777"/>
                      <a:pt x="0" y="297573"/>
                    </a:cubicBezTo>
                    <a:lnTo>
                      <a:pt x="0" y="170522"/>
                    </a:lnTo>
                    <a:cubicBezTo>
                      <a:pt x="0" y="154318"/>
                      <a:pt x="13278" y="141060"/>
                      <a:pt x="29507" y="141060"/>
                    </a:cubicBezTo>
                    <a:close/>
                    <a:moveTo>
                      <a:pt x="441115" y="140707"/>
                    </a:moveTo>
                    <a:lnTo>
                      <a:pt x="573898" y="140707"/>
                    </a:lnTo>
                    <a:cubicBezTo>
                      <a:pt x="590127" y="140707"/>
                      <a:pt x="603405" y="153965"/>
                      <a:pt x="603405" y="170170"/>
                    </a:cubicBezTo>
                    <a:lnTo>
                      <a:pt x="603405" y="296859"/>
                    </a:lnTo>
                    <a:cubicBezTo>
                      <a:pt x="603405" y="313064"/>
                      <a:pt x="590127" y="326322"/>
                      <a:pt x="573898" y="326322"/>
                    </a:cubicBezTo>
                    <a:lnTo>
                      <a:pt x="567996" y="326322"/>
                    </a:lnTo>
                    <a:lnTo>
                      <a:pt x="567996" y="444173"/>
                    </a:lnTo>
                    <a:cubicBezTo>
                      <a:pt x="567996" y="460377"/>
                      <a:pt x="554718" y="473635"/>
                      <a:pt x="538489" y="473635"/>
                    </a:cubicBezTo>
                    <a:lnTo>
                      <a:pt x="476524" y="473635"/>
                    </a:lnTo>
                    <a:cubicBezTo>
                      <a:pt x="460295" y="473635"/>
                      <a:pt x="447017" y="460377"/>
                      <a:pt x="447017" y="444173"/>
                    </a:cubicBezTo>
                    <a:lnTo>
                      <a:pt x="447017" y="437175"/>
                    </a:lnTo>
                    <a:cubicBezTo>
                      <a:pt x="452918" y="426863"/>
                      <a:pt x="455869" y="415078"/>
                      <a:pt x="455869" y="402925"/>
                    </a:cubicBezTo>
                    <a:lnTo>
                      <a:pt x="455869" y="248983"/>
                    </a:lnTo>
                    <a:cubicBezTo>
                      <a:pt x="455869" y="219152"/>
                      <a:pt x="437796" y="193003"/>
                      <a:pt x="411608" y="181955"/>
                    </a:cubicBezTo>
                    <a:lnTo>
                      <a:pt x="411608" y="170170"/>
                    </a:lnTo>
                    <a:cubicBezTo>
                      <a:pt x="411608" y="153965"/>
                      <a:pt x="424886" y="140707"/>
                      <a:pt x="441115" y="140707"/>
                    </a:cubicBezTo>
                    <a:close/>
                    <a:moveTo>
                      <a:pt x="301843" y="58922"/>
                    </a:moveTo>
                    <a:cubicBezTo>
                      <a:pt x="339626" y="58922"/>
                      <a:pt x="370256" y="89505"/>
                      <a:pt x="370256" y="127230"/>
                    </a:cubicBezTo>
                    <a:cubicBezTo>
                      <a:pt x="370256" y="164955"/>
                      <a:pt x="339626" y="195538"/>
                      <a:pt x="301843" y="195538"/>
                    </a:cubicBezTo>
                    <a:cubicBezTo>
                      <a:pt x="264060" y="195538"/>
                      <a:pt x="233430" y="164955"/>
                      <a:pt x="233430" y="127230"/>
                    </a:cubicBezTo>
                    <a:cubicBezTo>
                      <a:pt x="233430" y="89505"/>
                      <a:pt x="264060" y="58922"/>
                      <a:pt x="301843" y="58922"/>
                    </a:cubicBezTo>
                    <a:close/>
                    <a:moveTo>
                      <a:pt x="508036" y="0"/>
                    </a:moveTo>
                    <a:cubicBezTo>
                      <a:pt x="540948" y="0"/>
                      <a:pt x="567629" y="26633"/>
                      <a:pt x="567629" y="59487"/>
                    </a:cubicBezTo>
                    <a:cubicBezTo>
                      <a:pt x="567629" y="92341"/>
                      <a:pt x="540948" y="118974"/>
                      <a:pt x="508036" y="118974"/>
                    </a:cubicBezTo>
                    <a:cubicBezTo>
                      <a:pt x="475124" y="118974"/>
                      <a:pt x="448443" y="92341"/>
                      <a:pt x="448443" y="59487"/>
                    </a:cubicBezTo>
                    <a:cubicBezTo>
                      <a:pt x="448443" y="26633"/>
                      <a:pt x="475124" y="0"/>
                      <a:pt x="508036" y="0"/>
                    </a:cubicBezTo>
                    <a:close/>
                    <a:moveTo>
                      <a:pt x="95863" y="0"/>
                    </a:moveTo>
                    <a:cubicBezTo>
                      <a:pt x="128658" y="0"/>
                      <a:pt x="155244" y="26633"/>
                      <a:pt x="155244" y="59487"/>
                    </a:cubicBezTo>
                    <a:cubicBezTo>
                      <a:pt x="155244" y="92341"/>
                      <a:pt x="128658" y="118974"/>
                      <a:pt x="95863" y="118974"/>
                    </a:cubicBezTo>
                    <a:cubicBezTo>
                      <a:pt x="63068" y="118974"/>
                      <a:pt x="36482" y="92341"/>
                      <a:pt x="36482" y="59487"/>
                    </a:cubicBezTo>
                    <a:cubicBezTo>
                      <a:pt x="36482" y="26633"/>
                      <a:pt x="63068" y="0"/>
                      <a:pt x="95863" y="0"/>
                    </a:cubicBezTo>
                    <a:close/>
                  </a:path>
                </a:pathLst>
              </a:custGeom>
              <a:solidFill>
                <a:schemeClr val="bg1"/>
              </a:solidFill>
              <a:ln>
                <a:noFill/>
              </a:ln>
            </p:spPr>
            <p:txBody>
              <a:bodyPr/>
              <a:lstStyle/>
              <a:p>
                <a:endParaRPr lang="zh-CN" altLang="en-US">
                  <a:cs typeface="+mn-ea"/>
                  <a:sym typeface="+mn-lt"/>
                </a:endParaRPr>
              </a:p>
            </p:txBody>
          </p:sp>
        </p:grpSp>
        <p:grpSp>
          <p:nvGrpSpPr>
            <p:cNvPr id="3" name="组合 2"/>
            <p:cNvGrpSpPr/>
            <p:nvPr/>
          </p:nvGrpSpPr>
          <p:grpSpPr>
            <a:xfrm>
              <a:off x="2520" y="2423"/>
              <a:ext cx="13711" cy="7607"/>
              <a:chOff x="1046762" y="1538546"/>
              <a:chExt cx="7951836" cy="4411402"/>
            </a:xfrm>
          </p:grpSpPr>
          <p:grpSp>
            <p:nvGrpSpPr>
              <p:cNvPr id="10" name="组合 9"/>
              <p:cNvGrpSpPr/>
              <p:nvPr/>
            </p:nvGrpSpPr>
            <p:grpSpPr>
              <a:xfrm>
                <a:off x="1046762" y="1538546"/>
                <a:ext cx="2392916" cy="4411402"/>
                <a:chOff x="731838" y="1538549"/>
                <a:chExt cx="2392916" cy="4411402"/>
              </a:xfrm>
            </p:grpSpPr>
            <p:sp>
              <p:nvSpPr>
                <p:cNvPr id="24" name="任意多边形: 形状 23"/>
                <p:cNvSpPr>
                  <a:spLocks noChangeAspect="1"/>
                </p:cNvSpPr>
                <p:nvPr/>
              </p:nvSpPr>
              <p:spPr>
                <a:xfrm>
                  <a:off x="731838" y="1538549"/>
                  <a:ext cx="2392916" cy="4411402"/>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blipFill dpi="0" rotWithShape="1">
                  <a:blip r:embed="rId5" cstate="email"/>
                  <a:srcRect/>
                  <a:stretch>
                    <a:fillRect/>
                  </a:stretch>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0" name="任意多边形: 形状 19"/>
                <p:cNvSpPr/>
                <p:nvPr/>
              </p:nvSpPr>
              <p:spPr>
                <a:xfrm>
                  <a:off x="731838" y="2815771"/>
                  <a:ext cx="2392916" cy="3134180"/>
                </a:xfrm>
                <a:custGeom>
                  <a:avLst/>
                  <a:gdLst>
                    <a:gd name="connsiteX0" fmla="*/ 0 w 2662728"/>
                    <a:gd name="connsiteY0" fmla="*/ 0 h 2354002"/>
                    <a:gd name="connsiteX1" fmla="*/ 2662728 w 2662728"/>
                    <a:gd name="connsiteY1" fmla="*/ 0 h 2354002"/>
                    <a:gd name="connsiteX2" fmla="*/ 2662728 w 2662728"/>
                    <a:gd name="connsiteY2" fmla="*/ 2354002 h 2354002"/>
                    <a:gd name="connsiteX3" fmla="*/ 0 w 2662728"/>
                    <a:gd name="connsiteY3" fmla="*/ 2354002 h 2354002"/>
                  </a:gdLst>
                  <a:ahLst/>
                  <a:cxnLst>
                    <a:cxn ang="0">
                      <a:pos x="connsiteX0" y="connsiteY0"/>
                    </a:cxn>
                    <a:cxn ang="0">
                      <a:pos x="connsiteX1" y="connsiteY1"/>
                    </a:cxn>
                    <a:cxn ang="0">
                      <a:pos x="connsiteX2" y="connsiteY2"/>
                    </a:cxn>
                    <a:cxn ang="0">
                      <a:pos x="connsiteX3" y="connsiteY3"/>
                    </a:cxn>
                  </a:cxnLst>
                  <a:rect l="l" t="t" r="r" b="b"/>
                  <a:pathLst>
                    <a:path w="2662728" h="2354002">
                      <a:moveTo>
                        <a:pt x="0" y="0"/>
                      </a:moveTo>
                      <a:lnTo>
                        <a:pt x="2662728" y="0"/>
                      </a:lnTo>
                      <a:lnTo>
                        <a:pt x="2662728" y="2354002"/>
                      </a:lnTo>
                      <a:lnTo>
                        <a:pt x="0" y="2354002"/>
                      </a:lnTo>
                      <a:close/>
                    </a:path>
                  </a:pathLst>
                </a:custGeom>
                <a:solidFill>
                  <a:srgbClr val="C5AD7C">
                    <a:alpha val="82000"/>
                  </a:srgbClr>
                </a:solidFill>
                <a:ln w="12700" cap="flat" cmpd="sng" algn="ctr">
                  <a:noFill/>
                  <a:prstDash val="solid"/>
                  <a:miter lim="800000"/>
                </a:ln>
                <a:effectLst>
                  <a:outerShdw blurRad="215900" dist="101600" dir="2700000" algn="tl" rotWithShape="0">
                    <a:schemeClr val="bg1">
                      <a:lumMod val="50000"/>
                      <a:alpha val="40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dirty="0">
                    <a:solidFill>
                      <a:srgbClr val="FFFFFF"/>
                    </a:solidFill>
                    <a:cs typeface="+mn-ea"/>
                    <a:sym typeface="+mn-lt"/>
                  </a:endParaRPr>
                </a:p>
              </p:txBody>
            </p:sp>
          </p:grpSp>
          <p:sp>
            <p:nvSpPr>
              <p:cNvPr id="12" name="矩形: 圆角 11"/>
              <p:cNvSpPr/>
              <p:nvPr/>
            </p:nvSpPr>
            <p:spPr>
              <a:xfrm>
                <a:off x="1047348" y="2390438"/>
                <a:ext cx="2405095" cy="837395"/>
              </a:xfrm>
              <a:prstGeom prst="roundRect">
                <a:avLst>
                  <a:gd name="adj" fmla="val 50000"/>
                </a:avLst>
              </a:prstGeom>
              <a:solidFill>
                <a:srgbClr val="265196">
                  <a:alpha val="7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defRPr/>
                </a:pPr>
                <a:r>
                  <a:rPr lang="zh-CN" altLang="en-US" sz="1400" b="1" dirty="0">
                    <a:solidFill>
                      <a:prstClr val="white"/>
                    </a:solidFill>
                    <a:latin typeface="阿里巴巴普惠体 R" panose="00020600040101010101" charset="-122"/>
                    <a:ea typeface="阿里巴巴普惠体 R" panose="00020600040101010101" charset="-122"/>
                    <a:cs typeface="阿里巴巴普惠体 R" panose="00020600040101010101" charset="-122"/>
                    <a:sym typeface="+mn-lt"/>
                  </a:rPr>
                  <a:t>发明专利超过22项</a:t>
                </a:r>
              </a:p>
              <a:p>
                <a:pPr algn="ctr" fontAlgn="base">
                  <a:spcBef>
                    <a:spcPct val="0"/>
                  </a:spcBef>
                  <a:spcAft>
                    <a:spcPct val="0"/>
                  </a:spcAft>
                  <a:defRPr/>
                </a:pPr>
                <a:r>
                  <a:rPr lang="zh-CN" altLang="en-US" sz="1400" b="1" dirty="0">
                    <a:solidFill>
                      <a:prstClr val="white"/>
                    </a:solidFill>
                    <a:latin typeface="阿里巴巴普惠体 R" panose="00020600040101010101" charset="-122"/>
                    <a:ea typeface="阿里巴巴普惠体 R" panose="00020600040101010101" charset="-122"/>
                    <a:cs typeface="阿里巴巴普惠体 R" panose="00020600040101010101" charset="-122"/>
                    <a:sym typeface="+mn-lt"/>
                  </a:rPr>
                  <a:t>实用新型及软件专利多项</a:t>
                </a:r>
              </a:p>
            </p:txBody>
          </p:sp>
          <p:sp>
            <p:nvSpPr>
              <p:cNvPr id="41" name="矩形 40"/>
              <p:cNvSpPr/>
              <p:nvPr/>
            </p:nvSpPr>
            <p:spPr>
              <a:xfrm>
                <a:off x="1186213" y="3379254"/>
                <a:ext cx="2114015" cy="1601141"/>
              </a:xfrm>
              <a:prstGeom prst="rect">
                <a:avLst/>
              </a:prstGeom>
              <a:ln>
                <a:noFill/>
              </a:ln>
            </p:spPr>
            <p:txBody>
              <a:bodyPr wrap="square">
                <a:spAutoFit/>
              </a:bodyPr>
              <a:lstStyle/>
              <a:p>
                <a:pPr algn="l"/>
                <a:r>
                  <a:rPr lang="zh-CN" altLang="en-US" sz="1200" dirty="0">
                    <a:solidFill>
                      <a:schemeClr val="bg1"/>
                    </a:solidFill>
                    <a:latin typeface="阿里巴巴普惠体 R" panose="00020600040101010101" charset="-122"/>
                    <a:ea typeface="阿里巴巴普惠体 R" panose="00020600040101010101" charset="-122"/>
                    <a:cs typeface="+mn-ea"/>
                    <a:sym typeface="+mn-lt"/>
                  </a:rPr>
                  <a:t>各级政府对拥有专利证书的企业会给予科技创新奖励或专项财政补贴，给予政策扶持；</a:t>
                </a:r>
              </a:p>
              <a:p>
                <a:pPr algn="l"/>
                <a:endParaRPr lang="zh-CN" altLang="en-US" sz="1200" dirty="0">
                  <a:solidFill>
                    <a:schemeClr val="bg1"/>
                  </a:solidFill>
                  <a:latin typeface="阿里巴巴普惠体 R" panose="00020600040101010101" charset="-122"/>
                  <a:ea typeface="阿里巴巴普惠体 R" panose="00020600040101010101" charset="-122"/>
                  <a:cs typeface="+mn-ea"/>
                  <a:sym typeface="+mn-lt"/>
                </a:endParaRPr>
              </a:p>
              <a:p>
                <a:pPr algn="l"/>
                <a:r>
                  <a:rPr lang="zh-CN" altLang="en-US" sz="1200" dirty="0">
                    <a:solidFill>
                      <a:schemeClr val="bg1"/>
                    </a:solidFill>
                    <a:latin typeface="阿里巴巴普惠体 R" panose="00020600040101010101" charset="-122"/>
                    <a:ea typeface="阿里巴巴普惠体 R" panose="00020600040101010101" charset="-122"/>
                    <a:cs typeface="+mn-ea"/>
                    <a:sym typeface="+mn-lt"/>
                  </a:rPr>
                  <a:t>有利于开拓市场，在市场竞争中取胜；</a:t>
                </a:r>
              </a:p>
              <a:p>
                <a:pPr algn="l"/>
                <a:endParaRPr lang="zh-CN" altLang="en-US" sz="1200" dirty="0">
                  <a:solidFill>
                    <a:schemeClr val="bg1"/>
                  </a:solidFill>
                  <a:latin typeface="阿里巴巴普惠体 R" panose="00020600040101010101" charset="-122"/>
                  <a:ea typeface="阿里巴巴普惠体 R" panose="00020600040101010101" charset="-122"/>
                  <a:cs typeface="+mn-ea"/>
                  <a:sym typeface="+mn-lt"/>
                </a:endParaRPr>
              </a:p>
              <a:p>
                <a:pPr algn="l"/>
                <a:r>
                  <a:rPr lang="zh-CN" altLang="en-US" sz="1200" dirty="0">
                    <a:solidFill>
                      <a:schemeClr val="bg1"/>
                    </a:solidFill>
                    <a:latin typeface="阿里巴巴普惠体 R" panose="00020600040101010101" charset="-122"/>
                    <a:ea typeface="阿里巴巴普惠体 R" panose="00020600040101010101" charset="-122"/>
                    <a:cs typeface="+mn-ea"/>
                    <a:sym typeface="+mn-lt"/>
                  </a:rPr>
                  <a:t>企业拥有自主知识产权的产品容易被推广，独占市场。</a:t>
                </a:r>
              </a:p>
            </p:txBody>
          </p:sp>
          <p:sp>
            <p:nvSpPr>
              <p:cNvPr id="92" name="arrowheads-pointing-to-the-left_31872"/>
              <p:cNvSpPr>
                <a:spLocks noChangeAspect="1"/>
              </p:cNvSpPr>
              <p:nvPr/>
            </p:nvSpPr>
            <p:spPr bwMode="auto">
              <a:xfrm rot="10800000">
                <a:off x="1936633" y="1948457"/>
                <a:ext cx="609685" cy="339084"/>
              </a:xfrm>
              <a:custGeom>
                <a:avLst/>
                <a:gdLst>
                  <a:gd name="connsiteX0" fmla="*/ 595561 w 604340"/>
                  <a:gd name="connsiteY0" fmla="*/ 1455 h 336112"/>
                  <a:gd name="connsiteX1" fmla="*/ 602779 w 604340"/>
                  <a:gd name="connsiteY1" fmla="*/ 1455 h 336112"/>
                  <a:gd name="connsiteX2" fmla="*/ 602779 w 604340"/>
                  <a:gd name="connsiteY2" fmla="*/ 8800 h 336112"/>
                  <a:gd name="connsiteX3" fmla="*/ 441072 w 604340"/>
                  <a:gd name="connsiteY3" fmla="*/ 170377 h 336112"/>
                  <a:gd name="connsiteX4" fmla="*/ 598198 w 604340"/>
                  <a:gd name="connsiteY4" fmla="*/ 327243 h 336112"/>
                  <a:gd name="connsiteX5" fmla="*/ 598198 w 604340"/>
                  <a:gd name="connsiteY5" fmla="*/ 334588 h 336112"/>
                  <a:gd name="connsiteX6" fmla="*/ 594451 w 604340"/>
                  <a:gd name="connsiteY6" fmla="*/ 336112 h 336112"/>
                  <a:gd name="connsiteX7" fmla="*/ 590842 w 604340"/>
                  <a:gd name="connsiteY7" fmla="*/ 334588 h 336112"/>
                  <a:gd name="connsiteX8" fmla="*/ 429967 w 604340"/>
                  <a:gd name="connsiteY8" fmla="*/ 173980 h 336112"/>
                  <a:gd name="connsiteX9" fmla="*/ 429967 w 604340"/>
                  <a:gd name="connsiteY9" fmla="*/ 166774 h 336112"/>
                  <a:gd name="connsiteX10" fmla="*/ 381257 w 604340"/>
                  <a:gd name="connsiteY10" fmla="*/ 1455 h 336112"/>
                  <a:gd name="connsiteX11" fmla="*/ 388611 w 604340"/>
                  <a:gd name="connsiteY11" fmla="*/ 1455 h 336112"/>
                  <a:gd name="connsiteX12" fmla="*/ 388611 w 604340"/>
                  <a:gd name="connsiteY12" fmla="*/ 8800 h 336112"/>
                  <a:gd name="connsiteX13" fmla="*/ 226829 w 604340"/>
                  <a:gd name="connsiteY13" fmla="*/ 170377 h 336112"/>
                  <a:gd name="connsiteX14" fmla="*/ 383893 w 604340"/>
                  <a:gd name="connsiteY14" fmla="*/ 327243 h 336112"/>
                  <a:gd name="connsiteX15" fmla="*/ 383893 w 604340"/>
                  <a:gd name="connsiteY15" fmla="*/ 334588 h 336112"/>
                  <a:gd name="connsiteX16" fmla="*/ 380147 w 604340"/>
                  <a:gd name="connsiteY16" fmla="*/ 336112 h 336112"/>
                  <a:gd name="connsiteX17" fmla="*/ 376539 w 604340"/>
                  <a:gd name="connsiteY17" fmla="*/ 334588 h 336112"/>
                  <a:gd name="connsiteX18" fmla="*/ 215868 w 604340"/>
                  <a:gd name="connsiteY18" fmla="*/ 173980 h 336112"/>
                  <a:gd name="connsiteX19" fmla="*/ 215868 w 604340"/>
                  <a:gd name="connsiteY19" fmla="*/ 166774 h 336112"/>
                  <a:gd name="connsiteX20" fmla="*/ 167019 w 604340"/>
                  <a:gd name="connsiteY20" fmla="*/ 1455 h 336112"/>
                  <a:gd name="connsiteX21" fmla="*/ 174376 w 604340"/>
                  <a:gd name="connsiteY21" fmla="*/ 1455 h 336112"/>
                  <a:gd name="connsiteX22" fmla="*/ 174376 w 604340"/>
                  <a:gd name="connsiteY22" fmla="*/ 8800 h 336112"/>
                  <a:gd name="connsiteX23" fmla="*/ 12528 w 604340"/>
                  <a:gd name="connsiteY23" fmla="*/ 170377 h 336112"/>
                  <a:gd name="connsiteX24" fmla="*/ 169657 w 604340"/>
                  <a:gd name="connsiteY24" fmla="*/ 327243 h 336112"/>
                  <a:gd name="connsiteX25" fmla="*/ 169657 w 604340"/>
                  <a:gd name="connsiteY25" fmla="*/ 334588 h 336112"/>
                  <a:gd name="connsiteX26" fmla="*/ 166048 w 604340"/>
                  <a:gd name="connsiteY26" fmla="*/ 336112 h 336112"/>
                  <a:gd name="connsiteX27" fmla="*/ 162300 w 604340"/>
                  <a:gd name="connsiteY27" fmla="*/ 334588 h 336112"/>
                  <a:gd name="connsiteX28" fmla="*/ 1562 w 604340"/>
                  <a:gd name="connsiteY28" fmla="*/ 173980 h 336112"/>
                  <a:gd name="connsiteX29" fmla="*/ 1562 w 604340"/>
                  <a:gd name="connsiteY29" fmla="*/ 166774 h 33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340" h="336112">
                    <a:moveTo>
                      <a:pt x="595561" y="1455"/>
                    </a:moveTo>
                    <a:cubicBezTo>
                      <a:pt x="597504" y="-485"/>
                      <a:pt x="600836" y="-485"/>
                      <a:pt x="602779" y="1455"/>
                    </a:cubicBezTo>
                    <a:cubicBezTo>
                      <a:pt x="604861" y="3534"/>
                      <a:pt x="604861" y="6860"/>
                      <a:pt x="602779" y="8800"/>
                    </a:cubicBezTo>
                    <a:lnTo>
                      <a:pt x="441072" y="170377"/>
                    </a:lnTo>
                    <a:lnTo>
                      <a:pt x="598198" y="327243"/>
                    </a:lnTo>
                    <a:cubicBezTo>
                      <a:pt x="600142" y="329322"/>
                      <a:pt x="600142" y="332509"/>
                      <a:pt x="598198" y="334588"/>
                    </a:cubicBezTo>
                    <a:cubicBezTo>
                      <a:pt x="597088" y="335558"/>
                      <a:pt x="595839" y="336112"/>
                      <a:pt x="594451" y="336112"/>
                    </a:cubicBezTo>
                    <a:cubicBezTo>
                      <a:pt x="593201" y="336112"/>
                      <a:pt x="591813" y="335558"/>
                      <a:pt x="590842" y="334588"/>
                    </a:cubicBezTo>
                    <a:lnTo>
                      <a:pt x="429967" y="173980"/>
                    </a:lnTo>
                    <a:cubicBezTo>
                      <a:pt x="428024" y="172040"/>
                      <a:pt x="428024" y="168714"/>
                      <a:pt x="429967" y="166774"/>
                    </a:cubicBezTo>
                    <a:close/>
                    <a:moveTo>
                      <a:pt x="381257" y="1455"/>
                    </a:moveTo>
                    <a:cubicBezTo>
                      <a:pt x="383199" y="-485"/>
                      <a:pt x="386529" y="-485"/>
                      <a:pt x="388611" y="1455"/>
                    </a:cubicBezTo>
                    <a:cubicBezTo>
                      <a:pt x="390553" y="3534"/>
                      <a:pt x="390553" y="6860"/>
                      <a:pt x="388611" y="8800"/>
                    </a:cubicBezTo>
                    <a:lnTo>
                      <a:pt x="226829" y="170377"/>
                    </a:lnTo>
                    <a:lnTo>
                      <a:pt x="383893" y="327243"/>
                    </a:lnTo>
                    <a:cubicBezTo>
                      <a:pt x="385974" y="329322"/>
                      <a:pt x="385974" y="332509"/>
                      <a:pt x="383893" y="334588"/>
                    </a:cubicBezTo>
                    <a:cubicBezTo>
                      <a:pt x="382922" y="335558"/>
                      <a:pt x="381534" y="336112"/>
                      <a:pt x="380147" y="336112"/>
                    </a:cubicBezTo>
                    <a:cubicBezTo>
                      <a:pt x="378898" y="336112"/>
                      <a:pt x="377511" y="335558"/>
                      <a:pt x="376539" y="334588"/>
                    </a:cubicBezTo>
                    <a:lnTo>
                      <a:pt x="215868" y="173980"/>
                    </a:lnTo>
                    <a:cubicBezTo>
                      <a:pt x="213787" y="172040"/>
                      <a:pt x="213787" y="168714"/>
                      <a:pt x="215868" y="166774"/>
                    </a:cubicBezTo>
                    <a:close/>
                    <a:moveTo>
                      <a:pt x="167019" y="1455"/>
                    </a:moveTo>
                    <a:cubicBezTo>
                      <a:pt x="169101" y="-485"/>
                      <a:pt x="172294" y="-485"/>
                      <a:pt x="174376" y="1455"/>
                    </a:cubicBezTo>
                    <a:cubicBezTo>
                      <a:pt x="176458" y="3534"/>
                      <a:pt x="176458" y="6860"/>
                      <a:pt x="174376" y="8800"/>
                    </a:cubicBezTo>
                    <a:lnTo>
                      <a:pt x="12528" y="170377"/>
                    </a:lnTo>
                    <a:lnTo>
                      <a:pt x="169657" y="327243"/>
                    </a:lnTo>
                    <a:cubicBezTo>
                      <a:pt x="171739" y="329322"/>
                      <a:pt x="171739" y="332509"/>
                      <a:pt x="169657" y="334588"/>
                    </a:cubicBezTo>
                    <a:cubicBezTo>
                      <a:pt x="168685" y="335558"/>
                      <a:pt x="167297" y="336112"/>
                      <a:pt x="166048" y="336112"/>
                    </a:cubicBezTo>
                    <a:cubicBezTo>
                      <a:pt x="164659" y="336112"/>
                      <a:pt x="163410" y="335558"/>
                      <a:pt x="162300" y="334588"/>
                    </a:cubicBezTo>
                    <a:lnTo>
                      <a:pt x="1562" y="173980"/>
                    </a:lnTo>
                    <a:cubicBezTo>
                      <a:pt x="-520" y="172040"/>
                      <a:pt x="-520" y="168714"/>
                      <a:pt x="1562" y="166774"/>
                    </a:cubicBezTo>
                    <a:close/>
                  </a:path>
                </a:pathLst>
              </a:custGeom>
              <a:solidFill>
                <a:srgbClr val="AF935A"/>
              </a:solidFill>
              <a:ln>
                <a:noFill/>
              </a:ln>
            </p:spPr>
            <p:txBody>
              <a:bodyPr/>
              <a:lstStyle/>
              <a:p>
                <a:endParaRPr lang="zh-CN" altLang="en-US">
                  <a:cs typeface="+mn-ea"/>
                  <a:sym typeface="+mn-lt"/>
                </a:endParaRPr>
              </a:p>
            </p:txBody>
          </p:sp>
          <p:sp>
            <p:nvSpPr>
              <p:cNvPr id="96" name="train-front_66727"/>
              <p:cNvSpPr>
                <a:spLocks noChangeAspect="1"/>
              </p:cNvSpPr>
              <p:nvPr/>
            </p:nvSpPr>
            <p:spPr bwMode="auto">
              <a:xfrm>
                <a:off x="2029024" y="5036179"/>
                <a:ext cx="428393" cy="609685"/>
              </a:xfrm>
              <a:custGeom>
                <a:avLst/>
                <a:gdLst>
                  <a:gd name="connsiteX0" fmla="*/ 392624 w 418209"/>
                  <a:gd name="connsiteY0" fmla="*/ 500903 h 595191"/>
                  <a:gd name="connsiteX1" fmla="*/ 416478 w 418209"/>
                  <a:gd name="connsiteY1" fmla="*/ 560453 h 595191"/>
                  <a:gd name="connsiteX2" fmla="*/ 401570 w 418209"/>
                  <a:gd name="connsiteY2" fmla="*/ 594199 h 595191"/>
                  <a:gd name="connsiteX3" fmla="*/ 392624 w 418209"/>
                  <a:gd name="connsiteY3" fmla="*/ 595191 h 595191"/>
                  <a:gd name="connsiteX4" fmla="*/ 368770 w 418209"/>
                  <a:gd name="connsiteY4" fmla="*/ 579311 h 595191"/>
                  <a:gd name="connsiteX5" fmla="*/ 342928 w 418209"/>
                  <a:gd name="connsiteY5" fmla="*/ 512813 h 595191"/>
                  <a:gd name="connsiteX6" fmla="*/ 25007 w 418209"/>
                  <a:gd name="connsiteY6" fmla="*/ 500903 h 595191"/>
                  <a:gd name="connsiteX7" fmla="*/ 75673 w 418209"/>
                  <a:gd name="connsiteY7" fmla="*/ 512813 h 595191"/>
                  <a:gd name="connsiteX8" fmla="*/ 49843 w 418209"/>
                  <a:gd name="connsiteY8" fmla="*/ 579311 h 595191"/>
                  <a:gd name="connsiteX9" fmla="*/ 26000 w 418209"/>
                  <a:gd name="connsiteY9" fmla="*/ 595191 h 595191"/>
                  <a:gd name="connsiteX10" fmla="*/ 16066 w 418209"/>
                  <a:gd name="connsiteY10" fmla="*/ 594199 h 595191"/>
                  <a:gd name="connsiteX11" fmla="*/ 2158 w 418209"/>
                  <a:gd name="connsiteY11" fmla="*/ 560453 h 595191"/>
                  <a:gd name="connsiteX12" fmla="*/ 8127 w 418209"/>
                  <a:gd name="connsiteY12" fmla="*/ 421587 h 595191"/>
                  <a:gd name="connsiteX13" fmla="*/ 30979 w 418209"/>
                  <a:gd name="connsiteY13" fmla="*/ 431501 h 595191"/>
                  <a:gd name="connsiteX14" fmla="*/ 202861 w 418209"/>
                  <a:gd name="connsiteY14" fmla="*/ 460251 h 595191"/>
                  <a:gd name="connsiteX15" fmla="*/ 208823 w 418209"/>
                  <a:gd name="connsiteY15" fmla="*/ 460251 h 595191"/>
                  <a:gd name="connsiteX16" fmla="*/ 215777 w 418209"/>
                  <a:gd name="connsiteY16" fmla="*/ 460251 h 595191"/>
                  <a:gd name="connsiteX17" fmla="*/ 387660 w 418209"/>
                  <a:gd name="connsiteY17" fmla="*/ 431501 h 595191"/>
                  <a:gd name="connsiteX18" fmla="*/ 409518 w 418209"/>
                  <a:gd name="connsiteY18" fmla="*/ 421587 h 595191"/>
                  <a:gd name="connsiteX19" fmla="*/ 414485 w 418209"/>
                  <a:gd name="connsiteY19" fmla="*/ 442406 h 595191"/>
                  <a:gd name="connsiteX20" fmla="*/ 394615 w 418209"/>
                  <a:gd name="connsiteY20" fmla="*/ 474130 h 595191"/>
                  <a:gd name="connsiteX21" fmla="*/ 219752 w 418209"/>
                  <a:gd name="connsiteY21" fmla="*/ 516759 h 595191"/>
                  <a:gd name="connsiteX22" fmla="*/ 197894 w 418209"/>
                  <a:gd name="connsiteY22" fmla="*/ 516759 h 595191"/>
                  <a:gd name="connsiteX23" fmla="*/ 23030 w 418209"/>
                  <a:gd name="connsiteY23" fmla="*/ 474130 h 595191"/>
                  <a:gd name="connsiteX24" fmla="*/ 4153 w 418209"/>
                  <a:gd name="connsiteY24" fmla="*/ 442406 h 595191"/>
                  <a:gd name="connsiteX25" fmla="*/ 208902 w 418209"/>
                  <a:gd name="connsiteY25" fmla="*/ 226163 h 595191"/>
                  <a:gd name="connsiteX26" fmla="*/ 264567 w 418209"/>
                  <a:gd name="connsiteY26" fmla="*/ 281669 h 595191"/>
                  <a:gd name="connsiteX27" fmla="*/ 208902 w 418209"/>
                  <a:gd name="connsiteY27" fmla="*/ 337175 h 595191"/>
                  <a:gd name="connsiteX28" fmla="*/ 153237 w 418209"/>
                  <a:gd name="connsiteY28" fmla="*/ 281669 h 595191"/>
                  <a:gd name="connsiteX29" fmla="*/ 208902 w 418209"/>
                  <a:gd name="connsiteY29" fmla="*/ 226163 h 595191"/>
                  <a:gd name="connsiteX30" fmla="*/ 208785 w 418209"/>
                  <a:gd name="connsiteY30" fmla="*/ 184480 h 595191"/>
                  <a:gd name="connsiteX31" fmla="*/ 111429 w 418209"/>
                  <a:gd name="connsiteY31" fmla="*/ 281705 h 595191"/>
                  <a:gd name="connsiteX32" fmla="*/ 208785 w 418209"/>
                  <a:gd name="connsiteY32" fmla="*/ 378931 h 595191"/>
                  <a:gd name="connsiteX33" fmla="*/ 306141 w 418209"/>
                  <a:gd name="connsiteY33" fmla="*/ 281705 h 595191"/>
                  <a:gd name="connsiteX34" fmla="*/ 208785 w 418209"/>
                  <a:gd name="connsiteY34" fmla="*/ 184480 h 595191"/>
                  <a:gd name="connsiteX35" fmla="*/ 196864 w 418209"/>
                  <a:gd name="connsiteY35" fmla="*/ 128922 h 595191"/>
                  <a:gd name="connsiteX36" fmla="*/ 221700 w 418209"/>
                  <a:gd name="connsiteY36" fmla="*/ 128922 h 595191"/>
                  <a:gd name="connsiteX37" fmla="*/ 382635 w 418209"/>
                  <a:gd name="connsiteY37" fmla="*/ 174559 h 595191"/>
                  <a:gd name="connsiteX38" fmla="*/ 406477 w 418209"/>
                  <a:gd name="connsiteY38" fmla="*/ 204321 h 595191"/>
                  <a:gd name="connsiteX39" fmla="*/ 406477 w 418209"/>
                  <a:gd name="connsiteY39" fmla="*/ 379923 h 595191"/>
                  <a:gd name="connsiteX40" fmla="*/ 383628 w 418209"/>
                  <a:gd name="connsiteY40" fmla="*/ 405717 h 595191"/>
                  <a:gd name="connsiteX41" fmla="*/ 208785 w 418209"/>
                  <a:gd name="connsiteY41" fmla="*/ 434488 h 595191"/>
                  <a:gd name="connsiteX42" fmla="*/ 34935 w 418209"/>
                  <a:gd name="connsiteY42" fmla="*/ 405717 h 595191"/>
                  <a:gd name="connsiteX43" fmla="*/ 13080 w 418209"/>
                  <a:gd name="connsiteY43" fmla="*/ 379923 h 595191"/>
                  <a:gd name="connsiteX44" fmla="*/ 13080 w 418209"/>
                  <a:gd name="connsiteY44" fmla="*/ 204321 h 595191"/>
                  <a:gd name="connsiteX45" fmla="*/ 35929 w 418209"/>
                  <a:gd name="connsiteY45" fmla="*/ 174559 h 595191"/>
                  <a:gd name="connsiteX46" fmla="*/ 208883 w 418209"/>
                  <a:gd name="connsiteY46" fmla="*/ 0 h 595191"/>
                  <a:gd name="connsiteX47" fmla="*/ 220806 w 418209"/>
                  <a:gd name="connsiteY47" fmla="*/ 1984 h 595191"/>
                  <a:gd name="connsiteX48" fmla="*/ 329102 w 418209"/>
                  <a:gd name="connsiteY48" fmla="*/ 33732 h 595191"/>
                  <a:gd name="connsiteX49" fmla="*/ 365863 w 418209"/>
                  <a:gd name="connsiteY49" fmla="*/ 82346 h 595191"/>
                  <a:gd name="connsiteX50" fmla="*/ 365863 w 418209"/>
                  <a:gd name="connsiteY50" fmla="*/ 142865 h 595191"/>
                  <a:gd name="connsiteX51" fmla="*/ 328108 w 418209"/>
                  <a:gd name="connsiteY51" fmla="*/ 131952 h 595191"/>
                  <a:gd name="connsiteX52" fmla="*/ 328108 w 418209"/>
                  <a:gd name="connsiteY52" fmla="*/ 82346 h 595191"/>
                  <a:gd name="connsiteX53" fmla="*/ 319167 w 418209"/>
                  <a:gd name="connsiteY53" fmla="*/ 70440 h 595191"/>
                  <a:gd name="connsiteX54" fmla="*/ 231735 w 418209"/>
                  <a:gd name="connsiteY54" fmla="*/ 45637 h 595191"/>
                  <a:gd name="connsiteX55" fmla="*/ 231735 w 418209"/>
                  <a:gd name="connsiteY55" fmla="*/ 106157 h 595191"/>
                  <a:gd name="connsiteX56" fmla="*/ 220806 w 418209"/>
                  <a:gd name="connsiteY56" fmla="*/ 103180 h 595191"/>
                  <a:gd name="connsiteX57" fmla="*/ 197954 w 418209"/>
                  <a:gd name="connsiteY57" fmla="*/ 103180 h 595191"/>
                  <a:gd name="connsiteX58" fmla="*/ 187025 w 418209"/>
                  <a:gd name="connsiteY58" fmla="*/ 106157 h 595191"/>
                  <a:gd name="connsiteX59" fmla="*/ 187025 w 418209"/>
                  <a:gd name="connsiteY59" fmla="*/ 45637 h 595191"/>
                  <a:gd name="connsiteX60" fmla="*/ 100587 w 418209"/>
                  <a:gd name="connsiteY60" fmla="*/ 70440 h 595191"/>
                  <a:gd name="connsiteX61" fmla="*/ 91645 w 418209"/>
                  <a:gd name="connsiteY61" fmla="*/ 82346 h 595191"/>
                  <a:gd name="connsiteX62" fmla="*/ 91645 w 418209"/>
                  <a:gd name="connsiteY62" fmla="*/ 131952 h 595191"/>
                  <a:gd name="connsiteX63" fmla="*/ 52897 w 418209"/>
                  <a:gd name="connsiteY63" fmla="*/ 142865 h 595191"/>
                  <a:gd name="connsiteX64" fmla="*/ 52897 w 418209"/>
                  <a:gd name="connsiteY64" fmla="*/ 82346 h 595191"/>
                  <a:gd name="connsiteX65" fmla="*/ 89658 w 418209"/>
                  <a:gd name="connsiteY65" fmla="*/ 33732 h 595191"/>
                  <a:gd name="connsiteX66" fmla="*/ 197954 w 418209"/>
                  <a:gd name="connsiteY66" fmla="*/ 1984 h 595191"/>
                  <a:gd name="connsiteX67" fmla="*/ 208883 w 418209"/>
                  <a:gd name="connsiteY67" fmla="*/ 0 h 59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8209" h="595191">
                    <a:moveTo>
                      <a:pt x="392624" y="500903"/>
                    </a:moveTo>
                    <a:lnTo>
                      <a:pt x="416478" y="560453"/>
                    </a:lnTo>
                    <a:cubicBezTo>
                      <a:pt x="421448" y="574348"/>
                      <a:pt x="415485" y="589236"/>
                      <a:pt x="401570" y="594199"/>
                    </a:cubicBezTo>
                    <a:cubicBezTo>
                      <a:pt x="398588" y="595191"/>
                      <a:pt x="395606" y="595191"/>
                      <a:pt x="392624" y="595191"/>
                    </a:cubicBezTo>
                    <a:cubicBezTo>
                      <a:pt x="382685" y="595191"/>
                      <a:pt x="372746" y="589236"/>
                      <a:pt x="368770" y="579311"/>
                    </a:cubicBezTo>
                    <a:lnTo>
                      <a:pt x="342928" y="512813"/>
                    </a:lnTo>
                    <a:close/>
                    <a:moveTo>
                      <a:pt x="25007" y="500903"/>
                    </a:moveTo>
                    <a:lnTo>
                      <a:pt x="75673" y="512813"/>
                    </a:lnTo>
                    <a:lnTo>
                      <a:pt x="49843" y="579311"/>
                    </a:lnTo>
                    <a:cubicBezTo>
                      <a:pt x="45869" y="589236"/>
                      <a:pt x="35935" y="595191"/>
                      <a:pt x="26000" y="595191"/>
                    </a:cubicBezTo>
                    <a:cubicBezTo>
                      <a:pt x="22027" y="595191"/>
                      <a:pt x="19046" y="595191"/>
                      <a:pt x="16066" y="594199"/>
                    </a:cubicBezTo>
                    <a:cubicBezTo>
                      <a:pt x="3151" y="589236"/>
                      <a:pt x="-3803" y="574348"/>
                      <a:pt x="2158" y="560453"/>
                    </a:cubicBezTo>
                    <a:close/>
                    <a:moveTo>
                      <a:pt x="8127" y="421587"/>
                    </a:moveTo>
                    <a:cubicBezTo>
                      <a:pt x="15082" y="426544"/>
                      <a:pt x="22037" y="429518"/>
                      <a:pt x="30979" y="431501"/>
                    </a:cubicBezTo>
                    <a:lnTo>
                      <a:pt x="202861" y="460251"/>
                    </a:lnTo>
                    <a:cubicBezTo>
                      <a:pt x="204848" y="460251"/>
                      <a:pt x="206835" y="460251"/>
                      <a:pt x="208823" y="460251"/>
                    </a:cubicBezTo>
                    <a:cubicBezTo>
                      <a:pt x="210810" y="460251"/>
                      <a:pt x="213790" y="460251"/>
                      <a:pt x="215777" y="460251"/>
                    </a:cubicBezTo>
                    <a:lnTo>
                      <a:pt x="387660" y="431501"/>
                    </a:lnTo>
                    <a:cubicBezTo>
                      <a:pt x="395608" y="429518"/>
                      <a:pt x="403557" y="426544"/>
                      <a:pt x="409518" y="421587"/>
                    </a:cubicBezTo>
                    <a:lnTo>
                      <a:pt x="414485" y="442406"/>
                    </a:lnTo>
                    <a:cubicBezTo>
                      <a:pt x="417466" y="456285"/>
                      <a:pt x="408524" y="470165"/>
                      <a:pt x="394615" y="474130"/>
                    </a:cubicBezTo>
                    <a:lnTo>
                      <a:pt x="219752" y="516759"/>
                    </a:lnTo>
                    <a:cubicBezTo>
                      <a:pt x="212797" y="518742"/>
                      <a:pt x="205842" y="518742"/>
                      <a:pt x="197894" y="516759"/>
                    </a:cubicBezTo>
                    <a:lnTo>
                      <a:pt x="23030" y="474130"/>
                    </a:lnTo>
                    <a:cubicBezTo>
                      <a:pt x="9121" y="470165"/>
                      <a:pt x="179" y="456285"/>
                      <a:pt x="4153" y="442406"/>
                    </a:cubicBezTo>
                    <a:close/>
                    <a:moveTo>
                      <a:pt x="208902" y="226163"/>
                    </a:moveTo>
                    <a:cubicBezTo>
                      <a:pt x="239645" y="226163"/>
                      <a:pt x="264567" y="251014"/>
                      <a:pt x="264567" y="281669"/>
                    </a:cubicBezTo>
                    <a:cubicBezTo>
                      <a:pt x="264567" y="312324"/>
                      <a:pt x="239645" y="337175"/>
                      <a:pt x="208902" y="337175"/>
                    </a:cubicBezTo>
                    <a:cubicBezTo>
                      <a:pt x="178159" y="337175"/>
                      <a:pt x="153237" y="312324"/>
                      <a:pt x="153237" y="281669"/>
                    </a:cubicBezTo>
                    <a:cubicBezTo>
                      <a:pt x="153237" y="251014"/>
                      <a:pt x="178159" y="226163"/>
                      <a:pt x="208902" y="226163"/>
                    </a:cubicBezTo>
                    <a:close/>
                    <a:moveTo>
                      <a:pt x="208785" y="184480"/>
                    </a:moveTo>
                    <a:cubicBezTo>
                      <a:pt x="155140" y="184480"/>
                      <a:pt x="111429" y="228132"/>
                      <a:pt x="111429" y="281705"/>
                    </a:cubicBezTo>
                    <a:cubicBezTo>
                      <a:pt x="111429" y="335278"/>
                      <a:pt x="155140" y="378931"/>
                      <a:pt x="208785" y="378931"/>
                    </a:cubicBezTo>
                    <a:cubicBezTo>
                      <a:pt x="262430" y="378931"/>
                      <a:pt x="306141" y="335278"/>
                      <a:pt x="306141" y="281705"/>
                    </a:cubicBezTo>
                    <a:cubicBezTo>
                      <a:pt x="306141" y="228132"/>
                      <a:pt x="262430" y="184480"/>
                      <a:pt x="208785" y="184480"/>
                    </a:cubicBezTo>
                    <a:close/>
                    <a:moveTo>
                      <a:pt x="196864" y="128922"/>
                    </a:moveTo>
                    <a:cubicBezTo>
                      <a:pt x="204811" y="126938"/>
                      <a:pt x="213752" y="126938"/>
                      <a:pt x="221700" y="128922"/>
                    </a:cubicBezTo>
                    <a:lnTo>
                      <a:pt x="382635" y="174559"/>
                    </a:lnTo>
                    <a:cubicBezTo>
                      <a:pt x="396543" y="178527"/>
                      <a:pt x="406477" y="190432"/>
                      <a:pt x="406477" y="204321"/>
                    </a:cubicBezTo>
                    <a:lnTo>
                      <a:pt x="406477" y="379923"/>
                    </a:lnTo>
                    <a:cubicBezTo>
                      <a:pt x="406477" y="392820"/>
                      <a:pt x="396543" y="403733"/>
                      <a:pt x="383628" y="405717"/>
                    </a:cubicBezTo>
                    <a:lnTo>
                      <a:pt x="208785" y="434488"/>
                    </a:lnTo>
                    <a:lnTo>
                      <a:pt x="34935" y="405717"/>
                    </a:lnTo>
                    <a:cubicBezTo>
                      <a:pt x="22021" y="403733"/>
                      <a:pt x="13080" y="392820"/>
                      <a:pt x="13080" y="379923"/>
                    </a:cubicBezTo>
                    <a:lnTo>
                      <a:pt x="13080" y="204321"/>
                    </a:lnTo>
                    <a:cubicBezTo>
                      <a:pt x="13080" y="190432"/>
                      <a:pt x="22021" y="178527"/>
                      <a:pt x="35929" y="174559"/>
                    </a:cubicBezTo>
                    <a:close/>
                    <a:moveTo>
                      <a:pt x="208883" y="0"/>
                    </a:moveTo>
                    <a:cubicBezTo>
                      <a:pt x="211864" y="0"/>
                      <a:pt x="216832" y="992"/>
                      <a:pt x="220806" y="1984"/>
                    </a:cubicBezTo>
                    <a:lnTo>
                      <a:pt x="329102" y="33732"/>
                    </a:lnTo>
                    <a:cubicBezTo>
                      <a:pt x="350960" y="39685"/>
                      <a:pt x="365863" y="59527"/>
                      <a:pt x="365863" y="82346"/>
                    </a:cubicBezTo>
                    <a:lnTo>
                      <a:pt x="365863" y="142865"/>
                    </a:lnTo>
                    <a:lnTo>
                      <a:pt x="328108" y="131952"/>
                    </a:lnTo>
                    <a:lnTo>
                      <a:pt x="328108" y="82346"/>
                    </a:lnTo>
                    <a:cubicBezTo>
                      <a:pt x="328108" y="76393"/>
                      <a:pt x="324134" y="71432"/>
                      <a:pt x="319167" y="70440"/>
                    </a:cubicBezTo>
                    <a:lnTo>
                      <a:pt x="231735" y="45637"/>
                    </a:lnTo>
                    <a:lnTo>
                      <a:pt x="231735" y="106157"/>
                    </a:lnTo>
                    <a:lnTo>
                      <a:pt x="220806" y="103180"/>
                    </a:lnTo>
                    <a:cubicBezTo>
                      <a:pt x="213851" y="100204"/>
                      <a:pt x="204909" y="100204"/>
                      <a:pt x="197954" y="103180"/>
                    </a:cubicBezTo>
                    <a:lnTo>
                      <a:pt x="187025" y="106157"/>
                    </a:lnTo>
                    <a:lnTo>
                      <a:pt x="187025" y="45637"/>
                    </a:lnTo>
                    <a:lnTo>
                      <a:pt x="100587" y="70440"/>
                    </a:lnTo>
                    <a:cubicBezTo>
                      <a:pt x="94626" y="71432"/>
                      <a:pt x="91645" y="76393"/>
                      <a:pt x="91645" y="82346"/>
                    </a:cubicBezTo>
                    <a:lnTo>
                      <a:pt x="91645" y="131952"/>
                    </a:lnTo>
                    <a:lnTo>
                      <a:pt x="52897" y="142865"/>
                    </a:lnTo>
                    <a:lnTo>
                      <a:pt x="52897" y="82346"/>
                    </a:lnTo>
                    <a:cubicBezTo>
                      <a:pt x="52897" y="59527"/>
                      <a:pt x="67800" y="39685"/>
                      <a:pt x="89658" y="33732"/>
                    </a:cubicBezTo>
                    <a:lnTo>
                      <a:pt x="197954" y="1984"/>
                    </a:lnTo>
                    <a:cubicBezTo>
                      <a:pt x="200935" y="992"/>
                      <a:pt x="205903" y="0"/>
                      <a:pt x="208883" y="0"/>
                    </a:cubicBezTo>
                    <a:close/>
                  </a:path>
                </a:pathLst>
              </a:custGeom>
              <a:solidFill>
                <a:schemeClr val="bg1"/>
              </a:solidFill>
              <a:ln>
                <a:noFill/>
              </a:ln>
            </p:spPr>
            <p:txBody>
              <a:bodyPr/>
              <a:lstStyle/>
              <a:p>
                <a:endParaRPr lang="zh-CN" altLang="en-US">
                  <a:cs typeface="+mn-ea"/>
                  <a:sym typeface="+mn-lt"/>
                </a:endParaRPr>
              </a:p>
            </p:txBody>
          </p:sp>
          <p:sp>
            <p:nvSpPr>
              <p:cNvPr id="4" name="矩形: 圆角 11"/>
              <p:cNvSpPr/>
              <p:nvPr/>
            </p:nvSpPr>
            <p:spPr>
              <a:xfrm>
                <a:off x="3823028" y="2406676"/>
                <a:ext cx="2405095" cy="837395"/>
              </a:xfrm>
              <a:prstGeom prst="roundRect">
                <a:avLst>
                  <a:gd name="adj" fmla="val 50000"/>
                </a:avLst>
              </a:prstGeom>
              <a:solidFill>
                <a:srgbClr val="265196">
                  <a:alpha val="7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defRPr/>
                </a:pPr>
                <a:r>
                  <a:rPr lang="zh-CN" altLang="en-US" sz="1400" b="1" dirty="0">
                    <a:solidFill>
                      <a:prstClr val="white"/>
                    </a:solidFill>
                    <a:latin typeface="阿里巴巴普惠体 R" panose="00020600040101010101" charset="-122"/>
                    <a:ea typeface="阿里巴巴普惠体 R" panose="00020600040101010101" charset="-122"/>
                    <a:cs typeface="阿里巴巴普惠体 R" panose="00020600040101010101" charset="-122"/>
                    <a:sym typeface="+mn-lt"/>
                  </a:rPr>
                  <a:t>世界500强企业的供应商</a:t>
                </a:r>
              </a:p>
            </p:txBody>
          </p:sp>
          <p:sp>
            <p:nvSpPr>
              <p:cNvPr id="5" name="矩形: 圆角 11"/>
              <p:cNvSpPr/>
              <p:nvPr/>
            </p:nvSpPr>
            <p:spPr>
              <a:xfrm>
                <a:off x="6606263" y="2410155"/>
                <a:ext cx="2392335" cy="837395"/>
              </a:xfrm>
              <a:prstGeom prst="roundRect">
                <a:avLst>
                  <a:gd name="adj" fmla="val 50000"/>
                </a:avLst>
              </a:prstGeom>
              <a:solidFill>
                <a:srgbClr val="265196">
                  <a:alpha val="70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defRPr/>
                </a:pPr>
                <a:r>
                  <a:rPr lang="zh-CN" altLang="en-US" sz="1400" b="1" dirty="0" smtClean="0">
                    <a:solidFill>
                      <a:prstClr val="white"/>
                    </a:solidFill>
                    <a:latin typeface="阿里巴巴普惠体 R" panose="00020600040101010101" charset="-122"/>
                    <a:ea typeface="阿里巴巴普惠体 R" panose="00020600040101010101" charset="-122"/>
                    <a:cs typeface="阿里巴巴普惠体 2.0 75 SemiBold" panose="00020600040101010101" charset="-122"/>
                    <a:sym typeface="+mn-lt"/>
                  </a:rPr>
                  <a:t>完整研发设计生产能力</a:t>
                </a:r>
                <a:endParaRPr lang="zh-CN" altLang="en-US" sz="1400" b="1" dirty="0">
                  <a:solidFill>
                    <a:prstClr val="white"/>
                  </a:solidFill>
                  <a:latin typeface="阿里巴巴普惠体 R" panose="00020600040101010101" charset="-122"/>
                  <a:ea typeface="阿里巴巴普惠体 R" panose="00020600040101010101" charset="-122"/>
                  <a:cs typeface="阿里巴巴普惠体 2.0 75 SemiBold" panose="00020600040101010101" charset="-122"/>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hqprint"/>
          <a:stretch>
            <a:fillRect/>
          </a:stretch>
        </p:blipFill>
        <p:spPr>
          <a:xfrm>
            <a:off x="6985" y="0"/>
            <a:ext cx="12192000" cy="7214235"/>
          </a:xfrm>
          <a:prstGeom prst="rect">
            <a:avLst/>
          </a:prstGeom>
        </p:spPr>
      </p:pic>
      <p:sp>
        <p:nvSpPr>
          <p:cNvPr id="9" name="矩形 8"/>
          <p:cNvSpPr/>
          <p:nvPr/>
        </p:nvSpPr>
        <p:spPr>
          <a:xfrm>
            <a:off x="6350" y="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D:\河豚\图片\专利\图片3.png图片3"/>
          <p:cNvPicPr>
            <a:picLocks noChangeAspect="1"/>
          </p:cNvPicPr>
          <p:nvPr/>
        </p:nvPicPr>
        <p:blipFill>
          <a:blip r:embed="rId4"/>
          <a:srcRect/>
          <a:stretch>
            <a:fillRect/>
          </a:stretch>
        </p:blipFill>
        <p:spPr>
          <a:xfrm>
            <a:off x="530529" y="2960539"/>
            <a:ext cx="1963420" cy="3024336"/>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pic>
        <p:nvPicPr>
          <p:cNvPr id="34" name="图片 33" descr="D:\河豚\图片\专利\图片5.png图片5"/>
          <p:cNvPicPr>
            <a:picLocks noChangeAspect="1"/>
          </p:cNvPicPr>
          <p:nvPr/>
        </p:nvPicPr>
        <p:blipFill>
          <a:blip r:embed="rId5"/>
          <a:srcRect/>
          <a:stretch>
            <a:fillRect/>
          </a:stretch>
        </p:blipFill>
        <p:spPr>
          <a:xfrm>
            <a:off x="9526073" y="3109045"/>
            <a:ext cx="2154984" cy="2898775"/>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pic>
        <p:nvPicPr>
          <p:cNvPr id="32" name="图片 31" descr="D:\河豚\图片\专利\图片1.png图片1"/>
          <p:cNvPicPr>
            <a:picLocks noChangeAspect="1"/>
          </p:cNvPicPr>
          <p:nvPr/>
        </p:nvPicPr>
        <p:blipFill>
          <a:blip r:embed="rId6"/>
          <a:srcRect/>
          <a:stretch>
            <a:fillRect/>
          </a:stretch>
        </p:blipFill>
        <p:spPr>
          <a:xfrm>
            <a:off x="7245497" y="2253794"/>
            <a:ext cx="2647315" cy="3744416"/>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pic>
        <p:nvPicPr>
          <p:cNvPr id="35" name="图片 34" descr="D:\河豚\图片\专利\图片4.png图片4"/>
          <p:cNvPicPr>
            <a:picLocks noChangeAspect="1"/>
          </p:cNvPicPr>
          <p:nvPr/>
        </p:nvPicPr>
        <p:blipFill>
          <a:blip r:embed="rId7"/>
          <a:srcRect/>
          <a:stretch>
            <a:fillRect/>
          </a:stretch>
        </p:blipFill>
        <p:spPr>
          <a:xfrm>
            <a:off x="2262141" y="2436902"/>
            <a:ext cx="2668076" cy="3557270"/>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pic>
        <p:nvPicPr>
          <p:cNvPr id="36" name="Picture 3" descr="D:\河豚\图片\专利\图片2.png图片2"/>
          <p:cNvPicPr>
            <a:picLocks noChangeAspect="1" noChangeArrowheads="1"/>
          </p:cNvPicPr>
          <p:nvPr/>
        </p:nvPicPr>
        <p:blipFill rotWithShape="1">
          <a:blip r:embed="rId8"/>
          <a:srcRect/>
          <a:stretch>
            <a:fillRect/>
          </a:stretch>
        </p:blipFill>
        <p:spPr bwMode="auto">
          <a:xfrm>
            <a:off x="4505419" y="1664112"/>
            <a:ext cx="3181166" cy="4329430"/>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grpSp>
        <p:nvGrpSpPr>
          <p:cNvPr id="29" name="组合 28"/>
          <p:cNvGrpSpPr/>
          <p:nvPr/>
        </p:nvGrpSpPr>
        <p:grpSpPr>
          <a:xfrm>
            <a:off x="474345" y="290195"/>
            <a:ext cx="6432550" cy="760095"/>
            <a:chOff x="1035" y="237"/>
            <a:chExt cx="10130"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PART·03</a:t>
              </a:r>
            </a:p>
          </p:txBody>
        </p:sp>
        <p:sp>
          <p:nvSpPr>
            <p:cNvPr id="11" name="矩形 10"/>
            <p:cNvSpPr/>
            <p:nvPr/>
          </p:nvSpPr>
          <p:spPr>
            <a:xfrm>
              <a:off x="1856" y="806"/>
              <a:ext cx="9309"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阿里巴巴普惠体 R" panose="00020600040101010101" charset="-122"/>
                  <a:sym typeface="+mn-lt"/>
                </a:rPr>
                <a:t>发明专利超过22项，实用新型及软件专利多项</a:t>
              </a:r>
            </a:p>
          </p:txBody>
        </p:sp>
        <p:grpSp>
          <p:nvGrpSpPr>
            <p:cNvPr id="12" name="组合 11"/>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13" name="矩形 1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pic>
        <p:nvPicPr>
          <p:cNvPr id="5" name="图片 4" descr="微信图片_20220330092617"/>
          <p:cNvPicPr>
            <a:picLocks noChangeAspect="1"/>
          </p:cNvPicPr>
          <p:nvPr/>
        </p:nvPicPr>
        <p:blipFill>
          <a:blip r:embed="rId9"/>
          <a:stretch>
            <a:fillRect/>
          </a:stretch>
        </p:blipFill>
        <p:spPr>
          <a:xfrm>
            <a:off x="8938260" y="6191885"/>
            <a:ext cx="2910205" cy="469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1430"/>
            <a:ext cx="15063470" cy="6880860"/>
            <a:chOff x="0" y="-18"/>
            <a:chExt cx="23722" cy="10836"/>
          </a:xfrm>
        </p:grpSpPr>
        <p:pic>
          <p:nvPicPr>
            <p:cNvPr id="4" name="图片 3"/>
            <p:cNvPicPr>
              <a:picLocks noChangeAspect="1"/>
            </p:cNvPicPr>
            <p:nvPr/>
          </p:nvPicPr>
          <p:blipFill>
            <a:blip r:embed="rId2" cstate="hqprint"/>
            <a:stretch>
              <a:fillRect/>
            </a:stretch>
          </p:blipFill>
          <p:spPr>
            <a:xfrm>
              <a:off x="5410" y="-18"/>
              <a:ext cx="18312" cy="10836"/>
            </a:xfrm>
            <a:prstGeom prst="rect">
              <a:avLst/>
            </a:prstGeom>
          </p:spPr>
        </p:pic>
        <p:sp>
          <p:nvSpPr>
            <p:cNvPr id="8" name="矩形 7"/>
            <p:cNvSpPr/>
            <p:nvPr/>
          </p:nvSpPr>
          <p:spPr>
            <a:xfrm>
              <a:off x="0" y="-3"/>
              <a:ext cx="14846" cy="10801"/>
            </a:xfrm>
            <a:prstGeom prst="rect">
              <a:avLst/>
            </a:prstGeom>
            <a:gradFill>
              <a:gsLst>
                <a:gs pos="0">
                  <a:schemeClr val="accent1">
                    <a:lumMod val="5000"/>
                    <a:lumOff val="95000"/>
                    <a:alpha val="0"/>
                  </a:schemeClr>
                </a:gs>
                <a:gs pos="29000">
                  <a:srgbClr val="265196">
                    <a:alpha val="70000"/>
                  </a:srgbClr>
                </a:gs>
                <a:gs pos="58000">
                  <a:srgbClr val="265196">
                    <a:alpha val="100000"/>
                  </a:srgbClr>
                </a:gs>
                <a:gs pos="98000">
                  <a:srgbClr val="265196">
                    <a:alpha val="91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zh-CN" altLang="en-US" sz="4800" b="1" dirty="0" smtClean="0">
                <a:solidFill>
                  <a:schemeClr val="bg1"/>
                </a:solidFill>
                <a:latin typeface="阿里巴巴普惠体 2.0 75 SemiBold" panose="00020600040101010101" charset="-122"/>
                <a:ea typeface="阿里巴巴普惠体 2.0 75 SemiBold" panose="00020600040101010101" charset="-122"/>
                <a:sym typeface="+mn-ea"/>
              </a:endParaRPr>
            </a:p>
          </p:txBody>
        </p:sp>
      </p:grpSp>
      <p:sp>
        <p:nvSpPr>
          <p:cNvPr id="11" name="文本框 10"/>
          <p:cNvSpPr txBox="1"/>
          <p:nvPr/>
        </p:nvSpPr>
        <p:spPr>
          <a:xfrm rot="16200000">
            <a:off x="2898140" y="-1089660"/>
            <a:ext cx="613410" cy="4699000"/>
          </a:xfrm>
          <a:prstGeom prst="rect">
            <a:avLst/>
          </a:prstGeom>
          <a:noFill/>
        </p:spPr>
        <p:txBody>
          <a:bodyPr vert="eaVert" wrap="square" rtlCol="0">
            <a:spAutoFit/>
          </a:bodyPr>
          <a:lstStyle/>
          <a:p>
            <a:r>
              <a:rPr sz="2800">
                <a:solidFill>
                  <a:schemeClr val="bg1"/>
                </a:solidFill>
                <a:latin typeface="阿里巴巴普惠体 B" panose="00020600040101010101" charset="-122"/>
                <a:ea typeface="阿里巴巴普惠体 B" panose="00020600040101010101" charset="-122"/>
              </a:rPr>
              <a:t>湖南河豚机电设备有限公司</a:t>
            </a:r>
          </a:p>
        </p:txBody>
      </p:sp>
      <p:sp>
        <p:nvSpPr>
          <p:cNvPr id="12" name="文本框 11"/>
          <p:cNvSpPr txBox="1"/>
          <p:nvPr/>
        </p:nvSpPr>
        <p:spPr>
          <a:xfrm>
            <a:off x="855345" y="1731010"/>
            <a:ext cx="5351145" cy="4616648"/>
          </a:xfrm>
          <a:prstGeom prst="rect">
            <a:avLst/>
          </a:prstGeom>
          <a:noFill/>
        </p:spPr>
        <p:txBody>
          <a:bodyPr wrap="square" rtlCol="0">
            <a:spAutoFit/>
          </a:bodyPr>
          <a:lstStyle/>
          <a:p>
            <a:pPr>
              <a:lnSpc>
                <a:spcPct val="150000"/>
              </a:lnSpc>
            </a:pPr>
            <a:r>
              <a:rPr lang="zh-CN" altLang="en-US" sz="1400" b="1"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湖南河豚机电设备有限公司</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创立于2014年，主营业务为智能制造产线和生产装备，主要销售产品是汽车零部件&amp;工程机械&amp;半导体&amp;3C等行业的智能制造产线和设备。经过6年的深耕和发展，目前</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公司现有</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在职</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人员</a:t>
            </a:r>
            <a:r>
              <a:rPr lang="en-US" altLang="zh-CN"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148</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人，</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有一批稳定的世界五百强龙头企业客户</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。已经</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成为湖南省内智能装备制造业内有一定规模和影响力的企业</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a:t>
            </a:r>
            <a:endParaRPr lang="en-US" altLang="zh-CN"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endParaRPr>
          </a:p>
          <a:p>
            <a:pPr>
              <a:lnSpc>
                <a:spcPct val="150000"/>
              </a:lnSpc>
            </a:pPr>
            <a:endPar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endParaRPr>
          </a:p>
          <a:p>
            <a:pPr>
              <a:lnSpc>
                <a:spcPct val="150000"/>
              </a:lnSpc>
            </a:pP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 公司为国家高新技术企业，科研和技术实力雄厚，先后获得省工信厅授予的</a:t>
            </a:r>
            <a:r>
              <a:rPr lang="zh-CN" altLang="en-US" sz="1400" b="1"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湖南省智能制造系统解决方案供应商资质、长沙市智能制造服务商</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，研发人员超过</a:t>
            </a:r>
            <a:r>
              <a:rPr lang="en-US" altLang="zh-CN"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60</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名</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，占企业人数</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的</a:t>
            </a:r>
            <a:r>
              <a:rPr lang="en-US" altLang="zh-CN"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40</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以上，现已</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和湖南大学，共同</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进行智能制造技术</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开发及军工产线自动化技术开发，目前拥有</a:t>
            </a:r>
            <a:r>
              <a:rPr lang="en-US" altLang="zh-CN"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25</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个</a:t>
            </a:r>
            <a:r>
              <a:rPr lang="zh-CN" altLang="en-US" sz="14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发明专利，多个实用新型专利， 多个软件</a:t>
            </a:r>
            <a:r>
              <a:rPr lang="zh-CN" altLang="en-US"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著作权，公司拥有汽车行业最顶级客户，并在自动化行业深耕多年，并积极进军 军工产业，为国防工业助力</a:t>
            </a:r>
            <a:r>
              <a:rPr lang="en-US" altLang="zh-CN" sz="14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a:t>
            </a:r>
            <a:endParaRPr lang="zh-CN" altLang="en-US" sz="1400" b="1"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endParaRPr>
          </a:p>
        </p:txBody>
      </p:sp>
      <p:cxnSp>
        <p:nvCxnSpPr>
          <p:cNvPr id="36" name="直接连接符 35"/>
          <p:cNvCxnSpPr/>
          <p:nvPr/>
        </p:nvCxnSpPr>
        <p:spPr>
          <a:xfrm>
            <a:off x="960120" y="1566545"/>
            <a:ext cx="3257550" cy="14605"/>
          </a:xfrm>
          <a:prstGeom prst="line">
            <a:avLst/>
          </a:prstGeom>
          <a:ln w="25400">
            <a:solidFill>
              <a:srgbClr val="C5AD7C"/>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6205855" y="-11430"/>
            <a:ext cx="7029450" cy="6858635"/>
          </a:xfrm>
          <a:prstGeom prst="rect">
            <a:avLst/>
          </a:prstGeom>
          <a:gradFill>
            <a:gsLst>
              <a:gs pos="7000">
                <a:schemeClr val="tx1"/>
              </a:gs>
              <a:gs pos="0">
                <a:schemeClr val="accent1">
                  <a:lumMod val="5000"/>
                  <a:lumOff val="95000"/>
                  <a:alpha val="0"/>
                </a:schemeClr>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zh-CN" altLang="en-US" sz="4800" b="1" dirty="0" smtClean="0">
              <a:solidFill>
                <a:schemeClr val="bg1"/>
              </a:solidFill>
              <a:latin typeface="阿里巴巴普惠体 2.0 75 SemiBold" panose="00020600040101010101" charset="-122"/>
              <a:ea typeface="阿里巴巴普惠体 2.0 75 SemiBold" panose="0002060004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hqprint"/>
          <a:stretch>
            <a:fillRect/>
          </a:stretch>
        </p:blipFill>
        <p:spPr>
          <a:xfrm>
            <a:off x="6985" y="0"/>
            <a:ext cx="12192000" cy="7214235"/>
          </a:xfrm>
          <a:prstGeom prst="rect">
            <a:avLst/>
          </a:prstGeom>
        </p:spPr>
      </p:pic>
      <p:sp>
        <p:nvSpPr>
          <p:cNvPr id="9" name="矩形 8"/>
          <p:cNvSpPr/>
          <p:nvPr/>
        </p:nvSpPr>
        <p:spPr>
          <a:xfrm>
            <a:off x="-3175" y="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D:\河豚\图片\专利\图片6.png图片6"/>
          <p:cNvPicPr>
            <a:picLocks noChangeAspect="1"/>
          </p:cNvPicPr>
          <p:nvPr/>
        </p:nvPicPr>
        <p:blipFill>
          <a:blip r:embed="rId4"/>
          <a:srcRect/>
          <a:stretch>
            <a:fillRect/>
          </a:stretch>
        </p:blipFill>
        <p:spPr>
          <a:xfrm>
            <a:off x="2748280" y="1644650"/>
            <a:ext cx="2922905" cy="4349750"/>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pic>
        <p:nvPicPr>
          <p:cNvPr id="36" name="Picture 3" descr="D:\河豚\图片\专利\图片7.png图片7"/>
          <p:cNvPicPr>
            <a:picLocks noChangeAspect="1" noChangeArrowheads="1"/>
          </p:cNvPicPr>
          <p:nvPr/>
        </p:nvPicPr>
        <p:blipFill rotWithShape="1">
          <a:blip r:embed="rId5"/>
          <a:srcRect/>
          <a:stretch>
            <a:fillRect/>
          </a:stretch>
        </p:blipFill>
        <p:spPr bwMode="auto">
          <a:xfrm>
            <a:off x="6041710" y="1664747"/>
            <a:ext cx="3061335" cy="4329430"/>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grpSp>
        <p:nvGrpSpPr>
          <p:cNvPr id="29" name="组合 28"/>
          <p:cNvGrpSpPr/>
          <p:nvPr/>
        </p:nvGrpSpPr>
        <p:grpSpPr>
          <a:xfrm>
            <a:off x="474345" y="290195"/>
            <a:ext cx="6432550" cy="1068070"/>
            <a:chOff x="1035" y="237"/>
            <a:chExt cx="10130" cy="1682"/>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smtClean="0">
                  <a:solidFill>
                    <a:srgbClr val="B05E35"/>
                  </a:solidFill>
                  <a:latin typeface="阿里巴巴普惠体 R" panose="00020600040101010101" charset="-122"/>
                  <a:ea typeface="阿里巴巴普惠体 R" panose="00020600040101010101" charset="-122"/>
                  <a:cs typeface="+mn-ea"/>
                  <a:sym typeface="+mn-lt"/>
                </a:rPr>
                <a:t>PART·04</a:t>
              </a:r>
              <a:endParaRPr lang="en-US" altLang="zh-CN" sz="2400" spc="100" dirty="0">
                <a:solidFill>
                  <a:srgbClr val="B05E35"/>
                </a:solidFill>
                <a:latin typeface="阿里巴巴普惠体 R" panose="00020600040101010101" charset="-122"/>
                <a:ea typeface="阿里巴巴普惠体 R" panose="00020600040101010101" charset="-122"/>
                <a:cs typeface="+mn-ea"/>
                <a:sym typeface="+mn-lt"/>
              </a:endParaRPr>
            </a:p>
          </p:txBody>
        </p:sp>
        <p:sp>
          <p:nvSpPr>
            <p:cNvPr id="11" name="矩形 10"/>
            <p:cNvSpPr/>
            <p:nvPr/>
          </p:nvSpPr>
          <p:spPr>
            <a:xfrm>
              <a:off x="1856" y="806"/>
              <a:ext cx="9309" cy="1113"/>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德国博世战略合作伙伴</a:t>
              </a:r>
            </a:p>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德国力士乐合作伙伴</a:t>
              </a:r>
            </a:p>
          </p:txBody>
        </p:sp>
        <p:grpSp>
          <p:nvGrpSpPr>
            <p:cNvPr id="12" name="组合 11"/>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13" name="矩形 1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hqprint"/>
          <a:stretch>
            <a:fillRect/>
          </a:stretch>
        </p:blipFill>
        <p:spPr>
          <a:xfrm>
            <a:off x="6985" y="0"/>
            <a:ext cx="12192000" cy="7214235"/>
          </a:xfrm>
          <a:prstGeom prst="rect">
            <a:avLst/>
          </a:prstGeom>
        </p:spPr>
      </p:pic>
      <p:sp>
        <p:nvSpPr>
          <p:cNvPr id="9" name="矩形 8"/>
          <p:cNvSpPr/>
          <p:nvPr/>
        </p:nvSpPr>
        <p:spPr>
          <a:xfrm>
            <a:off x="-3175" y="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D:\河豚\图片\专利\图片8.png图片8"/>
          <p:cNvPicPr>
            <a:picLocks noChangeAspect="1"/>
          </p:cNvPicPr>
          <p:nvPr/>
        </p:nvPicPr>
        <p:blipFill>
          <a:blip r:embed="rId4"/>
          <a:srcRect/>
          <a:stretch>
            <a:fillRect/>
          </a:stretch>
        </p:blipFill>
        <p:spPr>
          <a:xfrm>
            <a:off x="2948940" y="1713865"/>
            <a:ext cx="6036945" cy="4042410"/>
          </a:xfrm>
          <a:prstGeom prst="rect">
            <a:avLst/>
          </a:prstGeom>
          <a:ln w="41275">
            <a:solidFill>
              <a:srgbClr val="FFFFFF"/>
            </a:solidFill>
            <a:miter lim="800000"/>
            <a:headEnd/>
            <a:tailEnd/>
          </a:ln>
          <a:effectLst>
            <a:outerShdw blurRad="215900" dist="38100" dir="5400000" sx="101000" sy="101000" algn="t" rotWithShape="0">
              <a:prstClr val="black">
                <a:alpha val="30000"/>
              </a:prstClr>
            </a:outerShdw>
            <a:reflection blurRad="6350" stA="54000" endPos="22000" dir="5400000" sy="-100000" algn="bl" rotWithShape="0"/>
          </a:effectLst>
        </p:spPr>
      </p:pic>
      <p:grpSp>
        <p:nvGrpSpPr>
          <p:cNvPr id="29" name="组合 28"/>
          <p:cNvGrpSpPr/>
          <p:nvPr/>
        </p:nvGrpSpPr>
        <p:grpSpPr>
          <a:xfrm>
            <a:off x="474345" y="290195"/>
            <a:ext cx="8736965" cy="760095"/>
            <a:chOff x="1035" y="237"/>
            <a:chExt cx="13759"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latin typeface="阿里巴巴普惠体 R" panose="00020600040101010101" charset="-122"/>
                  <a:ea typeface="阿里巴巴普惠体 R" panose="00020600040101010101" charset="-122"/>
                  <a:cs typeface="+mn-ea"/>
                  <a:sym typeface="+mn-lt"/>
                </a:rPr>
                <a:t>PART·05</a:t>
              </a:r>
            </a:p>
          </p:txBody>
        </p:sp>
        <p:sp>
          <p:nvSpPr>
            <p:cNvPr id="11" name="矩形 10"/>
            <p:cNvSpPr/>
            <p:nvPr/>
          </p:nvSpPr>
          <p:spPr>
            <a:xfrm>
              <a:off x="1856" y="806"/>
              <a:ext cx="12938"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湖南省高新技术会业，智能智造重点目录企业，科技型中小企业</a:t>
              </a:r>
            </a:p>
          </p:txBody>
        </p:sp>
        <p:grpSp>
          <p:nvGrpSpPr>
            <p:cNvPr id="12" name="组合 11"/>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13" name="矩形 12"/>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pic>
        <p:nvPicPr>
          <p:cNvPr id="5" name="图片 4" descr="微信图片_20220330092617"/>
          <p:cNvPicPr>
            <a:picLocks noChangeAspect="1"/>
          </p:cNvPicPr>
          <p:nvPr/>
        </p:nvPicPr>
        <p:blipFill>
          <a:blip r:embed="rId5"/>
          <a:stretch>
            <a:fillRect/>
          </a:stretch>
        </p:blipFill>
        <p:spPr>
          <a:xfrm>
            <a:off x="8938260" y="6191885"/>
            <a:ext cx="2910205" cy="469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C:\Users\zhangtao\Desktop\图片1.png图片1"/>
          <p:cNvPicPr>
            <a:picLocks noChangeAspect="1"/>
          </p:cNvPicPr>
          <p:nvPr/>
        </p:nvPicPr>
        <p:blipFill>
          <a:blip r:embed="rId3"/>
          <a:srcRect/>
          <a:stretch>
            <a:fillRect/>
          </a:stretch>
        </p:blipFill>
        <p:spPr>
          <a:xfrm>
            <a:off x="-430530" y="-146050"/>
            <a:ext cx="12622530" cy="7099935"/>
          </a:xfrm>
          <a:prstGeom prst="rect">
            <a:avLst/>
          </a:prstGeom>
          <a:noFill/>
          <a:ln w="12700" cmpd="sng">
            <a:noFill/>
            <a:prstDash val="solid"/>
          </a:ln>
        </p:spPr>
      </p:pic>
      <p:sp>
        <p:nvSpPr>
          <p:cNvPr id="14" name="文本框 13"/>
          <p:cNvSpPr txBox="1"/>
          <p:nvPr/>
        </p:nvSpPr>
        <p:spPr>
          <a:xfrm>
            <a:off x="4838700" y="2431415"/>
            <a:ext cx="1886585" cy="768350"/>
          </a:xfrm>
          <a:prstGeom prst="rect">
            <a:avLst/>
          </a:prstGeom>
          <a:noFill/>
        </p:spPr>
        <p:txBody>
          <a:bodyPr wrap="square" rtlCol="0">
            <a:spAutoFit/>
          </a:bodyPr>
          <a:lstStyle/>
          <a:p>
            <a:pPr algn="ctr"/>
            <a:r>
              <a:rPr lang="zh-CN" altLang="en-US" sz="4400" dirty="0">
                <a:solidFill>
                  <a:schemeClr val="tx1"/>
                </a:solidFill>
                <a:latin typeface="阿里巴巴普惠体 B" panose="00020600040101010101" charset="-122"/>
                <a:ea typeface="阿里巴巴普惠体 B" panose="00020600040101010101" charset="-122"/>
                <a:cs typeface="+mn-ea"/>
                <a:sym typeface="+mn-lt"/>
              </a:rPr>
              <a:t>谢</a:t>
            </a:r>
            <a:r>
              <a:rPr lang="en-US" altLang="zh-CN" sz="4400" dirty="0">
                <a:solidFill>
                  <a:schemeClr val="tx1"/>
                </a:solidFill>
                <a:latin typeface="阿里巴巴普惠体 B" panose="00020600040101010101" charset="-122"/>
                <a:ea typeface="阿里巴巴普惠体 B" panose="00020600040101010101" charset="-122"/>
                <a:cs typeface="+mn-ea"/>
                <a:sym typeface="+mn-lt"/>
              </a:rPr>
              <a:t> </a:t>
            </a:r>
            <a:r>
              <a:rPr lang="zh-CN" altLang="en-US" sz="4400" dirty="0">
                <a:solidFill>
                  <a:schemeClr val="tx1"/>
                </a:solidFill>
                <a:latin typeface="阿里巴巴普惠体 B" panose="00020600040101010101" charset="-122"/>
                <a:ea typeface="阿里巴巴普惠体 B" panose="00020600040101010101" charset="-122"/>
                <a:cs typeface="+mn-ea"/>
                <a:sym typeface="+mn-lt"/>
              </a:rPr>
              <a:t>谢</a:t>
            </a:r>
          </a:p>
        </p:txBody>
      </p:sp>
      <p:sp>
        <p:nvSpPr>
          <p:cNvPr id="15" name="文本框 14"/>
          <p:cNvSpPr txBox="1"/>
          <p:nvPr/>
        </p:nvSpPr>
        <p:spPr>
          <a:xfrm>
            <a:off x="4831715" y="3072130"/>
            <a:ext cx="1886585" cy="521970"/>
          </a:xfrm>
          <a:prstGeom prst="rect">
            <a:avLst/>
          </a:prstGeom>
          <a:noFill/>
        </p:spPr>
        <p:txBody>
          <a:bodyPr wrap="square" rtlCol="0">
            <a:spAutoFit/>
          </a:bodyPr>
          <a:lstStyle/>
          <a:p>
            <a:pPr algn="ctr"/>
            <a:r>
              <a:rPr lang="en-US" altLang="zh-CN" sz="2800">
                <a:solidFill>
                  <a:schemeClr val="tx1"/>
                </a:solidFill>
                <a:latin typeface="Calibri" panose="020F0502020204030204" charset="0"/>
                <a:ea typeface="阿里巴巴普惠体 B" panose="00020600040101010101" charset="-122"/>
                <a:cs typeface="Calibri" panose="020F0502020204030204" charset="0"/>
                <a:sym typeface="+mn-lt"/>
              </a:rPr>
              <a:t>Thanks</a:t>
            </a:r>
          </a:p>
        </p:txBody>
      </p:sp>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4678680" y="2875234"/>
            <a:ext cx="2423631" cy="2990803"/>
            <a:chOff x="7368" y="4498"/>
            <a:chExt cx="3817" cy="4710"/>
          </a:xfrm>
        </p:grpSpPr>
        <p:sp>
          <p:nvSpPr>
            <p:cNvPr id="54" name="Freeform 46"/>
            <p:cNvSpPr/>
            <p:nvPr/>
          </p:nvSpPr>
          <p:spPr bwMode="auto">
            <a:xfrm>
              <a:off x="7553" y="4498"/>
              <a:ext cx="3631" cy="4710"/>
            </a:xfrm>
            <a:custGeom>
              <a:avLst/>
              <a:gdLst>
                <a:gd name="T0" fmla="*/ 480 w 1532"/>
                <a:gd name="T1" fmla="*/ 71 h 1987"/>
                <a:gd name="T2" fmla="*/ 541 w 1532"/>
                <a:gd name="T3" fmla="*/ 73 h 1987"/>
                <a:gd name="T4" fmla="*/ 504 w 1532"/>
                <a:gd name="T5" fmla="*/ 119 h 1987"/>
                <a:gd name="T6" fmla="*/ 523 w 1532"/>
                <a:gd name="T7" fmla="*/ 313 h 1987"/>
                <a:gd name="T8" fmla="*/ 668 w 1532"/>
                <a:gd name="T9" fmla="*/ 543 h 1987"/>
                <a:gd name="T10" fmla="*/ 741 w 1532"/>
                <a:gd name="T11" fmla="*/ 554 h 1987"/>
                <a:gd name="T12" fmla="*/ 701 w 1532"/>
                <a:gd name="T13" fmla="*/ 358 h 1987"/>
                <a:gd name="T14" fmla="*/ 689 w 1532"/>
                <a:gd name="T15" fmla="*/ 323 h 1987"/>
                <a:gd name="T16" fmla="*/ 769 w 1532"/>
                <a:gd name="T17" fmla="*/ 375 h 1987"/>
                <a:gd name="T18" fmla="*/ 857 w 1532"/>
                <a:gd name="T19" fmla="*/ 321 h 1987"/>
                <a:gd name="T20" fmla="*/ 883 w 1532"/>
                <a:gd name="T21" fmla="*/ 165 h 1987"/>
                <a:gd name="T22" fmla="*/ 885 w 1532"/>
                <a:gd name="T23" fmla="*/ 247 h 1987"/>
                <a:gd name="T24" fmla="*/ 1005 w 1532"/>
                <a:gd name="T25" fmla="*/ 276 h 1987"/>
                <a:gd name="T26" fmla="*/ 1096 w 1532"/>
                <a:gd name="T27" fmla="*/ 188 h 1987"/>
                <a:gd name="T28" fmla="*/ 1178 w 1532"/>
                <a:gd name="T29" fmla="*/ 259 h 1987"/>
                <a:gd name="T30" fmla="*/ 1058 w 1532"/>
                <a:gd name="T31" fmla="*/ 287 h 1987"/>
                <a:gd name="T32" fmla="*/ 876 w 1532"/>
                <a:gd name="T33" fmla="*/ 378 h 1987"/>
                <a:gd name="T34" fmla="*/ 757 w 1532"/>
                <a:gd name="T35" fmla="*/ 827 h 1987"/>
                <a:gd name="T36" fmla="*/ 776 w 1532"/>
                <a:gd name="T37" fmla="*/ 1130 h 1987"/>
                <a:gd name="T38" fmla="*/ 882 w 1532"/>
                <a:gd name="T39" fmla="*/ 1217 h 1987"/>
                <a:gd name="T40" fmla="*/ 1030 w 1532"/>
                <a:gd name="T41" fmla="*/ 1016 h 1987"/>
                <a:gd name="T42" fmla="*/ 1077 w 1532"/>
                <a:gd name="T43" fmla="*/ 867 h 1987"/>
                <a:gd name="T44" fmla="*/ 1060 w 1532"/>
                <a:gd name="T45" fmla="*/ 729 h 1987"/>
                <a:gd name="T46" fmla="*/ 1089 w 1532"/>
                <a:gd name="T47" fmla="*/ 781 h 1987"/>
                <a:gd name="T48" fmla="*/ 1172 w 1532"/>
                <a:gd name="T49" fmla="*/ 788 h 1987"/>
                <a:gd name="T50" fmla="*/ 1096 w 1532"/>
                <a:gd name="T51" fmla="*/ 825 h 1987"/>
                <a:gd name="T52" fmla="*/ 1118 w 1532"/>
                <a:gd name="T53" fmla="*/ 927 h 1987"/>
                <a:gd name="T54" fmla="*/ 1297 w 1532"/>
                <a:gd name="T55" fmla="*/ 787 h 1987"/>
                <a:gd name="T56" fmla="*/ 1327 w 1532"/>
                <a:gd name="T57" fmla="*/ 696 h 1987"/>
                <a:gd name="T58" fmla="*/ 1324 w 1532"/>
                <a:gd name="T59" fmla="*/ 806 h 1987"/>
                <a:gd name="T60" fmla="*/ 1424 w 1532"/>
                <a:gd name="T61" fmla="*/ 760 h 1987"/>
                <a:gd name="T62" fmla="*/ 1464 w 1532"/>
                <a:gd name="T63" fmla="*/ 775 h 1987"/>
                <a:gd name="T64" fmla="*/ 1460 w 1532"/>
                <a:gd name="T65" fmla="*/ 797 h 1987"/>
                <a:gd name="T66" fmla="*/ 1292 w 1532"/>
                <a:gd name="T67" fmla="*/ 859 h 1987"/>
                <a:gd name="T68" fmla="*/ 1149 w 1532"/>
                <a:gd name="T69" fmla="*/ 972 h 1987"/>
                <a:gd name="T70" fmla="*/ 1003 w 1532"/>
                <a:gd name="T71" fmla="*/ 1154 h 1987"/>
                <a:gd name="T72" fmla="*/ 862 w 1532"/>
                <a:gd name="T73" fmla="*/ 1381 h 1987"/>
                <a:gd name="T74" fmla="*/ 882 w 1532"/>
                <a:gd name="T75" fmla="*/ 1668 h 1987"/>
                <a:gd name="T76" fmla="*/ 891 w 1532"/>
                <a:gd name="T77" fmla="*/ 1972 h 1987"/>
                <a:gd name="T78" fmla="*/ 652 w 1532"/>
                <a:gd name="T79" fmla="*/ 1867 h 1987"/>
                <a:gd name="T80" fmla="*/ 650 w 1532"/>
                <a:gd name="T81" fmla="*/ 1416 h 1987"/>
                <a:gd name="T82" fmla="*/ 516 w 1532"/>
                <a:gd name="T83" fmla="*/ 984 h 1987"/>
                <a:gd name="T84" fmla="*/ 196 w 1532"/>
                <a:gd name="T85" fmla="*/ 769 h 1987"/>
                <a:gd name="T86" fmla="*/ 0 w 1532"/>
                <a:gd name="T87" fmla="*/ 703 h 1987"/>
                <a:gd name="T88" fmla="*/ 90 w 1532"/>
                <a:gd name="T89" fmla="*/ 703 h 1987"/>
                <a:gd name="T90" fmla="*/ 112 w 1532"/>
                <a:gd name="T91" fmla="*/ 608 h 1987"/>
                <a:gd name="T92" fmla="*/ 227 w 1532"/>
                <a:gd name="T93" fmla="*/ 747 h 1987"/>
                <a:gd name="T94" fmla="*/ 347 w 1532"/>
                <a:gd name="T95" fmla="*/ 793 h 1987"/>
                <a:gd name="T96" fmla="*/ 345 w 1532"/>
                <a:gd name="T97" fmla="*/ 734 h 1987"/>
                <a:gd name="T98" fmla="*/ 240 w 1532"/>
                <a:gd name="T99" fmla="*/ 630 h 1987"/>
                <a:gd name="T100" fmla="*/ 335 w 1532"/>
                <a:gd name="T101" fmla="*/ 658 h 1987"/>
                <a:gd name="T102" fmla="*/ 383 w 1532"/>
                <a:gd name="T103" fmla="*/ 626 h 1987"/>
                <a:gd name="T104" fmla="*/ 400 w 1532"/>
                <a:gd name="T105" fmla="*/ 750 h 1987"/>
                <a:gd name="T106" fmla="*/ 566 w 1532"/>
                <a:gd name="T107" fmla="*/ 919 h 1987"/>
                <a:gd name="T108" fmla="*/ 656 w 1532"/>
                <a:gd name="T109" fmla="*/ 866 h 1987"/>
                <a:gd name="T110" fmla="*/ 678 w 1532"/>
                <a:gd name="T111" fmla="*/ 656 h 1987"/>
                <a:gd name="T112" fmla="*/ 565 w 1532"/>
                <a:gd name="T113" fmla="*/ 480 h 1987"/>
                <a:gd name="T114" fmla="*/ 427 w 1532"/>
                <a:gd name="T115" fmla="*/ 244 h 1987"/>
                <a:gd name="T116" fmla="*/ 218 w 1532"/>
                <a:gd name="T117" fmla="*/ 181 h 1987"/>
                <a:gd name="T118" fmla="*/ 331 w 1532"/>
                <a:gd name="T119" fmla="*/ 156 h 1987"/>
                <a:gd name="T120" fmla="*/ 451 w 1532"/>
                <a:gd name="T121" fmla="*/ 159 h 1987"/>
                <a:gd name="T122" fmla="*/ 432 w 1532"/>
                <a:gd name="T123" fmla="*/ 21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32" h="1987">
                  <a:moveTo>
                    <a:pt x="421" y="0"/>
                  </a:moveTo>
                  <a:lnTo>
                    <a:pt x="423" y="2"/>
                  </a:lnTo>
                  <a:lnTo>
                    <a:pt x="428" y="8"/>
                  </a:lnTo>
                  <a:lnTo>
                    <a:pt x="435" y="15"/>
                  </a:lnTo>
                  <a:lnTo>
                    <a:pt x="444" y="26"/>
                  </a:lnTo>
                  <a:lnTo>
                    <a:pt x="454" y="37"/>
                  </a:lnTo>
                  <a:lnTo>
                    <a:pt x="464" y="49"/>
                  </a:lnTo>
                  <a:lnTo>
                    <a:pt x="472" y="60"/>
                  </a:lnTo>
                  <a:lnTo>
                    <a:pt x="480" y="71"/>
                  </a:lnTo>
                  <a:lnTo>
                    <a:pt x="485" y="79"/>
                  </a:lnTo>
                  <a:lnTo>
                    <a:pt x="489" y="86"/>
                  </a:lnTo>
                  <a:lnTo>
                    <a:pt x="492" y="89"/>
                  </a:lnTo>
                  <a:lnTo>
                    <a:pt x="498" y="90"/>
                  </a:lnTo>
                  <a:lnTo>
                    <a:pt x="506" y="88"/>
                  </a:lnTo>
                  <a:lnTo>
                    <a:pt x="516" y="86"/>
                  </a:lnTo>
                  <a:lnTo>
                    <a:pt x="525" y="82"/>
                  </a:lnTo>
                  <a:lnTo>
                    <a:pt x="534" y="77"/>
                  </a:lnTo>
                  <a:lnTo>
                    <a:pt x="541" y="73"/>
                  </a:lnTo>
                  <a:lnTo>
                    <a:pt x="546" y="71"/>
                  </a:lnTo>
                  <a:lnTo>
                    <a:pt x="549" y="70"/>
                  </a:lnTo>
                  <a:lnTo>
                    <a:pt x="552" y="72"/>
                  </a:lnTo>
                  <a:lnTo>
                    <a:pt x="550" y="74"/>
                  </a:lnTo>
                  <a:lnTo>
                    <a:pt x="544" y="77"/>
                  </a:lnTo>
                  <a:lnTo>
                    <a:pt x="537" y="85"/>
                  </a:lnTo>
                  <a:lnTo>
                    <a:pt x="527" y="94"/>
                  </a:lnTo>
                  <a:lnTo>
                    <a:pt x="515" y="105"/>
                  </a:lnTo>
                  <a:lnTo>
                    <a:pt x="504" y="119"/>
                  </a:lnTo>
                  <a:lnTo>
                    <a:pt x="493" y="135"/>
                  </a:lnTo>
                  <a:lnTo>
                    <a:pt x="483" y="153"/>
                  </a:lnTo>
                  <a:lnTo>
                    <a:pt x="478" y="170"/>
                  </a:lnTo>
                  <a:lnTo>
                    <a:pt x="478" y="189"/>
                  </a:lnTo>
                  <a:lnTo>
                    <a:pt x="481" y="211"/>
                  </a:lnTo>
                  <a:lnTo>
                    <a:pt x="488" y="235"/>
                  </a:lnTo>
                  <a:lnTo>
                    <a:pt x="497" y="260"/>
                  </a:lnTo>
                  <a:lnTo>
                    <a:pt x="509" y="286"/>
                  </a:lnTo>
                  <a:lnTo>
                    <a:pt x="523" y="313"/>
                  </a:lnTo>
                  <a:lnTo>
                    <a:pt x="539" y="342"/>
                  </a:lnTo>
                  <a:lnTo>
                    <a:pt x="555" y="370"/>
                  </a:lnTo>
                  <a:lnTo>
                    <a:pt x="572" y="398"/>
                  </a:lnTo>
                  <a:lnTo>
                    <a:pt x="588" y="424"/>
                  </a:lnTo>
                  <a:lnTo>
                    <a:pt x="604" y="449"/>
                  </a:lnTo>
                  <a:lnTo>
                    <a:pt x="620" y="475"/>
                  </a:lnTo>
                  <a:lnTo>
                    <a:pt x="637" y="499"/>
                  </a:lnTo>
                  <a:lnTo>
                    <a:pt x="653" y="522"/>
                  </a:lnTo>
                  <a:lnTo>
                    <a:pt x="668" y="543"/>
                  </a:lnTo>
                  <a:lnTo>
                    <a:pt x="681" y="561"/>
                  </a:lnTo>
                  <a:lnTo>
                    <a:pt x="693" y="575"/>
                  </a:lnTo>
                  <a:lnTo>
                    <a:pt x="704" y="587"/>
                  </a:lnTo>
                  <a:lnTo>
                    <a:pt x="712" y="595"/>
                  </a:lnTo>
                  <a:lnTo>
                    <a:pt x="718" y="597"/>
                  </a:lnTo>
                  <a:lnTo>
                    <a:pt x="724" y="595"/>
                  </a:lnTo>
                  <a:lnTo>
                    <a:pt x="729" y="586"/>
                  </a:lnTo>
                  <a:lnTo>
                    <a:pt x="736" y="572"/>
                  </a:lnTo>
                  <a:lnTo>
                    <a:pt x="741" y="554"/>
                  </a:lnTo>
                  <a:lnTo>
                    <a:pt x="745" y="533"/>
                  </a:lnTo>
                  <a:lnTo>
                    <a:pt x="749" y="509"/>
                  </a:lnTo>
                  <a:lnTo>
                    <a:pt x="750" y="485"/>
                  </a:lnTo>
                  <a:lnTo>
                    <a:pt x="750" y="460"/>
                  </a:lnTo>
                  <a:lnTo>
                    <a:pt x="748" y="436"/>
                  </a:lnTo>
                  <a:lnTo>
                    <a:pt x="741" y="411"/>
                  </a:lnTo>
                  <a:lnTo>
                    <a:pt x="731" y="389"/>
                  </a:lnTo>
                  <a:lnTo>
                    <a:pt x="717" y="372"/>
                  </a:lnTo>
                  <a:lnTo>
                    <a:pt x="701" y="358"/>
                  </a:lnTo>
                  <a:lnTo>
                    <a:pt x="681" y="347"/>
                  </a:lnTo>
                  <a:lnTo>
                    <a:pt x="658" y="340"/>
                  </a:lnTo>
                  <a:lnTo>
                    <a:pt x="633" y="337"/>
                  </a:lnTo>
                  <a:lnTo>
                    <a:pt x="606" y="338"/>
                  </a:lnTo>
                  <a:lnTo>
                    <a:pt x="606" y="334"/>
                  </a:lnTo>
                  <a:lnTo>
                    <a:pt x="676" y="322"/>
                  </a:lnTo>
                  <a:lnTo>
                    <a:pt x="681" y="237"/>
                  </a:lnTo>
                  <a:lnTo>
                    <a:pt x="684" y="237"/>
                  </a:lnTo>
                  <a:lnTo>
                    <a:pt x="689" y="323"/>
                  </a:lnTo>
                  <a:lnTo>
                    <a:pt x="691" y="324"/>
                  </a:lnTo>
                  <a:lnTo>
                    <a:pt x="698" y="327"/>
                  </a:lnTo>
                  <a:lnTo>
                    <a:pt x="706" y="333"/>
                  </a:lnTo>
                  <a:lnTo>
                    <a:pt x="717" y="339"/>
                  </a:lnTo>
                  <a:lnTo>
                    <a:pt x="729" y="346"/>
                  </a:lnTo>
                  <a:lnTo>
                    <a:pt x="741" y="353"/>
                  </a:lnTo>
                  <a:lnTo>
                    <a:pt x="752" y="361"/>
                  </a:lnTo>
                  <a:lnTo>
                    <a:pt x="762" y="369"/>
                  </a:lnTo>
                  <a:lnTo>
                    <a:pt x="769" y="375"/>
                  </a:lnTo>
                  <a:lnTo>
                    <a:pt x="777" y="380"/>
                  </a:lnTo>
                  <a:lnTo>
                    <a:pt x="787" y="381"/>
                  </a:lnTo>
                  <a:lnTo>
                    <a:pt x="799" y="377"/>
                  </a:lnTo>
                  <a:lnTo>
                    <a:pt x="812" y="373"/>
                  </a:lnTo>
                  <a:lnTo>
                    <a:pt x="825" y="365"/>
                  </a:lnTo>
                  <a:lnTo>
                    <a:pt x="837" y="356"/>
                  </a:lnTo>
                  <a:lnTo>
                    <a:pt x="847" y="345"/>
                  </a:lnTo>
                  <a:lnTo>
                    <a:pt x="853" y="333"/>
                  </a:lnTo>
                  <a:lnTo>
                    <a:pt x="857" y="321"/>
                  </a:lnTo>
                  <a:lnTo>
                    <a:pt x="858" y="307"/>
                  </a:lnTo>
                  <a:lnTo>
                    <a:pt x="861" y="289"/>
                  </a:lnTo>
                  <a:lnTo>
                    <a:pt x="864" y="269"/>
                  </a:lnTo>
                  <a:lnTo>
                    <a:pt x="868" y="248"/>
                  </a:lnTo>
                  <a:lnTo>
                    <a:pt x="872" y="226"/>
                  </a:lnTo>
                  <a:lnTo>
                    <a:pt x="876" y="207"/>
                  </a:lnTo>
                  <a:lnTo>
                    <a:pt x="879" y="188"/>
                  </a:lnTo>
                  <a:lnTo>
                    <a:pt x="882" y="174"/>
                  </a:lnTo>
                  <a:lnTo>
                    <a:pt x="883" y="165"/>
                  </a:lnTo>
                  <a:lnTo>
                    <a:pt x="885" y="162"/>
                  </a:lnTo>
                  <a:lnTo>
                    <a:pt x="886" y="163"/>
                  </a:lnTo>
                  <a:lnTo>
                    <a:pt x="886" y="166"/>
                  </a:lnTo>
                  <a:lnTo>
                    <a:pt x="885" y="174"/>
                  </a:lnTo>
                  <a:lnTo>
                    <a:pt x="883" y="185"/>
                  </a:lnTo>
                  <a:lnTo>
                    <a:pt x="882" y="199"/>
                  </a:lnTo>
                  <a:lnTo>
                    <a:pt x="882" y="214"/>
                  </a:lnTo>
                  <a:lnTo>
                    <a:pt x="882" y="231"/>
                  </a:lnTo>
                  <a:lnTo>
                    <a:pt x="885" y="247"/>
                  </a:lnTo>
                  <a:lnTo>
                    <a:pt x="887" y="261"/>
                  </a:lnTo>
                  <a:lnTo>
                    <a:pt x="892" y="273"/>
                  </a:lnTo>
                  <a:lnTo>
                    <a:pt x="899" y="282"/>
                  </a:lnTo>
                  <a:lnTo>
                    <a:pt x="909" y="285"/>
                  </a:lnTo>
                  <a:lnTo>
                    <a:pt x="922" y="286"/>
                  </a:lnTo>
                  <a:lnTo>
                    <a:pt x="940" y="286"/>
                  </a:lnTo>
                  <a:lnTo>
                    <a:pt x="961" y="284"/>
                  </a:lnTo>
                  <a:lnTo>
                    <a:pt x="982" y="281"/>
                  </a:lnTo>
                  <a:lnTo>
                    <a:pt x="1005" y="276"/>
                  </a:lnTo>
                  <a:lnTo>
                    <a:pt x="1027" y="271"/>
                  </a:lnTo>
                  <a:lnTo>
                    <a:pt x="1047" y="264"/>
                  </a:lnTo>
                  <a:lnTo>
                    <a:pt x="1063" y="257"/>
                  </a:lnTo>
                  <a:lnTo>
                    <a:pt x="1076" y="248"/>
                  </a:lnTo>
                  <a:lnTo>
                    <a:pt x="1084" y="237"/>
                  </a:lnTo>
                  <a:lnTo>
                    <a:pt x="1090" y="219"/>
                  </a:lnTo>
                  <a:lnTo>
                    <a:pt x="1093" y="203"/>
                  </a:lnTo>
                  <a:lnTo>
                    <a:pt x="1094" y="194"/>
                  </a:lnTo>
                  <a:lnTo>
                    <a:pt x="1096" y="188"/>
                  </a:lnTo>
                  <a:lnTo>
                    <a:pt x="1096" y="186"/>
                  </a:lnTo>
                  <a:lnTo>
                    <a:pt x="1099" y="187"/>
                  </a:lnTo>
                  <a:lnTo>
                    <a:pt x="1091" y="253"/>
                  </a:lnTo>
                  <a:lnTo>
                    <a:pt x="1094" y="252"/>
                  </a:lnTo>
                  <a:lnTo>
                    <a:pt x="1104" y="252"/>
                  </a:lnTo>
                  <a:lnTo>
                    <a:pt x="1118" y="253"/>
                  </a:lnTo>
                  <a:lnTo>
                    <a:pt x="1137" y="254"/>
                  </a:lnTo>
                  <a:lnTo>
                    <a:pt x="1156" y="256"/>
                  </a:lnTo>
                  <a:lnTo>
                    <a:pt x="1178" y="259"/>
                  </a:lnTo>
                  <a:lnTo>
                    <a:pt x="1199" y="264"/>
                  </a:lnTo>
                  <a:lnTo>
                    <a:pt x="1196" y="264"/>
                  </a:lnTo>
                  <a:lnTo>
                    <a:pt x="1187" y="264"/>
                  </a:lnTo>
                  <a:lnTo>
                    <a:pt x="1173" y="266"/>
                  </a:lnTo>
                  <a:lnTo>
                    <a:pt x="1153" y="269"/>
                  </a:lnTo>
                  <a:lnTo>
                    <a:pt x="1130" y="272"/>
                  </a:lnTo>
                  <a:lnTo>
                    <a:pt x="1104" y="276"/>
                  </a:lnTo>
                  <a:lnTo>
                    <a:pt x="1076" y="283"/>
                  </a:lnTo>
                  <a:lnTo>
                    <a:pt x="1058" y="287"/>
                  </a:lnTo>
                  <a:lnTo>
                    <a:pt x="1039" y="290"/>
                  </a:lnTo>
                  <a:lnTo>
                    <a:pt x="1018" y="294"/>
                  </a:lnTo>
                  <a:lnTo>
                    <a:pt x="998" y="298"/>
                  </a:lnTo>
                  <a:lnTo>
                    <a:pt x="977" y="303"/>
                  </a:lnTo>
                  <a:lnTo>
                    <a:pt x="956" y="311"/>
                  </a:lnTo>
                  <a:lnTo>
                    <a:pt x="936" y="322"/>
                  </a:lnTo>
                  <a:lnTo>
                    <a:pt x="915" y="336"/>
                  </a:lnTo>
                  <a:lnTo>
                    <a:pt x="895" y="355"/>
                  </a:lnTo>
                  <a:lnTo>
                    <a:pt x="876" y="378"/>
                  </a:lnTo>
                  <a:lnTo>
                    <a:pt x="858" y="407"/>
                  </a:lnTo>
                  <a:lnTo>
                    <a:pt x="842" y="443"/>
                  </a:lnTo>
                  <a:lnTo>
                    <a:pt x="823" y="496"/>
                  </a:lnTo>
                  <a:lnTo>
                    <a:pt x="805" y="550"/>
                  </a:lnTo>
                  <a:lnTo>
                    <a:pt x="791" y="607"/>
                  </a:lnTo>
                  <a:lnTo>
                    <a:pt x="779" y="665"/>
                  </a:lnTo>
                  <a:lnTo>
                    <a:pt x="769" y="720"/>
                  </a:lnTo>
                  <a:lnTo>
                    <a:pt x="763" y="774"/>
                  </a:lnTo>
                  <a:lnTo>
                    <a:pt x="757" y="827"/>
                  </a:lnTo>
                  <a:lnTo>
                    <a:pt x="755" y="874"/>
                  </a:lnTo>
                  <a:lnTo>
                    <a:pt x="754" y="919"/>
                  </a:lnTo>
                  <a:lnTo>
                    <a:pt x="755" y="946"/>
                  </a:lnTo>
                  <a:lnTo>
                    <a:pt x="756" y="977"/>
                  </a:lnTo>
                  <a:lnTo>
                    <a:pt x="758" y="1007"/>
                  </a:lnTo>
                  <a:lnTo>
                    <a:pt x="762" y="1039"/>
                  </a:lnTo>
                  <a:lnTo>
                    <a:pt x="765" y="1070"/>
                  </a:lnTo>
                  <a:lnTo>
                    <a:pt x="770" y="1102"/>
                  </a:lnTo>
                  <a:lnTo>
                    <a:pt x="776" y="1130"/>
                  </a:lnTo>
                  <a:lnTo>
                    <a:pt x="783" y="1157"/>
                  </a:lnTo>
                  <a:lnTo>
                    <a:pt x="791" y="1181"/>
                  </a:lnTo>
                  <a:lnTo>
                    <a:pt x="801" y="1202"/>
                  </a:lnTo>
                  <a:lnTo>
                    <a:pt x="812" y="1218"/>
                  </a:lnTo>
                  <a:lnTo>
                    <a:pt x="825" y="1229"/>
                  </a:lnTo>
                  <a:lnTo>
                    <a:pt x="838" y="1234"/>
                  </a:lnTo>
                  <a:lnTo>
                    <a:pt x="853" y="1233"/>
                  </a:lnTo>
                  <a:lnTo>
                    <a:pt x="867" y="1227"/>
                  </a:lnTo>
                  <a:lnTo>
                    <a:pt x="882" y="1217"/>
                  </a:lnTo>
                  <a:lnTo>
                    <a:pt x="899" y="1202"/>
                  </a:lnTo>
                  <a:lnTo>
                    <a:pt x="916" y="1184"/>
                  </a:lnTo>
                  <a:lnTo>
                    <a:pt x="932" y="1164"/>
                  </a:lnTo>
                  <a:lnTo>
                    <a:pt x="951" y="1141"/>
                  </a:lnTo>
                  <a:lnTo>
                    <a:pt x="967" y="1117"/>
                  </a:lnTo>
                  <a:lnTo>
                    <a:pt x="985" y="1092"/>
                  </a:lnTo>
                  <a:lnTo>
                    <a:pt x="1001" y="1066"/>
                  </a:lnTo>
                  <a:lnTo>
                    <a:pt x="1016" y="1041"/>
                  </a:lnTo>
                  <a:lnTo>
                    <a:pt x="1030" y="1016"/>
                  </a:lnTo>
                  <a:lnTo>
                    <a:pt x="1043" y="992"/>
                  </a:lnTo>
                  <a:lnTo>
                    <a:pt x="1054" y="971"/>
                  </a:lnTo>
                  <a:lnTo>
                    <a:pt x="1063" y="952"/>
                  </a:lnTo>
                  <a:lnTo>
                    <a:pt x="1071" y="935"/>
                  </a:lnTo>
                  <a:lnTo>
                    <a:pt x="1075" y="923"/>
                  </a:lnTo>
                  <a:lnTo>
                    <a:pt x="1076" y="916"/>
                  </a:lnTo>
                  <a:lnTo>
                    <a:pt x="1076" y="904"/>
                  </a:lnTo>
                  <a:lnTo>
                    <a:pt x="1076" y="886"/>
                  </a:lnTo>
                  <a:lnTo>
                    <a:pt x="1077" y="867"/>
                  </a:lnTo>
                  <a:lnTo>
                    <a:pt x="1077" y="845"/>
                  </a:lnTo>
                  <a:lnTo>
                    <a:pt x="1076" y="822"/>
                  </a:lnTo>
                  <a:lnTo>
                    <a:pt x="1075" y="798"/>
                  </a:lnTo>
                  <a:lnTo>
                    <a:pt x="1072" y="778"/>
                  </a:lnTo>
                  <a:lnTo>
                    <a:pt x="1068" y="758"/>
                  </a:lnTo>
                  <a:lnTo>
                    <a:pt x="1063" y="742"/>
                  </a:lnTo>
                  <a:lnTo>
                    <a:pt x="1056" y="731"/>
                  </a:lnTo>
                  <a:lnTo>
                    <a:pt x="1058" y="730"/>
                  </a:lnTo>
                  <a:lnTo>
                    <a:pt x="1060" y="729"/>
                  </a:lnTo>
                  <a:lnTo>
                    <a:pt x="1061" y="729"/>
                  </a:lnTo>
                  <a:lnTo>
                    <a:pt x="1062" y="729"/>
                  </a:lnTo>
                  <a:lnTo>
                    <a:pt x="1062" y="729"/>
                  </a:lnTo>
                  <a:lnTo>
                    <a:pt x="1063" y="731"/>
                  </a:lnTo>
                  <a:lnTo>
                    <a:pt x="1067" y="735"/>
                  </a:lnTo>
                  <a:lnTo>
                    <a:pt x="1073" y="744"/>
                  </a:lnTo>
                  <a:lnTo>
                    <a:pt x="1079" y="754"/>
                  </a:lnTo>
                  <a:lnTo>
                    <a:pt x="1085" y="767"/>
                  </a:lnTo>
                  <a:lnTo>
                    <a:pt x="1089" y="781"/>
                  </a:lnTo>
                  <a:lnTo>
                    <a:pt x="1092" y="796"/>
                  </a:lnTo>
                  <a:lnTo>
                    <a:pt x="1094" y="799"/>
                  </a:lnTo>
                  <a:lnTo>
                    <a:pt x="1099" y="802"/>
                  </a:lnTo>
                  <a:lnTo>
                    <a:pt x="1106" y="803"/>
                  </a:lnTo>
                  <a:lnTo>
                    <a:pt x="1117" y="802"/>
                  </a:lnTo>
                  <a:lnTo>
                    <a:pt x="1131" y="798"/>
                  </a:lnTo>
                  <a:lnTo>
                    <a:pt x="1149" y="793"/>
                  </a:lnTo>
                  <a:lnTo>
                    <a:pt x="1171" y="785"/>
                  </a:lnTo>
                  <a:lnTo>
                    <a:pt x="1172" y="788"/>
                  </a:lnTo>
                  <a:lnTo>
                    <a:pt x="1170" y="790"/>
                  </a:lnTo>
                  <a:lnTo>
                    <a:pt x="1162" y="793"/>
                  </a:lnTo>
                  <a:lnTo>
                    <a:pt x="1152" y="797"/>
                  </a:lnTo>
                  <a:lnTo>
                    <a:pt x="1140" y="802"/>
                  </a:lnTo>
                  <a:lnTo>
                    <a:pt x="1126" y="806"/>
                  </a:lnTo>
                  <a:lnTo>
                    <a:pt x="1111" y="810"/>
                  </a:lnTo>
                  <a:lnTo>
                    <a:pt x="1096" y="811"/>
                  </a:lnTo>
                  <a:lnTo>
                    <a:pt x="1096" y="816"/>
                  </a:lnTo>
                  <a:lnTo>
                    <a:pt x="1096" y="825"/>
                  </a:lnTo>
                  <a:lnTo>
                    <a:pt x="1096" y="840"/>
                  </a:lnTo>
                  <a:lnTo>
                    <a:pt x="1096" y="856"/>
                  </a:lnTo>
                  <a:lnTo>
                    <a:pt x="1096" y="872"/>
                  </a:lnTo>
                  <a:lnTo>
                    <a:pt x="1096" y="887"/>
                  </a:lnTo>
                  <a:lnTo>
                    <a:pt x="1096" y="899"/>
                  </a:lnTo>
                  <a:lnTo>
                    <a:pt x="1097" y="908"/>
                  </a:lnTo>
                  <a:lnTo>
                    <a:pt x="1101" y="916"/>
                  </a:lnTo>
                  <a:lnTo>
                    <a:pt x="1108" y="922"/>
                  </a:lnTo>
                  <a:lnTo>
                    <a:pt x="1118" y="927"/>
                  </a:lnTo>
                  <a:lnTo>
                    <a:pt x="1131" y="929"/>
                  </a:lnTo>
                  <a:lnTo>
                    <a:pt x="1147" y="927"/>
                  </a:lnTo>
                  <a:lnTo>
                    <a:pt x="1164" y="919"/>
                  </a:lnTo>
                  <a:lnTo>
                    <a:pt x="1184" y="907"/>
                  </a:lnTo>
                  <a:lnTo>
                    <a:pt x="1216" y="883"/>
                  </a:lnTo>
                  <a:lnTo>
                    <a:pt x="1245" y="860"/>
                  </a:lnTo>
                  <a:lnTo>
                    <a:pt x="1267" y="836"/>
                  </a:lnTo>
                  <a:lnTo>
                    <a:pt x="1286" y="812"/>
                  </a:lnTo>
                  <a:lnTo>
                    <a:pt x="1297" y="787"/>
                  </a:lnTo>
                  <a:lnTo>
                    <a:pt x="1302" y="770"/>
                  </a:lnTo>
                  <a:lnTo>
                    <a:pt x="1308" y="752"/>
                  </a:lnTo>
                  <a:lnTo>
                    <a:pt x="1313" y="734"/>
                  </a:lnTo>
                  <a:lnTo>
                    <a:pt x="1317" y="718"/>
                  </a:lnTo>
                  <a:lnTo>
                    <a:pt x="1322" y="706"/>
                  </a:lnTo>
                  <a:lnTo>
                    <a:pt x="1324" y="697"/>
                  </a:lnTo>
                  <a:lnTo>
                    <a:pt x="1325" y="694"/>
                  </a:lnTo>
                  <a:lnTo>
                    <a:pt x="1327" y="693"/>
                  </a:lnTo>
                  <a:lnTo>
                    <a:pt x="1327" y="696"/>
                  </a:lnTo>
                  <a:lnTo>
                    <a:pt x="1327" y="706"/>
                  </a:lnTo>
                  <a:lnTo>
                    <a:pt x="1327" y="719"/>
                  </a:lnTo>
                  <a:lnTo>
                    <a:pt x="1326" y="735"/>
                  </a:lnTo>
                  <a:lnTo>
                    <a:pt x="1324" y="754"/>
                  </a:lnTo>
                  <a:lnTo>
                    <a:pt x="1322" y="772"/>
                  </a:lnTo>
                  <a:lnTo>
                    <a:pt x="1317" y="792"/>
                  </a:lnTo>
                  <a:lnTo>
                    <a:pt x="1312" y="808"/>
                  </a:lnTo>
                  <a:lnTo>
                    <a:pt x="1315" y="808"/>
                  </a:lnTo>
                  <a:lnTo>
                    <a:pt x="1324" y="806"/>
                  </a:lnTo>
                  <a:lnTo>
                    <a:pt x="1337" y="804"/>
                  </a:lnTo>
                  <a:lnTo>
                    <a:pt x="1352" y="800"/>
                  </a:lnTo>
                  <a:lnTo>
                    <a:pt x="1367" y="796"/>
                  </a:lnTo>
                  <a:lnTo>
                    <a:pt x="1383" y="793"/>
                  </a:lnTo>
                  <a:lnTo>
                    <a:pt x="1395" y="788"/>
                  </a:lnTo>
                  <a:lnTo>
                    <a:pt x="1403" y="784"/>
                  </a:lnTo>
                  <a:lnTo>
                    <a:pt x="1410" y="779"/>
                  </a:lnTo>
                  <a:lnTo>
                    <a:pt x="1418" y="770"/>
                  </a:lnTo>
                  <a:lnTo>
                    <a:pt x="1424" y="760"/>
                  </a:lnTo>
                  <a:lnTo>
                    <a:pt x="1431" y="749"/>
                  </a:lnTo>
                  <a:lnTo>
                    <a:pt x="1435" y="741"/>
                  </a:lnTo>
                  <a:lnTo>
                    <a:pt x="1438" y="735"/>
                  </a:lnTo>
                  <a:lnTo>
                    <a:pt x="1439" y="733"/>
                  </a:lnTo>
                  <a:lnTo>
                    <a:pt x="1441" y="733"/>
                  </a:lnTo>
                  <a:lnTo>
                    <a:pt x="1435" y="777"/>
                  </a:lnTo>
                  <a:lnTo>
                    <a:pt x="1439" y="777"/>
                  </a:lnTo>
                  <a:lnTo>
                    <a:pt x="1449" y="775"/>
                  </a:lnTo>
                  <a:lnTo>
                    <a:pt x="1464" y="775"/>
                  </a:lnTo>
                  <a:lnTo>
                    <a:pt x="1484" y="777"/>
                  </a:lnTo>
                  <a:lnTo>
                    <a:pt x="1507" y="779"/>
                  </a:lnTo>
                  <a:lnTo>
                    <a:pt x="1532" y="783"/>
                  </a:lnTo>
                  <a:lnTo>
                    <a:pt x="1531" y="784"/>
                  </a:lnTo>
                  <a:lnTo>
                    <a:pt x="1527" y="784"/>
                  </a:lnTo>
                  <a:lnTo>
                    <a:pt x="1518" y="785"/>
                  </a:lnTo>
                  <a:lnTo>
                    <a:pt x="1502" y="787"/>
                  </a:lnTo>
                  <a:lnTo>
                    <a:pt x="1483" y="792"/>
                  </a:lnTo>
                  <a:lnTo>
                    <a:pt x="1460" y="797"/>
                  </a:lnTo>
                  <a:lnTo>
                    <a:pt x="1435" y="804"/>
                  </a:lnTo>
                  <a:lnTo>
                    <a:pt x="1408" y="811"/>
                  </a:lnTo>
                  <a:lnTo>
                    <a:pt x="1388" y="818"/>
                  </a:lnTo>
                  <a:lnTo>
                    <a:pt x="1372" y="823"/>
                  </a:lnTo>
                  <a:lnTo>
                    <a:pt x="1356" y="828"/>
                  </a:lnTo>
                  <a:lnTo>
                    <a:pt x="1340" y="833"/>
                  </a:lnTo>
                  <a:lnTo>
                    <a:pt x="1324" y="840"/>
                  </a:lnTo>
                  <a:lnTo>
                    <a:pt x="1309" y="848"/>
                  </a:lnTo>
                  <a:lnTo>
                    <a:pt x="1292" y="859"/>
                  </a:lnTo>
                  <a:lnTo>
                    <a:pt x="1274" y="872"/>
                  </a:lnTo>
                  <a:lnTo>
                    <a:pt x="1254" y="890"/>
                  </a:lnTo>
                  <a:lnTo>
                    <a:pt x="1233" y="911"/>
                  </a:lnTo>
                  <a:lnTo>
                    <a:pt x="1217" y="926"/>
                  </a:lnTo>
                  <a:lnTo>
                    <a:pt x="1202" y="939"/>
                  </a:lnTo>
                  <a:lnTo>
                    <a:pt x="1188" y="948"/>
                  </a:lnTo>
                  <a:lnTo>
                    <a:pt x="1175" y="957"/>
                  </a:lnTo>
                  <a:lnTo>
                    <a:pt x="1162" y="965"/>
                  </a:lnTo>
                  <a:lnTo>
                    <a:pt x="1149" y="972"/>
                  </a:lnTo>
                  <a:lnTo>
                    <a:pt x="1136" y="981"/>
                  </a:lnTo>
                  <a:lnTo>
                    <a:pt x="1123" y="991"/>
                  </a:lnTo>
                  <a:lnTo>
                    <a:pt x="1109" y="1002"/>
                  </a:lnTo>
                  <a:lnTo>
                    <a:pt x="1094" y="1017"/>
                  </a:lnTo>
                  <a:lnTo>
                    <a:pt x="1079" y="1034"/>
                  </a:lnTo>
                  <a:lnTo>
                    <a:pt x="1063" y="1056"/>
                  </a:lnTo>
                  <a:lnTo>
                    <a:pt x="1046" y="1082"/>
                  </a:lnTo>
                  <a:lnTo>
                    <a:pt x="1027" y="1115"/>
                  </a:lnTo>
                  <a:lnTo>
                    <a:pt x="1003" y="1154"/>
                  </a:lnTo>
                  <a:lnTo>
                    <a:pt x="981" y="1188"/>
                  </a:lnTo>
                  <a:lnTo>
                    <a:pt x="960" y="1218"/>
                  </a:lnTo>
                  <a:lnTo>
                    <a:pt x="939" y="1245"/>
                  </a:lnTo>
                  <a:lnTo>
                    <a:pt x="919" y="1270"/>
                  </a:lnTo>
                  <a:lnTo>
                    <a:pt x="903" y="1293"/>
                  </a:lnTo>
                  <a:lnTo>
                    <a:pt x="888" y="1315"/>
                  </a:lnTo>
                  <a:lnTo>
                    <a:pt x="876" y="1337"/>
                  </a:lnTo>
                  <a:lnTo>
                    <a:pt x="867" y="1358"/>
                  </a:lnTo>
                  <a:lnTo>
                    <a:pt x="862" y="1381"/>
                  </a:lnTo>
                  <a:lnTo>
                    <a:pt x="861" y="1406"/>
                  </a:lnTo>
                  <a:lnTo>
                    <a:pt x="864" y="1432"/>
                  </a:lnTo>
                  <a:lnTo>
                    <a:pt x="867" y="1454"/>
                  </a:lnTo>
                  <a:lnTo>
                    <a:pt x="870" y="1481"/>
                  </a:lnTo>
                  <a:lnTo>
                    <a:pt x="873" y="1513"/>
                  </a:lnTo>
                  <a:lnTo>
                    <a:pt x="876" y="1549"/>
                  </a:lnTo>
                  <a:lnTo>
                    <a:pt x="878" y="1587"/>
                  </a:lnTo>
                  <a:lnTo>
                    <a:pt x="880" y="1627"/>
                  </a:lnTo>
                  <a:lnTo>
                    <a:pt x="882" y="1668"/>
                  </a:lnTo>
                  <a:lnTo>
                    <a:pt x="883" y="1711"/>
                  </a:lnTo>
                  <a:lnTo>
                    <a:pt x="886" y="1752"/>
                  </a:lnTo>
                  <a:lnTo>
                    <a:pt x="887" y="1793"/>
                  </a:lnTo>
                  <a:lnTo>
                    <a:pt x="888" y="1833"/>
                  </a:lnTo>
                  <a:lnTo>
                    <a:pt x="889" y="1868"/>
                  </a:lnTo>
                  <a:lnTo>
                    <a:pt x="890" y="1901"/>
                  </a:lnTo>
                  <a:lnTo>
                    <a:pt x="890" y="1930"/>
                  </a:lnTo>
                  <a:lnTo>
                    <a:pt x="891" y="1954"/>
                  </a:lnTo>
                  <a:lnTo>
                    <a:pt x="891" y="1972"/>
                  </a:lnTo>
                  <a:lnTo>
                    <a:pt x="891" y="1984"/>
                  </a:lnTo>
                  <a:lnTo>
                    <a:pt x="891" y="1987"/>
                  </a:lnTo>
                  <a:lnTo>
                    <a:pt x="641" y="1987"/>
                  </a:lnTo>
                  <a:lnTo>
                    <a:pt x="641" y="1984"/>
                  </a:lnTo>
                  <a:lnTo>
                    <a:pt x="642" y="1973"/>
                  </a:lnTo>
                  <a:lnTo>
                    <a:pt x="644" y="1954"/>
                  </a:lnTo>
                  <a:lnTo>
                    <a:pt x="646" y="1932"/>
                  </a:lnTo>
                  <a:lnTo>
                    <a:pt x="649" y="1901"/>
                  </a:lnTo>
                  <a:lnTo>
                    <a:pt x="652" y="1867"/>
                  </a:lnTo>
                  <a:lnTo>
                    <a:pt x="654" y="1828"/>
                  </a:lnTo>
                  <a:lnTo>
                    <a:pt x="656" y="1785"/>
                  </a:lnTo>
                  <a:lnTo>
                    <a:pt x="658" y="1738"/>
                  </a:lnTo>
                  <a:lnTo>
                    <a:pt x="659" y="1689"/>
                  </a:lnTo>
                  <a:lnTo>
                    <a:pt x="659" y="1637"/>
                  </a:lnTo>
                  <a:lnTo>
                    <a:pt x="658" y="1584"/>
                  </a:lnTo>
                  <a:lnTo>
                    <a:pt x="657" y="1528"/>
                  </a:lnTo>
                  <a:lnTo>
                    <a:pt x="654" y="1471"/>
                  </a:lnTo>
                  <a:lnTo>
                    <a:pt x="650" y="1416"/>
                  </a:lnTo>
                  <a:lnTo>
                    <a:pt x="644" y="1359"/>
                  </a:lnTo>
                  <a:lnTo>
                    <a:pt x="636" y="1304"/>
                  </a:lnTo>
                  <a:lnTo>
                    <a:pt x="626" y="1251"/>
                  </a:lnTo>
                  <a:lnTo>
                    <a:pt x="614" y="1199"/>
                  </a:lnTo>
                  <a:lnTo>
                    <a:pt x="600" y="1148"/>
                  </a:lnTo>
                  <a:lnTo>
                    <a:pt x="583" y="1102"/>
                  </a:lnTo>
                  <a:lnTo>
                    <a:pt x="564" y="1058"/>
                  </a:lnTo>
                  <a:lnTo>
                    <a:pt x="541" y="1019"/>
                  </a:lnTo>
                  <a:lnTo>
                    <a:pt x="516" y="984"/>
                  </a:lnTo>
                  <a:lnTo>
                    <a:pt x="488" y="952"/>
                  </a:lnTo>
                  <a:lnTo>
                    <a:pt x="455" y="922"/>
                  </a:lnTo>
                  <a:lnTo>
                    <a:pt x="421" y="894"/>
                  </a:lnTo>
                  <a:lnTo>
                    <a:pt x="385" y="868"/>
                  </a:lnTo>
                  <a:lnTo>
                    <a:pt x="347" y="845"/>
                  </a:lnTo>
                  <a:lnTo>
                    <a:pt x="309" y="822"/>
                  </a:lnTo>
                  <a:lnTo>
                    <a:pt x="271" y="803"/>
                  </a:lnTo>
                  <a:lnTo>
                    <a:pt x="233" y="785"/>
                  </a:lnTo>
                  <a:lnTo>
                    <a:pt x="196" y="769"/>
                  </a:lnTo>
                  <a:lnTo>
                    <a:pt x="161" y="755"/>
                  </a:lnTo>
                  <a:lnTo>
                    <a:pt x="128" y="742"/>
                  </a:lnTo>
                  <a:lnTo>
                    <a:pt x="97" y="731"/>
                  </a:lnTo>
                  <a:lnTo>
                    <a:pt x="70" y="722"/>
                  </a:lnTo>
                  <a:lnTo>
                    <a:pt x="46" y="715"/>
                  </a:lnTo>
                  <a:lnTo>
                    <a:pt x="26" y="709"/>
                  </a:lnTo>
                  <a:lnTo>
                    <a:pt x="12" y="706"/>
                  </a:lnTo>
                  <a:lnTo>
                    <a:pt x="4" y="703"/>
                  </a:lnTo>
                  <a:lnTo>
                    <a:pt x="0" y="703"/>
                  </a:lnTo>
                  <a:lnTo>
                    <a:pt x="0" y="699"/>
                  </a:lnTo>
                  <a:lnTo>
                    <a:pt x="4" y="699"/>
                  </a:lnTo>
                  <a:lnTo>
                    <a:pt x="13" y="700"/>
                  </a:lnTo>
                  <a:lnTo>
                    <a:pt x="29" y="700"/>
                  </a:lnTo>
                  <a:lnTo>
                    <a:pt x="46" y="700"/>
                  </a:lnTo>
                  <a:lnTo>
                    <a:pt x="66" y="701"/>
                  </a:lnTo>
                  <a:lnTo>
                    <a:pt x="84" y="703"/>
                  </a:lnTo>
                  <a:lnTo>
                    <a:pt x="85" y="703"/>
                  </a:lnTo>
                  <a:lnTo>
                    <a:pt x="90" y="703"/>
                  </a:lnTo>
                  <a:lnTo>
                    <a:pt x="94" y="699"/>
                  </a:lnTo>
                  <a:lnTo>
                    <a:pt x="99" y="693"/>
                  </a:lnTo>
                  <a:lnTo>
                    <a:pt x="105" y="682"/>
                  </a:lnTo>
                  <a:lnTo>
                    <a:pt x="108" y="668"/>
                  </a:lnTo>
                  <a:lnTo>
                    <a:pt x="110" y="651"/>
                  </a:lnTo>
                  <a:lnTo>
                    <a:pt x="111" y="636"/>
                  </a:lnTo>
                  <a:lnTo>
                    <a:pt x="111" y="622"/>
                  </a:lnTo>
                  <a:lnTo>
                    <a:pt x="112" y="612"/>
                  </a:lnTo>
                  <a:lnTo>
                    <a:pt x="112" y="608"/>
                  </a:lnTo>
                  <a:lnTo>
                    <a:pt x="115" y="609"/>
                  </a:lnTo>
                  <a:lnTo>
                    <a:pt x="120" y="710"/>
                  </a:lnTo>
                  <a:lnTo>
                    <a:pt x="122" y="711"/>
                  </a:lnTo>
                  <a:lnTo>
                    <a:pt x="131" y="715"/>
                  </a:lnTo>
                  <a:lnTo>
                    <a:pt x="145" y="719"/>
                  </a:lnTo>
                  <a:lnTo>
                    <a:pt x="161" y="724"/>
                  </a:lnTo>
                  <a:lnTo>
                    <a:pt x="182" y="731"/>
                  </a:lnTo>
                  <a:lnTo>
                    <a:pt x="204" y="738"/>
                  </a:lnTo>
                  <a:lnTo>
                    <a:pt x="227" y="747"/>
                  </a:lnTo>
                  <a:lnTo>
                    <a:pt x="251" y="756"/>
                  </a:lnTo>
                  <a:lnTo>
                    <a:pt x="272" y="763"/>
                  </a:lnTo>
                  <a:lnTo>
                    <a:pt x="294" y="772"/>
                  </a:lnTo>
                  <a:lnTo>
                    <a:pt x="313" y="780"/>
                  </a:lnTo>
                  <a:lnTo>
                    <a:pt x="328" y="786"/>
                  </a:lnTo>
                  <a:lnTo>
                    <a:pt x="330" y="787"/>
                  </a:lnTo>
                  <a:lnTo>
                    <a:pt x="334" y="788"/>
                  </a:lnTo>
                  <a:lnTo>
                    <a:pt x="340" y="791"/>
                  </a:lnTo>
                  <a:lnTo>
                    <a:pt x="347" y="793"/>
                  </a:lnTo>
                  <a:lnTo>
                    <a:pt x="355" y="794"/>
                  </a:lnTo>
                  <a:lnTo>
                    <a:pt x="363" y="794"/>
                  </a:lnTo>
                  <a:lnTo>
                    <a:pt x="368" y="792"/>
                  </a:lnTo>
                  <a:lnTo>
                    <a:pt x="371" y="787"/>
                  </a:lnTo>
                  <a:lnTo>
                    <a:pt x="372" y="781"/>
                  </a:lnTo>
                  <a:lnTo>
                    <a:pt x="370" y="774"/>
                  </a:lnTo>
                  <a:lnTo>
                    <a:pt x="365" y="765"/>
                  </a:lnTo>
                  <a:lnTo>
                    <a:pt x="356" y="750"/>
                  </a:lnTo>
                  <a:lnTo>
                    <a:pt x="345" y="734"/>
                  </a:lnTo>
                  <a:lnTo>
                    <a:pt x="331" y="717"/>
                  </a:lnTo>
                  <a:lnTo>
                    <a:pt x="314" y="697"/>
                  </a:lnTo>
                  <a:lnTo>
                    <a:pt x="295" y="679"/>
                  </a:lnTo>
                  <a:lnTo>
                    <a:pt x="274" y="660"/>
                  </a:lnTo>
                  <a:lnTo>
                    <a:pt x="253" y="643"/>
                  </a:lnTo>
                  <a:lnTo>
                    <a:pt x="230" y="628"/>
                  </a:lnTo>
                  <a:lnTo>
                    <a:pt x="230" y="625"/>
                  </a:lnTo>
                  <a:lnTo>
                    <a:pt x="232" y="626"/>
                  </a:lnTo>
                  <a:lnTo>
                    <a:pt x="240" y="630"/>
                  </a:lnTo>
                  <a:lnTo>
                    <a:pt x="251" y="634"/>
                  </a:lnTo>
                  <a:lnTo>
                    <a:pt x="264" y="641"/>
                  </a:lnTo>
                  <a:lnTo>
                    <a:pt x="278" y="646"/>
                  </a:lnTo>
                  <a:lnTo>
                    <a:pt x="291" y="653"/>
                  </a:lnTo>
                  <a:lnTo>
                    <a:pt x="304" y="658"/>
                  </a:lnTo>
                  <a:lnTo>
                    <a:pt x="315" y="662"/>
                  </a:lnTo>
                  <a:lnTo>
                    <a:pt x="321" y="663"/>
                  </a:lnTo>
                  <a:lnTo>
                    <a:pt x="329" y="661"/>
                  </a:lnTo>
                  <a:lnTo>
                    <a:pt x="335" y="658"/>
                  </a:lnTo>
                  <a:lnTo>
                    <a:pt x="341" y="654"/>
                  </a:lnTo>
                  <a:lnTo>
                    <a:pt x="345" y="650"/>
                  </a:lnTo>
                  <a:lnTo>
                    <a:pt x="346" y="649"/>
                  </a:lnTo>
                  <a:lnTo>
                    <a:pt x="407" y="593"/>
                  </a:lnTo>
                  <a:lnTo>
                    <a:pt x="406" y="598"/>
                  </a:lnTo>
                  <a:lnTo>
                    <a:pt x="404" y="600"/>
                  </a:lnTo>
                  <a:lnTo>
                    <a:pt x="400" y="607"/>
                  </a:lnTo>
                  <a:lnTo>
                    <a:pt x="392" y="616"/>
                  </a:lnTo>
                  <a:lnTo>
                    <a:pt x="383" y="626"/>
                  </a:lnTo>
                  <a:lnTo>
                    <a:pt x="376" y="639"/>
                  </a:lnTo>
                  <a:lnTo>
                    <a:pt x="368" y="654"/>
                  </a:lnTo>
                  <a:lnTo>
                    <a:pt x="363" y="667"/>
                  </a:lnTo>
                  <a:lnTo>
                    <a:pt x="360" y="680"/>
                  </a:lnTo>
                  <a:lnTo>
                    <a:pt x="363" y="692"/>
                  </a:lnTo>
                  <a:lnTo>
                    <a:pt x="367" y="701"/>
                  </a:lnTo>
                  <a:lnTo>
                    <a:pt x="376" y="715"/>
                  </a:lnTo>
                  <a:lnTo>
                    <a:pt x="386" y="731"/>
                  </a:lnTo>
                  <a:lnTo>
                    <a:pt x="400" y="750"/>
                  </a:lnTo>
                  <a:lnTo>
                    <a:pt x="415" y="772"/>
                  </a:lnTo>
                  <a:lnTo>
                    <a:pt x="432" y="794"/>
                  </a:lnTo>
                  <a:lnTo>
                    <a:pt x="451" y="817"/>
                  </a:lnTo>
                  <a:lnTo>
                    <a:pt x="469" y="839"/>
                  </a:lnTo>
                  <a:lnTo>
                    <a:pt x="490" y="859"/>
                  </a:lnTo>
                  <a:lnTo>
                    <a:pt x="509" y="879"/>
                  </a:lnTo>
                  <a:lnTo>
                    <a:pt x="529" y="896"/>
                  </a:lnTo>
                  <a:lnTo>
                    <a:pt x="549" y="909"/>
                  </a:lnTo>
                  <a:lnTo>
                    <a:pt x="566" y="919"/>
                  </a:lnTo>
                  <a:lnTo>
                    <a:pt x="585" y="926"/>
                  </a:lnTo>
                  <a:lnTo>
                    <a:pt x="601" y="928"/>
                  </a:lnTo>
                  <a:lnTo>
                    <a:pt x="614" y="928"/>
                  </a:lnTo>
                  <a:lnTo>
                    <a:pt x="625" y="923"/>
                  </a:lnTo>
                  <a:lnTo>
                    <a:pt x="633" y="917"/>
                  </a:lnTo>
                  <a:lnTo>
                    <a:pt x="640" y="907"/>
                  </a:lnTo>
                  <a:lnTo>
                    <a:pt x="646" y="895"/>
                  </a:lnTo>
                  <a:lnTo>
                    <a:pt x="651" y="881"/>
                  </a:lnTo>
                  <a:lnTo>
                    <a:pt x="656" y="866"/>
                  </a:lnTo>
                  <a:lnTo>
                    <a:pt x="661" y="849"/>
                  </a:lnTo>
                  <a:lnTo>
                    <a:pt x="666" y="832"/>
                  </a:lnTo>
                  <a:lnTo>
                    <a:pt x="672" y="807"/>
                  </a:lnTo>
                  <a:lnTo>
                    <a:pt x="677" y="780"/>
                  </a:lnTo>
                  <a:lnTo>
                    <a:pt x="680" y="752"/>
                  </a:lnTo>
                  <a:lnTo>
                    <a:pt x="682" y="724"/>
                  </a:lnTo>
                  <a:lnTo>
                    <a:pt x="682" y="698"/>
                  </a:lnTo>
                  <a:lnTo>
                    <a:pt x="681" y="675"/>
                  </a:lnTo>
                  <a:lnTo>
                    <a:pt x="678" y="656"/>
                  </a:lnTo>
                  <a:lnTo>
                    <a:pt x="672" y="642"/>
                  </a:lnTo>
                  <a:lnTo>
                    <a:pt x="667" y="633"/>
                  </a:lnTo>
                  <a:lnTo>
                    <a:pt x="658" y="621"/>
                  </a:lnTo>
                  <a:lnTo>
                    <a:pt x="647" y="604"/>
                  </a:lnTo>
                  <a:lnTo>
                    <a:pt x="633" y="583"/>
                  </a:lnTo>
                  <a:lnTo>
                    <a:pt x="618" y="560"/>
                  </a:lnTo>
                  <a:lnTo>
                    <a:pt x="602" y="535"/>
                  </a:lnTo>
                  <a:lnTo>
                    <a:pt x="583" y="508"/>
                  </a:lnTo>
                  <a:lnTo>
                    <a:pt x="565" y="480"/>
                  </a:lnTo>
                  <a:lnTo>
                    <a:pt x="546" y="450"/>
                  </a:lnTo>
                  <a:lnTo>
                    <a:pt x="528" y="421"/>
                  </a:lnTo>
                  <a:lnTo>
                    <a:pt x="509" y="392"/>
                  </a:lnTo>
                  <a:lnTo>
                    <a:pt x="493" y="362"/>
                  </a:lnTo>
                  <a:lnTo>
                    <a:pt x="478" y="335"/>
                  </a:lnTo>
                  <a:lnTo>
                    <a:pt x="465" y="310"/>
                  </a:lnTo>
                  <a:lnTo>
                    <a:pt x="455" y="286"/>
                  </a:lnTo>
                  <a:lnTo>
                    <a:pt x="442" y="263"/>
                  </a:lnTo>
                  <a:lnTo>
                    <a:pt x="427" y="244"/>
                  </a:lnTo>
                  <a:lnTo>
                    <a:pt x="408" y="227"/>
                  </a:lnTo>
                  <a:lnTo>
                    <a:pt x="389" y="213"/>
                  </a:lnTo>
                  <a:lnTo>
                    <a:pt x="366" y="202"/>
                  </a:lnTo>
                  <a:lnTo>
                    <a:pt x="342" y="195"/>
                  </a:lnTo>
                  <a:lnTo>
                    <a:pt x="318" y="188"/>
                  </a:lnTo>
                  <a:lnTo>
                    <a:pt x="292" y="184"/>
                  </a:lnTo>
                  <a:lnTo>
                    <a:pt x="267" y="182"/>
                  </a:lnTo>
                  <a:lnTo>
                    <a:pt x="242" y="181"/>
                  </a:lnTo>
                  <a:lnTo>
                    <a:pt x="218" y="181"/>
                  </a:lnTo>
                  <a:lnTo>
                    <a:pt x="315" y="164"/>
                  </a:lnTo>
                  <a:lnTo>
                    <a:pt x="321" y="97"/>
                  </a:lnTo>
                  <a:lnTo>
                    <a:pt x="323" y="97"/>
                  </a:lnTo>
                  <a:lnTo>
                    <a:pt x="323" y="100"/>
                  </a:lnTo>
                  <a:lnTo>
                    <a:pt x="323" y="108"/>
                  </a:lnTo>
                  <a:lnTo>
                    <a:pt x="323" y="119"/>
                  </a:lnTo>
                  <a:lnTo>
                    <a:pt x="324" y="132"/>
                  </a:lnTo>
                  <a:lnTo>
                    <a:pt x="327" y="145"/>
                  </a:lnTo>
                  <a:lnTo>
                    <a:pt x="331" y="156"/>
                  </a:lnTo>
                  <a:lnTo>
                    <a:pt x="338" y="164"/>
                  </a:lnTo>
                  <a:lnTo>
                    <a:pt x="351" y="173"/>
                  </a:lnTo>
                  <a:lnTo>
                    <a:pt x="366" y="181"/>
                  </a:lnTo>
                  <a:lnTo>
                    <a:pt x="383" y="186"/>
                  </a:lnTo>
                  <a:lnTo>
                    <a:pt x="401" y="188"/>
                  </a:lnTo>
                  <a:lnTo>
                    <a:pt x="416" y="187"/>
                  </a:lnTo>
                  <a:lnTo>
                    <a:pt x="428" y="183"/>
                  </a:lnTo>
                  <a:lnTo>
                    <a:pt x="440" y="173"/>
                  </a:lnTo>
                  <a:lnTo>
                    <a:pt x="451" y="159"/>
                  </a:lnTo>
                  <a:lnTo>
                    <a:pt x="458" y="144"/>
                  </a:lnTo>
                  <a:lnTo>
                    <a:pt x="464" y="126"/>
                  </a:lnTo>
                  <a:lnTo>
                    <a:pt x="464" y="109"/>
                  </a:lnTo>
                  <a:lnTo>
                    <a:pt x="462" y="96"/>
                  </a:lnTo>
                  <a:lnTo>
                    <a:pt x="457" y="82"/>
                  </a:lnTo>
                  <a:lnTo>
                    <a:pt x="451" y="65"/>
                  </a:lnTo>
                  <a:lnTo>
                    <a:pt x="444" y="49"/>
                  </a:lnTo>
                  <a:lnTo>
                    <a:pt x="438" y="34"/>
                  </a:lnTo>
                  <a:lnTo>
                    <a:pt x="432" y="21"/>
                  </a:lnTo>
                  <a:lnTo>
                    <a:pt x="427" y="10"/>
                  </a:lnTo>
                  <a:lnTo>
                    <a:pt x="423" y="2"/>
                  </a:lnTo>
                  <a:lnTo>
                    <a:pt x="421" y="0"/>
                  </a:lnTo>
                  <a:close/>
                </a:path>
              </a:pathLst>
            </a:custGeom>
            <a:solidFill>
              <a:schemeClr val="bg1">
                <a:lumMod val="65000"/>
              </a:schemeClr>
            </a:solidFill>
            <a:ln w="0">
              <a:noFill/>
              <a:prstDash val="solid"/>
              <a:round/>
            </a:ln>
          </p:spPr>
          <p:txBody>
            <a:bodyPr vert="horz" wrap="square" lIns="86699" tIns="43349" rIns="86699" bIns="43349"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705" b="0" i="0" u="none" strike="noStrike" kern="1200" cap="none" spc="0" normalizeH="0" baseline="0" noProof="0">
                <a:ln>
                  <a:noFill/>
                </a:ln>
                <a:solidFill>
                  <a:srgbClr val="000000">
                    <a:lumMod val="85000"/>
                    <a:lumOff val="15000"/>
                  </a:srgbClr>
                </a:solidFill>
                <a:effectLst/>
                <a:uLnTx/>
                <a:uFillTx/>
                <a:cs typeface="+mn-ea"/>
                <a:sym typeface="+mn-lt"/>
              </a:endParaRPr>
            </a:p>
          </p:txBody>
        </p:sp>
        <p:pic>
          <p:nvPicPr>
            <p:cNvPr id="6" name="图片 5" descr="D:\河豚\图片\专利\图片10.png图片10"/>
            <p:cNvPicPr>
              <a:picLocks noChangeAspect="1"/>
            </p:cNvPicPr>
            <p:nvPr/>
          </p:nvPicPr>
          <p:blipFill>
            <a:blip r:embed="rId4"/>
            <a:srcRect/>
            <a:stretch>
              <a:fillRect/>
            </a:stretch>
          </p:blipFill>
          <p:spPr>
            <a:xfrm rot="20160000">
              <a:off x="7368" y="6445"/>
              <a:ext cx="2010" cy="2460"/>
            </a:xfrm>
            <a:prstGeom prst="rect">
              <a:avLst/>
            </a:prstGeom>
          </p:spPr>
        </p:pic>
      </p:grpSp>
      <p:grpSp>
        <p:nvGrpSpPr>
          <p:cNvPr id="11" name="组合 10"/>
          <p:cNvGrpSpPr/>
          <p:nvPr/>
        </p:nvGrpSpPr>
        <p:grpSpPr>
          <a:xfrm>
            <a:off x="3832860" y="1344930"/>
            <a:ext cx="4204335" cy="3888105"/>
            <a:chOff x="6036" y="2118"/>
            <a:chExt cx="6621" cy="6123"/>
          </a:xfrm>
        </p:grpSpPr>
        <p:grpSp>
          <p:nvGrpSpPr>
            <p:cNvPr id="51" name="组合 50"/>
            <p:cNvGrpSpPr/>
            <p:nvPr/>
          </p:nvGrpSpPr>
          <p:grpSpPr>
            <a:xfrm>
              <a:off x="6157" y="2118"/>
              <a:ext cx="6500" cy="4712"/>
              <a:chOff x="4308475" y="1747838"/>
              <a:chExt cx="4352925" cy="3155949"/>
            </a:xfrm>
          </p:grpSpPr>
          <p:sp>
            <p:nvSpPr>
              <p:cNvPr id="45" name="Freeform 40"/>
              <p:cNvSpPr>
                <a:spLocks noEditPoints="1"/>
              </p:cNvSpPr>
              <p:nvPr/>
            </p:nvSpPr>
            <p:spPr bwMode="auto">
              <a:xfrm>
                <a:off x="7162800" y="3367088"/>
                <a:ext cx="1358900" cy="889000"/>
              </a:xfrm>
              <a:custGeom>
                <a:avLst/>
                <a:gdLst>
                  <a:gd name="T0" fmla="*/ 167 w 856"/>
                  <a:gd name="T1" fmla="*/ 314 h 560"/>
                  <a:gd name="T2" fmla="*/ 205 w 856"/>
                  <a:gd name="T3" fmla="*/ 410 h 560"/>
                  <a:gd name="T4" fmla="*/ 176 w 856"/>
                  <a:gd name="T5" fmla="*/ 312 h 560"/>
                  <a:gd name="T6" fmla="*/ 232 w 856"/>
                  <a:gd name="T7" fmla="*/ 343 h 560"/>
                  <a:gd name="T8" fmla="*/ 271 w 856"/>
                  <a:gd name="T9" fmla="*/ 438 h 560"/>
                  <a:gd name="T10" fmla="*/ 214 w 856"/>
                  <a:gd name="T11" fmla="*/ 294 h 560"/>
                  <a:gd name="T12" fmla="*/ 330 w 856"/>
                  <a:gd name="T13" fmla="*/ 419 h 560"/>
                  <a:gd name="T14" fmla="*/ 342 w 856"/>
                  <a:gd name="T15" fmla="*/ 460 h 560"/>
                  <a:gd name="T16" fmla="*/ 312 w 856"/>
                  <a:gd name="T17" fmla="*/ 322 h 560"/>
                  <a:gd name="T18" fmla="*/ 373 w 856"/>
                  <a:gd name="T19" fmla="*/ 367 h 560"/>
                  <a:gd name="T20" fmla="*/ 402 w 856"/>
                  <a:gd name="T21" fmla="*/ 470 h 560"/>
                  <a:gd name="T22" fmla="*/ 371 w 856"/>
                  <a:gd name="T23" fmla="*/ 337 h 560"/>
                  <a:gd name="T24" fmla="*/ 458 w 856"/>
                  <a:gd name="T25" fmla="*/ 386 h 560"/>
                  <a:gd name="T26" fmla="*/ 464 w 856"/>
                  <a:gd name="T27" fmla="*/ 384 h 560"/>
                  <a:gd name="T28" fmla="*/ 511 w 856"/>
                  <a:gd name="T29" fmla="*/ 333 h 560"/>
                  <a:gd name="T30" fmla="*/ 545 w 856"/>
                  <a:gd name="T31" fmla="*/ 436 h 560"/>
                  <a:gd name="T32" fmla="*/ 523 w 856"/>
                  <a:gd name="T33" fmla="*/ 334 h 560"/>
                  <a:gd name="T34" fmla="*/ 585 w 856"/>
                  <a:gd name="T35" fmla="*/ 353 h 560"/>
                  <a:gd name="T36" fmla="*/ 595 w 856"/>
                  <a:gd name="T37" fmla="*/ 381 h 560"/>
                  <a:gd name="T38" fmla="*/ 640 w 856"/>
                  <a:gd name="T39" fmla="*/ 343 h 560"/>
                  <a:gd name="T40" fmla="*/ 650 w 856"/>
                  <a:gd name="T41" fmla="*/ 364 h 560"/>
                  <a:gd name="T42" fmla="*/ 761 w 856"/>
                  <a:gd name="T43" fmla="*/ 321 h 560"/>
                  <a:gd name="T44" fmla="*/ 853 w 856"/>
                  <a:gd name="T45" fmla="*/ 322 h 560"/>
                  <a:gd name="T46" fmla="*/ 773 w 856"/>
                  <a:gd name="T47" fmla="*/ 353 h 560"/>
                  <a:gd name="T48" fmla="*/ 574 w 856"/>
                  <a:gd name="T49" fmla="*/ 471 h 560"/>
                  <a:gd name="T50" fmla="*/ 390 w 856"/>
                  <a:gd name="T51" fmla="*/ 554 h 560"/>
                  <a:gd name="T52" fmla="*/ 228 w 856"/>
                  <a:gd name="T53" fmla="*/ 522 h 560"/>
                  <a:gd name="T54" fmla="*/ 99 w 856"/>
                  <a:gd name="T55" fmla="*/ 347 h 560"/>
                  <a:gd name="T56" fmla="*/ 375 w 856"/>
                  <a:gd name="T57" fmla="*/ 0 h 560"/>
                  <a:gd name="T58" fmla="*/ 558 w 856"/>
                  <a:gd name="T59" fmla="*/ 86 h 560"/>
                  <a:gd name="T60" fmla="*/ 732 w 856"/>
                  <a:gd name="T61" fmla="*/ 241 h 560"/>
                  <a:gd name="T62" fmla="*/ 814 w 856"/>
                  <a:gd name="T63" fmla="*/ 300 h 560"/>
                  <a:gd name="T64" fmla="*/ 841 w 856"/>
                  <a:gd name="T65" fmla="*/ 321 h 560"/>
                  <a:gd name="T66" fmla="*/ 648 w 856"/>
                  <a:gd name="T67" fmla="*/ 315 h 560"/>
                  <a:gd name="T68" fmla="*/ 673 w 856"/>
                  <a:gd name="T69" fmla="*/ 249 h 560"/>
                  <a:gd name="T70" fmla="*/ 642 w 856"/>
                  <a:gd name="T71" fmla="*/ 315 h 560"/>
                  <a:gd name="T72" fmla="*/ 619 w 856"/>
                  <a:gd name="T73" fmla="*/ 223 h 560"/>
                  <a:gd name="T74" fmla="*/ 592 w 856"/>
                  <a:gd name="T75" fmla="*/ 297 h 560"/>
                  <a:gd name="T76" fmla="*/ 546 w 856"/>
                  <a:gd name="T77" fmla="*/ 275 h 560"/>
                  <a:gd name="T78" fmla="*/ 566 w 856"/>
                  <a:gd name="T79" fmla="*/ 196 h 560"/>
                  <a:gd name="T80" fmla="*/ 525 w 856"/>
                  <a:gd name="T81" fmla="*/ 291 h 560"/>
                  <a:gd name="T82" fmla="*/ 478 w 856"/>
                  <a:gd name="T83" fmla="*/ 245 h 560"/>
                  <a:gd name="T84" fmla="*/ 487 w 856"/>
                  <a:gd name="T85" fmla="*/ 198 h 560"/>
                  <a:gd name="T86" fmla="*/ 369 w 856"/>
                  <a:gd name="T87" fmla="*/ 294 h 560"/>
                  <a:gd name="T88" fmla="*/ 424 w 856"/>
                  <a:gd name="T89" fmla="*/ 184 h 560"/>
                  <a:gd name="T90" fmla="*/ 422 w 856"/>
                  <a:gd name="T91" fmla="*/ 170 h 560"/>
                  <a:gd name="T92" fmla="*/ 350 w 856"/>
                  <a:gd name="T93" fmla="*/ 292 h 560"/>
                  <a:gd name="T94" fmla="*/ 340 w 856"/>
                  <a:gd name="T95" fmla="*/ 216 h 560"/>
                  <a:gd name="T96" fmla="*/ 354 w 856"/>
                  <a:gd name="T97" fmla="*/ 107 h 560"/>
                  <a:gd name="T98" fmla="*/ 319 w 856"/>
                  <a:gd name="T99" fmla="*/ 227 h 560"/>
                  <a:gd name="T100" fmla="*/ 254 w 856"/>
                  <a:gd name="T101" fmla="*/ 220 h 560"/>
                  <a:gd name="T102" fmla="*/ 287 w 856"/>
                  <a:gd name="T103" fmla="*/ 122 h 560"/>
                  <a:gd name="T104" fmla="*/ 215 w 856"/>
                  <a:gd name="T105" fmla="*/ 257 h 560"/>
                  <a:gd name="T106" fmla="*/ 199 w 856"/>
                  <a:gd name="T107" fmla="*/ 205 h 560"/>
                  <a:gd name="T108" fmla="*/ 217 w 856"/>
                  <a:gd name="T109" fmla="*/ 143 h 560"/>
                  <a:gd name="T110" fmla="*/ 142 w 856"/>
                  <a:gd name="T111" fmla="*/ 258 h 560"/>
                  <a:gd name="T112" fmla="*/ 67 w 856"/>
                  <a:gd name="T113" fmla="*/ 205 h 560"/>
                  <a:gd name="T114" fmla="*/ 226 w 856"/>
                  <a:gd name="T115" fmla="*/ 49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6" h="560">
                    <a:moveTo>
                      <a:pt x="6" y="262"/>
                    </a:moveTo>
                    <a:lnTo>
                      <a:pt x="51" y="271"/>
                    </a:lnTo>
                    <a:lnTo>
                      <a:pt x="98" y="279"/>
                    </a:lnTo>
                    <a:lnTo>
                      <a:pt x="147" y="286"/>
                    </a:lnTo>
                    <a:lnTo>
                      <a:pt x="156" y="297"/>
                    </a:lnTo>
                    <a:lnTo>
                      <a:pt x="167" y="314"/>
                    </a:lnTo>
                    <a:lnTo>
                      <a:pt x="179" y="334"/>
                    </a:lnTo>
                    <a:lnTo>
                      <a:pt x="190" y="358"/>
                    </a:lnTo>
                    <a:lnTo>
                      <a:pt x="199" y="386"/>
                    </a:lnTo>
                    <a:lnTo>
                      <a:pt x="204" y="418"/>
                    </a:lnTo>
                    <a:lnTo>
                      <a:pt x="204" y="416"/>
                    </a:lnTo>
                    <a:lnTo>
                      <a:pt x="205" y="410"/>
                    </a:lnTo>
                    <a:lnTo>
                      <a:pt x="205" y="402"/>
                    </a:lnTo>
                    <a:lnTo>
                      <a:pt x="205" y="390"/>
                    </a:lnTo>
                    <a:lnTo>
                      <a:pt x="202" y="374"/>
                    </a:lnTo>
                    <a:lnTo>
                      <a:pt x="198" y="356"/>
                    </a:lnTo>
                    <a:lnTo>
                      <a:pt x="189" y="335"/>
                    </a:lnTo>
                    <a:lnTo>
                      <a:pt x="176" y="312"/>
                    </a:lnTo>
                    <a:lnTo>
                      <a:pt x="158" y="287"/>
                    </a:lnTo>
                    <a:lnTo>
                      <a:pt x="194" y="292"/>
                    </a:lnTo>
                    <a:lnTo>
                      <a:pt x="201" y="299"/>
                    </a:lnTo>
                    <a:lnTo>
                      <a:pt x="211" y="310"/>
                    </a:lnTo>
                    <a:lnTo>
                      <a:pt x="222" y="324"/>
                    </a:lnTo>
                    <a:lnTo>
                      <a:pt x="232" y="343"/>
                    </a:lnTo>
                    <a:lnTo>
                      <a:pt x="244" y="365"/>
                    </a:lnTo>
                    <a:lnTo>
                      <a:pt x="255" y="390"/>
                    </a:lnTo>
                    <a:lnTo>
                      <a:pt x="264" y="419"/>
                    </a:lnTo>
                    <a:lnTo>
                      <a:pt x="272" y="452"/>
                    </a:lnTo>
                    <a:lnTo>
                      <a:pt x="272" y="447"/>
                    </a:lnTo>
                    <a:lnTo>
                      <a:pt x="271" y="438"/>
                    </a:lnTo>
                    <a:lnTo>
                      <a:pt x="268" y="422"/>
                    </a:lnTo>
                    <a:lnTo>
                      <a:pt x="265" y="403"/>
                    </a:lnTo>
                    <a:lnTo>
                      <a:pt x="259" y="379"/>
                    </a:lnTo>
                    <a:lnTo>
                      <a:pt x="248" y="353"/>
                    </a:lnTo>
                    <a:lnTo>
                      <a:pt x="234" y="323"/>
                    </a:lnTo>
                    <a:lnTo>
                      <a:pt x="214" y="294"/>
                    </a:lnTo>
                    <a:lnTo>
                      <a:pt x="272" y="299"/>
                    </a:lnTo>
                    <a:lnTo>
                      <a:pt x="290" y="320"/>
                    </a:lnTo>
                    <a:lnTo>
                      <a:pt x="304" y="343"/>
                    </a:lnTo>
                    <a:lnTo>
                      <a:pt x="315" y="368"/>
                    </a:lnTo>
                    <a:lnTo>
                      <a:pt x="324" y="394"/>
                    </a:lnTo>
                    <a:lnTo>
                      <a:pt x="330" y="419"/>
                    </a:lnTo>
                    <a:lnTo>
                      <a:pt x="334" y="443"/>
                    </a:lnTo>
                    <a:lnTo>
                      <a:pt x="337" y="464"/>
                    </a:lnTo>
                    <a:lnTo>
                      <a:pt x="338" y="480"/>
                    </a:lnTo>
                    <a:lnTo>
                      <a:pt x="338" y="491"/>
                    </a:lnTo>
                    <a:lnTo>
                      <a:pt x="338" y="495"/>
                    </a:lnTo>
                    <a:lnTo>
                      <a:pt x="342" y="460"/>
                    </a:lnTo>
                    <a:lnTo>
                      <a:pt x="341" y="430"/>
                    </a:lnTo>
                    <a:lnTo>
                      <a:pt x="339" y="402"/>
                    </a:lnTo>
                    <a:lnTo>
                      <a:pt x="334" y="378"/>
                    </a:lnTo>
                    <a:lnTo>
                      <a:pt x="327" y="356"/>
                    </a:lnTo>
                    <a:lnTo>
                      <a:pt x="319" y="337"/>
                    </a:lnTo>
                    <a:lnTo>
                      <a:pt x="312" y="322"/>
                    </a:lnTo>
                    <a:lnTo>
                      <a:pt x="304" y="310"/>
                    </a:lnTo>
                    <a:lnTo>
                      <a:pt x="298" y="302"/>
                    </a:lnTo>
                    <a:lnTo>
                      <a:pt x="335" y="305"/>
                    </a:lnTo>
                    <a:lnTo>
                      <a:pt x="350" y="324"/>
                    </a:lnTo>
                    <a:lnTo>
                      <a:pt x="362" y="345"/>
                    </a:lnTo>
                    <a:lnTo>
                      <a:pt x="373" y="367"/>
                    </a:lnTo>
                    <a:lnTo>
                      <a:pt x="381" y="390"/>
                    </a:lnTo>
                    <a:lnTo>
                      <a:pt x="389" y="411"/>
                    </a:lnTo>
                    <a:lnTo>
                      <a:pt x="394" y="431"/>
                    </a:lnTo>
                    <a:lnTo>
                      <a:pt x="398" y="448"/>
                    </a:lnTo>
                    <a:lnTo>
                      <a:pt x="401" y="461"/>
                    </a:lnTo>
                    <a:lnTo>
                      <a:pt x="402" y="470"/>
                    </a:lnTo>
                    <a:lnTo>
                      <a:pt x="403" y="473"/>
                    </a:lnTo>
                    <a:lnTo>
                      <a:pt x="401" y="442"/>
                    </a:lnTo>
                    <a:lnTo>
                      <a:pt x="396" y="411"/>
                    </a:lnTo>
                    <a:lnTo>
                      <a:pt x="389" y="384"/>
                    </a:lnTo>
                    <a:lnTo>
                      <a:pt x="380" y="359"/>
                    </a:lnTo>
                    <a:lnTo>
                      <a:pt x="371" y="337"/>
                    </a:lnTo>
                    <a:lnTo>
                      <a:pt x="362" y="320"/>
                    </a:lnTo>
                    <a:lnTo>
                      <a:pt x="354" y="306"/>
                    </a:lnTo>
                    <a:lnTo>
                      <a:pt x="415" y="310"/>
                    </a:lnTo>
                    <a:lnTo>
                      <a:pt x="435" y="336"/>
                    </a:lnTo>
                    <a:lnTo>
                      <a:pt x="448" y="362"/>
                    </a:lnTo>
                    <a:lnTo>
                      <a:pt x="458" y="386"/>
                    </a:lnTo>
                    <a:lnTo>
                      <a:pt x="463" y="408"/>
                    </a:lnTo>
                    <a:lnTo>
                      <a:pt x="465" y="426"/>
                    </a:lnTo>
                    <a:lnTo>
                      <a:pt x="466" y="436"/>
                    </a:lnTo>
                    <a:lnTo>
                      <a:pt x="466" y="440"/>
                    </a:lnTo>
                    <a:lnTo>
                      <a:pt x="467" y="411"/>
                    </a:lnTo>
                    <a:lnTo>
                      <a:pt x="464" y="384"/>
                    </a:lnTo>
                    <a:lnTo>
                      <a:pt x="456" y="360"/>
                    </a:lnTo>
                    <a:lnTo>
                      <a:pt x="448" y="340"/>
                    </a:lnTo>
                    <a:lnTo>
                      <a:pt x="439" y="323"/>
                    </a:lnTo>
                    <a:lnTo>
                      <a:pt x="431" y="311"/>
                    </a:lnTo>
                    <a:lnTo>
                      <a:pt x="498" y="315"/>
                    </a:lnTo>
                    <a:lnTo>
                      <a:pt x="511" y="333"/>
                    </a:lnTo>
                    <a:lnTo>
                      <a:pt x="522" y="354"/>
                    </a:lnTo>
                    <a:lnTo>
                      <a:pt x="529" y="374"/>
                    </a:lnTo>
                    <a:lnTo>
                      <a:pt x="536" y="394"/>
                    </a:lnTo>
                    <a:lnTo>
                      <a:pt x="540" y="413"/>
                    </a:lnTo>
                    <a:lnTo>
                      <a:pt x="542" y="427"/>
                    </a:lnTo>
                    <a:lnTo>
                      <a:pt x="545" y="436"/>
                    </a:lnTo>
                    <a:lnTo>
                      <a:pt x="545" y="440"/>
                    </a:lnTo>
                    <a:lnTo>
                      <a:pt x="545" y="413"/>
                    </a:lnTo>
                    <a:lnTo>
                      <a:pt x="541" y="387"/>
                    </a:lnTo>
                    <a:lnTo>
                      <a:pt x="536" y="366"/>
                    </a:lnTo>
                    <a:lnTo>
                      <a:pt x="529" y="348"/>
                    </a:lnTo>
                    <a:lnTo>
                      <a:pt x="523" y="334"/>
                    </a:lnTo>
                    <a:lnTo>
                      <a:pt x="516" y="322"/>
                    </a:lnTo>
                    <a:lnTo>
                      <a:pt x="512" y="315"/>
                    </a:lnTo>
                    <a:lnTo>
                      <a:pt x="571" y="317"/>
                    </a:lnTo>
                    <a:lnTo>
                      <a:pt x="574" y="326"/>
                    </a:lnTo>
                    <a:lnTo>
                      <a:pt x="579" y="337"/>
                    </a:lnTo>
                    <a:lnTo>
                      <a:pt x="585" y="353"/>
                    </a:lnTo>
                    <a:lnTo>
                      <a:pt x="589" y="370"/>
                    </a:lnTo>
                    <a:lnTo>
                      <a:pt x="594" y="389"/>
                    </a:lnTo>
                    <a:lnTo>
                      <a:pt x="597" y="408"/>
                    </a:lnTo>
                    <a:lnTo>
                      <a:pt x="597" y="405"/>
                    </a:lnTo>
                    <a:lnTo>
                      <a:pt x="596" y="395"/>
                    </a:lnTo>
                    <a:lnTo>
                      <a:pt x="595" y="381"/>
                    </a:lnTo>
                    <a:lnTo>
                      <a:pt x="591" y="361"/>
                    </a:lnTo>
                    <a:lnTo>
                      <a:pt x="586" y="341"/>
                    </a:lnTo>
                    <a:lnTo>
                      <a:pt x="576" y="318"/>
                    </a:lnTo>
                    <a:lnTo>
                      <a:pt x="629" y="319"/>
                    </a:lnTo>
                    <a:lnTo>
                      <a:pt x="635" y="330"/>
                    </a:lnTo>
                    <a:lnTo>
                      <a:pt x="640" y="343"/>
                    </a:lnTo>
                    <a:lnTo>
                      <a:pt x="645" y="356"/>
                    </a:lnTo>
                    <a:lnTo>
                      <a:pt x="648" y="368"/>
                    </a:lnTo>
                    <a:lnTo>
                      <a:pt x="651" y="378"/>
                    </a:lnTo>
                    <a:lnTo>
                      <a:pt x="653" y="384"/>
                    </a:lnTo>
                    <a:lnTo>
                      <a:pt x="653" y="387"/>
                    </a:lnTo>
                    <a:lnTo>
                      <a:pt x="650" y="364"/>
                    </a:lnTo>
                    <a:lnTo>
                      <a:pt x="645" y="344"/>
                    </a:lnTo>
                    <a:lnTo>
                      <a:pt x="639" y="329"/>
                    </a:lnTo>
                    <a:lnTo>
                      <a:pt x="634" y="319"/>
                    </a:lnTo>
                    <a:lnTo>
                      <a:pt x="681" y="320"/>
                    </a:lnTo>
                    <a:lnTo>
                      <a:pt x="723" y="321"/>
                    </a:lnTo>
                    <a:lnTo>
                      <a:pt x="761" y="321"/>
                    </a:lnTo>
                    <a:lnTo>
                      <a:pt x="794" y="321"/>
                    </a:lnTo>
                    <a:lnTo>
                      <a:pt x="821" y="321"/>
                    </a:lnTo>
                    <a:lnTo>
                      <a:pt x="840" y="321"/>
                    </a:lnTo>
                    <a:lnTo>
                      <a:pt x="853" y="321"/>
                    </a:lnTo>
                    <a:lnTo>
                      <a:pt x="856" y="322"/>
                    </a:lnTo>
                    <a:lnTo>
                      <a:pt x="853" y="322"/>
                    </a:lnTo>
                    <a:lnTo>
                      <a:pt x="849" y="323"/>
                    </a:lnTo>
                    <a:lnTo>
                      <a:pt x="840" y="326"/>
                    </a:lnTo>
                    <a:lnTo>
                      <a:pt x="828" y="329"/>
                    </a:lnTo>
                    <a:lnTo>
                      <a:pt x="813" y="334"/>
                    </a:lnTo>
                    <a:lnTo>
                      <a:pt x="795" y="342"/>
                    </a:lnTo>
                    <a:lnTo>
                      <a:pt x="773" y="353"/>
                    </a:lnTo>
                    <a:lnTo>
                      <a:pt x="747" y="366"/>
                    </a:lnTo>
                    <a:lnTo>
                      <a:pt x="716" y="381"/>
                    </a:lnTo>
                    <a:lnTo>
                      <a:pt x="683" y="401"/>
                    </a:lnTo>
                    <a:lnTo>
                      <a:pt x="646" y="423"/>
                    </a:lnTo>
                    <a:lnTo>
                      <a:pt x="604" y="452"/>
                    </a:lnTo>
                    <a:lnTo>
                      <a:pt x="574" y="471"/>
                    </a:lnTo>
                    <a:lnTo>
                      <a:pt x="543" y="490"/>
                    </a:lnTo>
                    <a:lnTo>
                      <a:pt x="512" y="507"/>
                    </a:lnTo>
                    <a:lnTo>
                      <a:pt x="481" y="522"/>
                    </a:lnTo>
                    <a:lnTo>
                      <a:pt x="451" y="535"/>
                    </a:lnTo>
                    <a:lnTo>
                      <a:pt x="421" y="546"/>
                    </a:lnTo>
                    <a:lnTo>
                      <a:pt x="390" y="554"/>
                    </a:lnTo>
                    <a:lnTo>
                      <a:pt x="361" y="559"/>
                    </a:lnTo>
                    <a:lnTo>
                      <a:pt x="332" y="560"/>
                    </a:lnTo>
                    <a:lnTo>
                      <a:pt x="304" y="557"/>
                    </a:lnTo>
                    <a:lnTo>
                      <a:pt x="278" y="551"/>
                    </a:lnTo>
                    <a:lnTo>
                      <a:pt x="252" y="539"/>
                    </a:lnTo>
                    <a:lnTo>
                      <a:pt x="228" y="522"/>
                    </a:lnTo>
                    <a:lnTo>
                      <a:pt x="205" y="502"/>
                    </a:lnTo>
                    <a:lnTo>
                      <a:pt x="185" y="473"/>
                    </a:lnTo>
                    <a:lnTo>
                      <a:pt x="158" y="436"/>
                    </a:lnTo>
                    <a:lnTo>
                      <a:pt x="137" y="403"/>
                    </a:lnTo>
                    <a:lnTo>
                      <a:pt x="116" y="373"/>
                    </a:lnTo>
                    <a:lnTo>
                      <a:pt x="99" y="347"/>
                    </a:lnTo>
                    <a:lnTo>
                      <a:pt x="80" y="324"/>
                    </a:lnTo>
                    <a:lnTo>
                      <a:pt x="64" y="305"/>
                    </a:lnTo>
                    <a:lnTo>
                      <a:pt x="45" y="289"/>
                    </a:lnTo>
                    <a:lnTo>
                      <a:pt x="27" y="274"/>
                    </a:lnTo>
                    <a:lnTo>
                      <a:pt x="6" y="262"/>
                    </a:lnTo>
                    <a:close/>
                    <a:moveTo>
                      <a:pt x="375" y="0"/>
                    </a:moveTo>
                    <a:lnTo>
                      <a:pt x="406" y="5"/>
                    </a:lnTo>
                    <a:lnTo>
                      <a:pt x="438" y="13"/>
                    </a:lnTo>
                    <a:lnTo>
                      <a:pt x="470" y="26"/>
                    </a:lnTo>
                    <a:lnTo>
                      <a:pt x="500" y="43"/>
                    </a:lnTo>
                    <a:lnTo>
                      <a:pt x="529" y="62"/>
                    </a:lnTo>
                    <a:lnTo>
                      <a:pt x="558" y="86"/>
                    </a:lnTo>
                    <a:lnTo>
                      <a:pt x="596" y="121"/>
                    </a:lnTo>
                    <a:lnTo>
                      <a:pt x="629" y="151"/>
                    </a:lnTo>
                    <a:lnTo>
                      <a:pt x="660" y="179"/>
                    </a:lnTo>
                    <a:lnTo>
                      <a:pt x="687" y="203"/>
                    </a:lnTo>
                    <a:lnTo>
                      <a:pt x="711" y="223"/>
                    </a:lnTo>
                    <a:lnTo>
                      <a:pt x="732" y="241"/>
                    </a:lnTo>
                    <a:lnTo>
                      <a:pt x="751" y="256"/>
                    </a:lnTo>
                    <a:lnTo>
                      <a:pt x="768" y="268"/>
                    </a:lnTo>
                    <a:lnTo>
                      <a:pt x="782" y="279"/>
                    </a:lnTo>
                    <a:lnTo>
                      <a:pt x="794" y="287"/>
                    </a:lnTo>
                    <a:lnTo>
                      <a:pt x="805" y="294"/>
                    </a:lnTo>
                    <a:lnTo>
                      <a:pt x="814" y="300"/>
                    </a:lnTo>
                    <a:lnTo>
                      <a:pt x="823" y="305"/>
                    </a:lnTo>
                    <a:lnTo>
                      <a:pt x="832" y="309"/>
                    </a:lnTo>
                    <a:lnTo>
                      <a:pt x="839" y="314"/>
                    </a:lnTo>
                    <a:lnTo>
                      <a:pt x="846" y="317"/>
                    </a:lnTo>
                    <a:lnTo>
                      <a:pt x="853" y="321"/>
                    </a:lnTo>
                    <a:lnTo>
                      <a:pt x="841" y="321"/>
                    </a:lnTo>
                    <a:lnTo>
                      <a:pt x="823" y="321"/>
                    </a:lnTo>
                    <a:lnTo>
                      <a:pt x="798" y="320"/>
                    </a:lnTo>
                    <a:lnTo>
                      <a:pt x="768" y="319"/>
                    </a:lnTo>
                    <a:lnTo>
                      <a:pt x="733" y="318"/>
                    </a:lnTo>
                    <a:lnTo>
                      <a:pt x="692" y="317"/>
                    </a:lnTo>
                    <a:lnTo>
                      <a:pt x="648" y="315"/>
                    </a:lnTo>
                    <a:lnTo>
                      <a:pt x="651" y="309"/>
                    </a:lnTo>
                    <a:lnTo>
                      <a:pt x="657" y="299"/>
                    </a:lnTo>
                    <a:lnTo>
                      <a:pt x="663" y="285"/>
                    </a:lnTo>
                    <a:lnTo>
                      <a:pt x="669" y="267"/>
                    </a:lnTo>
                    <a:lnTo>
                      <a:pt x="674" y="246"/>
                    </a:lnTo>
                    <a:lnTo>
                      <a:pt x="673" y="249"/>
                    </a:lnTo>
                    <a:lnTo>
                      <a:pt x="671" y="256"/>
                    </a:lnTo>
                    <a:lnTo>
                      <a:pt x="666" y="267"/>
                    </a:lnTo>
                    <a:lnTo>
                      <a:pt x="662" y="279"/>
                    </a:lnTo>
                    <a:lnTo>
                      <a:pt x="656" y="292"/>
                    </a:lnTo>
                    <a:lnTo>
                      <a:pt x="649" y="304"/>
                    </a:lnTo>
                    <a:lnTo>
                      <a:pt x="642" y="315"/>
                    </a:lnTo>
                    <a:lnTo>
                      <a:pt x="590" y="311"/>
                    </a:lnTo>
                    <a:lnTo>
                      <a:pt x="602" y="290"/>
                    </a:lnTo>
                    <a:lnTo>
                      <a:pt x="610" y="268"/>
                    </a:lnTo>
                    <a:lnTo>
                      <a:pt x="615" y="248"/>
                    </a:lnTo>
                    <a:lnTo>
                      <a:pt x="617" y="234"/>
                    </a:lnTo>
                    <a:lnTo>
                      <a:pt x="619" y="223"/>
                    </a:lnTo>
                    <a:lnTo>
                      <a:pt x="619" y="220"/>
                    </a:lnTo>
                    <a:lnTo>
                      <a:pt x="615" y="238"/>
                    </a:lnTo>
                    <a:lnTo>
                      <a:pt x="610" y="256"/>
                    </a:lnTo>
                    <a:lnTo>
                      <a:pt x="604" y="271"/>
                    </a:lnTo>
                    <a:lnTo>
                      <a:pt x="598" y="286"/>
                    </a:lnTo>
                    <a:lnTo>
                      <a:pt x="592" y="297"/>
                    </a:lnTo>
                    <a:lnTo>
                      <a:pt x="588" y="306"/>
                    </a:lnTo>
                    <a:lnTo>
                      <a:pt x="585" y="311"/>
                    </a:lnTo>
                    <a:lnTo>
                      <a:pt x="526" y="307"/>
                    </a:lnTo>
                    <a:lnTo>
                      <a:pt x="532" y="300"/>
                    </a:lnTo>
                    <a:lnTo>
                      <a:pt x="538" y="290"/>
                    </a:lnTo>
                    <a:lnTo>
                      <a:pt x="546" y="275"/>
                    </a:lnTo>
                    <a:lnTo>
                      <a:pt x="553" y="258"/>
                    </a:lnTo>
                    <a:lnTo>
                      <a:pt x="561" y="237"/>
                    </a:lnTo>
                    <a:lnTo>
                      <a:pt x="565" y="213"/>
                    </a:lnTo>
                    <a:lnTo>
                      <a:pt x="569" y="186"/>
                    </a:lnTo>
                    <a:lnTo>
                      <a:pt x="569" y="188"/>
                    </a:lnTo>
                    <a:lnTo>
                      <a:pt x="566" y="196"/>
                    </a:lnTo>
                    <a:lnTo>
                      <a:pt x="563" y="208"/>
                    </a:lnTo>
                    <a:lnTo>
                      <a:pt x="559" y="222"/>
                    </a:lnTo>
                    <a:lnTo>
                      <a:pt x="552" y="238"/>
                    </a:lnTo>
                    <a:lnTo>
                      <a:pt x="545" y="256"/>
                    </a:lnTo>
                    <a:lnTo>
                      <a:pt x="536" y="274"/>
                    </a:lnTo>
                    <a:lnTo>
                      <a:pt x="525" y="291"/>
                    </a:lnTo>
                    <a:lnTo>
                      <a:pt x="512" y="307"/>
                    </a:lnTo>
                    <a:lnTo>
                      <a:pt x="445" y="302"/>
                    </a:lnTo>
                    <a:lnTo>
                      <a:pt x="451" y="292"/>
                    </a:lnTo>
                    <a:lnTo>
                      <a:pt x="460" y="280"/>
                    </a:lnTo>
                    <a:lnTo>
                      <a:pt x="470" y="264"/>
                    </a:lnTo>
                    <a:lnTo>
                      <a:pt x="478" y="245"/>
                    </a:lnTo>
                    <a:lnTo>
                      <a:pt x="486" y="223"/>
                    </a:lnTo>
                    <a:lnTo>
                      <a:pt x="490" y="199"/>
                    </a:lnTo>
                    <a:lnTo>
                      <a:pt x="491" y="173"/>
                    </a:lnTo>
                    <a:lnTo>
                      <a:pt x="491" y="177"/>
                    </a:lnTo>
                    <a:lnTo>
                      <a:pt x="490" y="185"/>
                    </a:lnTo>
                    <a:lnTo>
                      <a:pt x="487" y="198"/>
                    </a:lnTo>
                    <a:lnTo>
                      <a:pt x="481" y="216"/>
                    </a:lnTo>
                    <a:lnTo>
                      <a:pt x="474" y="235"/>
                    </a:lnTo>
                    <a:lnTo>
                      <a:pt x="463" y="256"/>
                    </a:lnTo>
                    <a:lnTo>
                      <a:pt x="448" y="278"/>
                    </a:lnTo>
                    <a:lnTo>
                      <a:pt x="429" y="299"/>
                    </a:lnTo>
                    <a:lnTo>
                      <a:pt x="369" y="294"/>
                    </a:lnTo>
                    <a:lnTo>
                      <a:pt x="376" y="284"/>
                    </a:lnTo>
                    <a:lnTo>
                      <a:pt x="385" y="271"/>
                    </a:lnTo>
                    <a:lnTo>
                      <a:pt x="394" y="254"/>
                    </a:lnTo>
                    <a:lnTo>
                      <a:pt x="405" y="233"/>
                    </a:lnTo>
                    <a:lnTo>
                      <a:pt x="415" y="210"/>
                    </a:lnTo>
                    <a:lnTo>
                      <a:pt x="424" y="184"/>
                    </a:lnTo>
                    <a:lnTo>
                      <a:pt x="430" y="157"/>
                    </a:lnTo>
                    <a:lnTo>
                      <a:pt x="434" y="128"/>
                    </a:lnTo>
                    <a:lnTo>
                      <a:pt x="434" y="131"/>
                    </a:lnTo>
                    <a:lnTo>
                      <a:pt x="430" y="140"/>
                    </a:lnTo>
                    <a:lnTo>
                      <a:pt x="427" y="153"/>
                    </a:lnTo>
                    <a:lnTo>
                      <a:pt x="422" y="170"/>
                    </a:lnTo>
                    <a:lnTo>
                      <a:pt x="414" y="190"/>
                    </a:lnTo>
                    <a:lnTo>
                      <a:pt x="405" y="211"/>
                    </a:lnTo>
                    <a:lnTo>
                      <a:pt x="394" y="233"/>
                    </a:lnTo>
                    <a:lnTo>
                      <a:pt x="381" y="255"/>
                    </a:lnTo>
                    <a:lnTo>
                      <a:pt x="367" y="274"/>
                    </a:lnTo>
                    <a:lnTo>
                      <a:pt x="350" y="292"/>
                    </a:lnTo>
                    <a:lnTo>
                      <a:pt x="298" y="286"/>
                    </a:lnTo>
                    <a:lnTo>
                      <a:pt x="303" y="280"/>
                    </a:lnTo>
                    <a:lnTo>
                      <a:pt x="312" y="269"/>
                    </a:lnTo>
                    <a:lnTo>
                      <a:pt x="322" y="255"/>
                    </a:lnTo>
                    <a:lnTo>
                      <a:pt x="331" y="237"/>
                    </a:lnTo>
                    <a:lnTo>
                      <a:pt x="340" y="216"/>
                    </a:lnTo>
                    <a:lnTo>
                      <a:pt x="348" y="192"/>
                    </a:lnTo>
                    <a:lnTo>
                      <a:pt x="353" y="162"/>
                    </a:lnTo>
                    <a:lnTo>
                      <a:pt x="356" y="131"/>
                    </a:lnTo>
                    <a:lnTo>
                      <a:pt x="356" y="95"/>
                    </a:lnTo>
                    <a:lnTo>
                      <a:pt x="355" y="98"/>
                    </a:lnTo>
                    <a:lnTo>
                      <a:pt x="354" y="107"/>
                    </a:lnTo>
                    <a:lnTo>
                      <a:pt x="352" y="121"/>
                    </a:lnTo>
                    <a:lnTo>
                      <a:pt x="349" y="138"/>
                    </a:lnTo>
                    <a:lnTo>
                      <a:pt x="344" y="158"/>
                    </a:lnTo>
                    <a:lnTo>
                      <a:pt x="338" y="181"/>
                    </a:lnTo>
                    <a:lnTo>
                      <a:pt x="330" y="204"/>
                    </a:lnTo>
                    <a:lnTo>
                      <a:pt x="319" y="227"/>
                    </a:lnTo>
                    <a:lnTo>
                      <a:pt x="306" y="248"/>
                    </a:lnTo>
                    <a:lnTo>
                      <a:pt x="291" y="268"/>
                    </a:lnTo>
                    <a:lnTo>
                      <a:pt x="274" y="284"/>
                    </a:lnTo>
                    <a:lnTo>
                      <a:pt x="214" y="277"/>
                    </a:lnTo>
                    <a:lnTo>
                      <a:pt x="237" y="248"/>
                    </a:lnTo>
                    <a:lnTo>
                      <a:pt x="254" y="220"/>
                    </a:lnTo>
                    <a:lnTo>
                      <a:pt x="267" y="194"/>
                    </a:lnTo>
                    <a:lnTo>
                      <a:pt x="276" y="171"/>
                    </a:lnTo>
                    <a:lnTo>
                      <a:pt x="282" y="150"/>
                    </a:lnTo>
                    <a:lnTo>
                      <a:pt x="285" y="135"/>
                    </a:lnTo>
                    <a:lnTo>
                      <a:pt x="287" y="125"/>
                    </a:lnTo>
                    <a:lnTo>
                      <a:pt x="287" y="122"/>
                    </a:lnTo>
                    <a:lnTo>
                      <a:pt x="277" y="154"/>
                    </a:lnTo>
                    <a:lnTo>
                      <a:pt x="266" y="182"/>
                    </a:lnTo>
                    <a:lnTo>
                      <a:pt x="253" y="206"/>
                    </a:lnTo>
                    <a:lnTo>
                      <a:pt x="240" y="227"/>
                    </a:lnTo>
                    <a:lnTo>
                      <a:pt x="227" y="244"/>
                    </a:lnTo>
                    <a:lnTo>
                      <a:pt x="215" y="257"/>
                    </a:lnTo>
                    <a:lnTo>
                      <a:pt x="204" y="268"/>
                    </a:lnTo>
                    <a:lnTo>
                      <a:pt x="197" y="274"/>
                    </a:lnTo>
                    <a:lnTo>
                      <a:pt x="144" y="267"/>
                    </a:lnTo>
                    <a:lnTo>
                      <a:pt x="168" y="244"/>
                    </a:lnTo>
                    <a:lnTo>
                      <a:pt x="186" y="223"/>
                    </a:lnTo>
                    <a:lnTo>
                      <a:pt x="199" y="205"/>
                    </a:lnTo>
                    <a:lnTo>
                      <a:pt x="207" y="187"/>
                    </a:lnTo>
                    <a:lnTo>
                      <a:pt x="213" y="172"/>
                    </a:lnTo>
                    <a:lnTo>
                      <a:pt x="216" y="160"/>
                    </a:lnTo>
                    <a:lnTo>
                      <a:pt x="217" y="150"/>
                    </a:lnTo>
                    <a:lnTo>
                      <a:pt x="217" y="145"/>
                    </a:lnTo>
                    <a:lnTo>
                      <a:pt x="217" y="143"/>
                    </a:lnTo>
                    <a:lnTo>
                      <a:pt x="207" y="171"/>
                    </a:lnTo>
                    <a:lnTo>
                      <a:pt x="195" y="195"/>
                    </a:lnTo>
                    <a:lnTo>
                      <a:pt x="181" y="216"/>
                    </a:lnTo>
                    <a:lnTo>
                      <a:pt x="167" y="233"/>
                    </a:lnTo>
                    <a:lnTo>
                      <a:pt x="154" y="247"/>
                    </a:lnTo>
                    <a:lnTo>
                      <a:pt x="142" y="258"/>
                    </a:lnTo>
                    <a:lnTo>
                      <a:pt x="133" y="265"/>
                    </a:lnTo>
                    <a:lnTo>
                      <a:pt x="0" y="242"/>
                    </a:lnTo>
                    <a:lnTo>
                      <a:pt x="14" y="236"/>
                    </a:lnTo>
                    <a:lnTo>
                      <a:pt x="29" y="229"/>
                    </a:lnTo>
                    <a:lnTo>
                      <a:pt x="48" y="219"/>
                    </a:lnTo>
                    <a:lnTo>
                      <a:pt x="67" y="205"/>
                    </a:lnTo>
                    <a:lnTo>
                      <a:pt x="90" y="187"/>
                    </a:lnTo>
                    <a:lnTo>
                      <a:pt x="114" y="166"/>
                    </a:lnTo>
                    <a:lnTo>
                      <a:pt x="140" y="141"/>
                    </a:lnTo>
                    <a:lnTo>
                      <a:pt x="168" y="110"/>
                    </a:lnTo>
                    <a:lnTo>
                      <a:pt x="200" y="75"/>
                    </a:lnTo>
                    <a:lnTo>
                      <a:pt x="226" y="49"/>
                    </a:lnTo>
                    <a:lnTo>
                      <a:pt x="254" y="30"/>
                    </a:lnTo>
                    <a:lnTo>
                      <a:pt x="282" y="16"/>
                    </a:lnTo>
                    <a:lnTo>
                      <a:pt x="313" y="6"/>
                    </a:lnTo>
                    <a:lnTo>
                      <a:pt x="344" y="0"/>
                    </a:lnTo>
                    <a:lnTo>
                      <a:pt x="375" y="0"/>
                    </a:lnTo>
                    <a:close/>
                  </a:path>
                </a:pathLst>
              </a:custGeom>
              <a:solidFill>
                <a:srgbClr val="BDD7EE"/>
              </a:solidFill>
              <a:ln w="25400" cap="flat" cmpd="sng" algn="ctr">
                <a:noFill/>
                <a:prstDash val="solid"/>
              </a:ln>
              <a:effectLst/>
            </p:spPr>
            <p:txBody>
              <a:bodyPr rot="0" spcFirstLastPara="0" vertOverflow="overflow" horzOverflow="overflow" vert="horz" wrap="square" lIns="91417" tIns="45708" rIns="91417" bIns="45708" numCol="1" spcCol="0" rtlCol="0" fromWordArt="0" anchor="ctr" anchorCtr="0" forceAA="0" compatLnSpc="1">
                <a:noAutofit/>
              </a:bodyPr>
              <a:lstStyle/>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0" cap="none" spc="0" normalizeH="0" baseline="0" noProof="0" dirty="0">
                  <a:ln>
                    <a:noFill/>
                  </a:ln>
                  <a:solidFill>
                    <a:srgbClr val="000000">
                      <a:lumMod val="85000"/>
                      <a:lumOff val="15000"/>
                    </a:srgbClr>
                  </a:solidFill>
                  <a:effectLst/>
                  <a:uLnTx/>
                  <a:uFillTx/>
                  <a:cs typeface="+mn-ea"/>
                  <a:sym typeface="+mn-lt"/>
                </a:endParaRPr>
              </a:p>
            </p:txBody>
          </p:sp>
          <p:sp>
            <p:nvSpPr>
              <p:cNvPr id="46" name="Freeform 41"/>
              <p:cNvSpPr>
                <a:spLocks noEditPoints="1"/>
              </p:cNvSpPr>
              <p:nvPr/>
            </p:nvSpPr>
            <p:spPr bwMode="auto">
              <a:xfrm>
                <a:off x="6162675" y="1747838"/>
                <a:ext cx="1209675" cy="1841500"/>
              </a:xfrm>
              <a:custGeom>
                <a:avLst/>
                <a:gdLst>
                  <a:gd name="T0" fmla="*/ 472 w 762"/>
                  <a:gd name="T1" fmla="*/ 180 h 1160"/>
                  <a:gd name="T2" fmla="*/ 393 w 762"/>
                  <a:gd name="T3" fmla="*/ 247 h 1160"/>
                  <a:gd name="T4" fmla="*/ 433 w 762"/>
                  <a:gd name="T5" fmla="*/ 271 h 1160"/>
                  <a:gd name="T6" fmla="*/ 357 w 762"/>
                  <a:gd name="T7" fmla="*/ 318 h 1160"/>
                  <a:gd name="T8" fmla="*/ 406 w 762"/>
                  <a:gd name="T9" fmla="*/ 343 h 1160"/>
                  <a:gd name="T10" fmla="*/ 418 w 762"/>
                  <a:gd name="T11" fmla="*/ 432 h 1160"/>
                  <a:gd name="T12" fmla="*/ 278 w 762"/>
                  <a:gd name="T13" fmla="*/ 378 h 1160"/>
                  <a:gd name="T14" fmla="*/ 397 w 762"/>
                  <a:gd name="T15" fmla="*/ 434 h 1160"/>
                  <a:gd name="T16" fmla="*/ 360 w 762"/>
                  <a:gd name="T17" fmla="*/ 514 h 1160"/>
                  <a:gd name="T18" fmla="*/ 277 w 762"/>
                  <a:gd name="T19" fmla="*/ 487 h 1160"/>
                  <a:gd name="T20" fmla="*/ 402 w 762"/>
                  <a:gd name="T21" fmla="*/ 660 h 1160"/>
                  <a:gd name="T22" fmla="*/ 250 w 762"/>
                  <a:gd name="T23" fmla="*/ 571 h 1160"/>
                  <a:gd name="T24" fmla="*/ 243 w 762"/>
                  <a:gd name="T25" fmla="*/ 578 h 1160"/>
                  <a:gd name="T26" fmla="*/ 398 w 762"/>
                  <a:gd name="T27" fmla="*/ 685 h 1160"/>
                  <a:gd name="T28" fmla="*/ 295 w 762"/>
                  <a:gd name="T29" fmla="*/ 693 h 1160"/>
                  <a:gd name="T30" fmla="*/ 140 w 762"/>
                  <a:gd name="T31" fmla="*/ 659 h 1160"/>
                  <a:gd name="T32" fmla="*/ 293 w 762"/>
                  <a:gd name="T33" fmla="*/ 714 h 1160"/>
                  <a:gd name="T34" fmla="*/ 303 w 762"/>
                  <a:gd name="T35" fmla="*/ 819 h 1160"/>
                  <a:gd name="T36" fmla="*/ 161 w 762"/>
                  <a:gd name="T37" fmla="*/ 755 h 1160"/>
                  <a:gd name="T38" fmla="*/ 325 w 762"/>
                  <a:gd name="T39" fmla="*/ 855 h 1160"/>
                  <a:gd name="T40" fmla="*/ 269 w 762"/>
                  <a:gd name="T41" fmla="*/ 889 h 1160"/>
                  <a:gd name="T42" fmla="*/ 179 w 762"/>
                  <a:gd name="T43" fmla="*/ 852 h 1160"/>
                  <a:gd name="T44" fmla="*/ 331 w 762"/>
                  <a:gd name="T45" fmla="*/ 968 h 1160"/>
                  <a:gd name="T46" fmla="*/ 261 w 762"/>
                  <a:gd name="T47" fmla="*/ 1083 h 1160"/>
                  <a:gd name="T48" fmla="*/ 86 w 762"/>
                  <a:gd name="T49" fmla="*/ 868 h 1160"/>
                  <a:gd name="T50" fmla="*/ 6 w 762"/>
                  <a:gd name="T51" fmla="*/ 602 h 1160"/>
                  <a:gd name="T52" fmla="*/ 183 w 762"/>
                  <a:gd name="T53" fmla="*/ 341 h 1160"/>
                  <a:gd name="T54" fmla="*/ 385 w 762"/>
                  <a:gd name="T55" fmla="*/ 140 h 1160"/>
                  <a:gd name="T56" fmla="*/ 463 w 762"/>
                  <a:gd name="T57" fmla="*/ 45 h 1160"/>
                  <a:gd name="T58" fmla="*/ 492 w 762"/>
                  <a:gd name="T59" fmla="*/ 1 h 1160"/>
                  <a:gd name="T60" fmla="*/ 522 w 762"/>
                  <a:gd name="T61" fmla="*/ 111 h 1160"/>
                  <a:gd name="T62" fmla="*/ 662 w 762"/>
                  <a:gd name="T63" fmla="*/ 395 h 1160"/>
                  <a:gd name="T64" fmla="*/ 759 w 762"/>
                  <a:gd name="T65" fmla="*/ 661 h 1160"/>
                  <a:gd name="T66" fmla="*/ 693 w 762"/>
                  <a:gd name="T67" fmla="*/ 883 h 1160"/>
                  <a:gd name="T68" fmla="*/ 443 w 762"/>
                  <a:gd name="T69" fmla="*/ 1038 h 1160"/>
                  <a:gd name="T70" fmla="*/ 337 w 762"/>
                  <a:gd name="T71" fmla="*/ 1092 h 1160"/>
                  <a:gd name="T72" fmla="*/ 482 w 762"/>
                  <a:gd name="T73" fmla="*/ 907 h 1160"/>
                  <a:gd name="T74" fmla="*/ 505 w 762"/>
                  <a:gd name="T75" fmla="*/ 895 h 1160"/>
                  <a:gd name="T76" fmla="*/ 389 w 762"/>
                  <a:gd name="T77" fmla="*/ 891 h 1160"/>
                  <a:gd name="T78" fmla="*/ 566 w 762"/>
                  <a:gd name="T79" fmla="*/ 816 h 1160"/>
                  <a:gd name="T80" fmla="*/ 494 w 762"/>
                  <a:gd name="T81" fmla="*/ 823 h 1160"/>
                  <a:gd name="T82" fmla="*/ 479 w 762"/>
                  <a:gd name="T83" fmla="*/ 747 h 1160"/>
                  <a:gd name="T84" fmla="*/ 658 w 762"/>
                  <a:gd name="T85" fmla="*/ 722 h 1160"/>
                  <a:gd name="T86" fmla="*/ 497 w 762"/>
                  <a:gd name="T87" fmla="*/ 720 h 1160"/>
                  <a:gd name="T88" fmla="*/ 438 w 762"/>
                  <a:gd name="T89" fmla="*/ 692 h 1160"/>
                  <a:gd name="T90" fmla="*/ 621 w 762"/>
                  <a:gd name="T91" fmla="*/ 636 h 1160"/>
                  <a:gd name="T92" fmla="*/ 509 w 762"/>
                  <a:gd name="T93" fmla="*/ 647 h 1160"/>
                  <a:gd name="T94" fmla="*/ 487 w 762"/>
                  <a:gd name="T95" fmla="*/ 566 h 1160"/>
                  <a:gd name="T96" fmla="*/ 611 w 762"/>
                  <a:gd name="T97" fmla="*/ 543 h 1160"/>
                  <a:gd name="T98" fmla="*/ 432 w 762"/>
                  <a:gd name="T99" fmla="*/ 578 h 1160"/>
                  <a:gd name="T100" fmla="*/ 588 w 762"/>
                  <a:gd name="T101" fmla="*/ 438 h 1160"/>
                  <a:gd name="T102" fmla="*/ 505 w 762"/>
                  <a:gd name="T103" fmla="*/ 444 h 1160"/>
                  <a:gd name="T104" fmla="*/ 483 w 762"/>
                  <a:gd name="T105" fmla="*/ 379 h 1160"/>
                  <a:gd name="T106" fmla="*/ 554 w 762"/>
                  <a:gd name="T107" fmla="*/ 361 h 1160"/>
                  <a:gd name="T108" fmla="*/ 492 w 762"/>
                  <a:gd name="T109" fmla="*/ 297 h 1160"/>
                  <a:gd name="T110" fmla="*/ 532 w 762"/>
                  <a:gd name="T111" fmla="*/ 284 h 1160"/>
                  <a:gd name="T112" fmla="*/ 479 w 762"/>
                  <a:gd name="T113" fmla="*/ 147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160">
                    <a:moveTo>
                      <a:pt x="489" y="2"/>
                    </a:moveTo>
                    <a:lnTo>
                      <a:pt x="488" y="16"/>
                    </a:lnTo>
                    <a:lnTo>
                      <a:pt x="486" y="37"/>
                    </a:lnTo>
                    <a:lnTo>
                      <a:pt x="484" y="64"/>
                    </a:lnTo>
                    <a:lnTo>
                      <a:pt x="481" y="97"/>
                    </a:lnTo>
                    <a:lnTo>
                      <a:pt x="476" y="136"/>
                    </a:lnTo>
                    <a:lnTo>
                      <a:pt x="472" y="180"/>
                    </a:lnTo>
                    <a:lnTo>
                      <a:pt x="467" y="229"/>
                    </a:lnTo>
                    <a:lnTo>
                      <a:pt x="460" y="282"/>
                    </a:lnTo>
                    <a:lnTo>
                      <a:pt x="453" y="278"/>
                    </a:lnTo>
                    <a:lnTo>
                      <a:pt x="444" y="271"/>
                    </a:lnTo>
                    <a:lnTo>
                      <a:pt x="431" y="263"/>
                    </a:lnTo>
                    <a:lnTo>
                      <a:pt x="413" y="255"/>
                    </a:lnTo>
                    <a:lnTo>
                      <a:pt x="393" y="247"/>
                    </a:lnTo>
                    <a:lnTo>
                      <a:pt x="369" y="239"/>
                    </a:lnTo>
                    <a:lnTo>
                      <a:pt x="372" y="241"/>
                    </a:lnTo>
                    <a:lnTo>
                      <a:pt x="378" y="244"/>
                    </a:lnTo>
                    <a:lnTo>
                      <a:pt x="390" y="248"/>
                    </a:lnTo>
                    <a:lnTo>
                      <a:pt x="403" y="255"/>
                    </a:lnTo>
                    <a:lnTo>
                      <a:pt x="419" y="262"/>
                    </a:lnTo>
                    <a:lnTo>
                      <a:pt x="433" y="271"/>
                    </a:lnTo>
                    <a:lnTo>
                      <a:pt x="447" y="281"/>
                    </a:lnTo>
                    <a:lnTo>
                      <a:pt x="459" y="289"/>
                    </a:lnTo>
                    <a:lnTo>
                      <a:pt x="449" y="360"/>
                    </a:lnTo>
                    <a:lnTo>
                      <a:pt x="424" y="345"/>
                    </a:lnTo>
                    <a:lnTo>
                      <a:pt x="399" y="332"/>
                    </a:lnTo>
                    <a:lnTo>
                      <a:pt x="376" y="323"/>
                    </a:lnTo>
                    <a:lnTo>
                      <a:pt x="357" y="318"/>
                    </a:lnTo>
                    <a:lnTo>
                      <a:pt x="341" y="313"/>
                    </a:lnTo>
                    <a:lnTo>
                      <a:pt x="331" y="312"/>
                    </a:lnTo>
                    <a:lnTo>
                      <a:pt x="327" y="311"/>
                    </a:lnTo>
                    <a:lnTo>
                      <a:pt x="348" y="318"/>
                    </a:lnTo>
                    <a:lnTo>
                      <a:pt x="369" y="325"/>
                    </a:lnTo>
                    <a:lnTo>
                      <a:pt x="388" y="334"/>
                    </a:lnTo>
                    <a:lnTo>
                      <a:pt x="406" y="343"/>
                    </a:lnTo>
                    <a:lnTo>
                      <a:pt x="421" y="350"/>
                    </a:lnTo>
                    <a:lnTo>
                      <a:pt x="433" y="358"/>
                    </a:lnTo>
                    <a:lnTo>
                      <a:pt x="443" y="363"/>
                    </a:lnTo>
                    <a:lnTo>
                      <a:pt x="448" y="368"/>
                    </a:lnTo>
                    <a:lnTo>
                      <a:pt x="437" y="448"/>
                    </a:lnTo>
                    <a:lnTo>
                      <a:pt x="428" y="441"/>
                    </a:lnTo>
                    <a:lnTo>
                      <a:pt x="418" y="432"/>
                    </a:lnTo>
                    <a:lnTo>
                      <a:pt x="402" y="422"/>
                    </a:lnTo>
                    <a:lnTo>
                      <a:pt x="385" y="411"/>
                    </a:lnTo>
                    <a:lnTo>
                      <a:pt x="362" y="400"/>
                    </a:lnTo>
                    <a:lnTo>
                      <a:pt x="337" y="391"/>
                    </a:lnTo>
                    <a:lnTo>
                      <a:pt x="308" y="383"/>
                    </a:lnTo>
                    <a:lnTo>
                      <a:pt x="275" y="376"/>
                    </a:lnTo>
                    <a:lnTo>
                      <a:pt x="278" y="378"/>
                    </a:lnTo>
                    <a:lnTo>
                      <a:pt x="286" y="381"/>
                    </a:lnTo>
                    <a:lnTo>
                      <a:pt x="299" y="385"/>
                    </a:lnTo>
                    <a:lnTo>
                      <a:pt x="315" y="391"/>
                    </a:lnTo>
                    <a:lnTo>
                      <a:pt x="335" y="399"/>
                    </a:lnTo>
                    <a:lnTo>
                      <a:pt x="355" y="409"/>
                    </a:lnTo>
                    <a:lnTo>
                      <a:pt x="376" y="420"/>
                    </a:lnTo>
                    <a:lnTo>
                      <a:pt x="397" y="434"/>
                    </a:lnTo>
                    <a:lnTo>
                      <a:pt x="417" y="449"/>
                    </a:lnTo>
                    <a:lnTo>
                      <a:pt x="434" y="466"/>
                    </a:lnTo>
                    <a:lnTo>
                      <a:pt x="420" y="558"/>
                    </a:lnTo>
                    <a:lnTo>
                      <a:pt x="410" y="549"/>
                    </a:lnTo>
                    <a:lnTo>
                      <a:pt x="397" y="539"/>
                    </a:lnTo>
                    <a:lnTo>
                      <a:pt x="380" y="525"/>
                    </a:lnTo>
                    <a:lnTo>
                      <a:pt x="360" y="514"/>
                    </a:lnTo>
                    <a:lnTo>
                      <a:pt x="336" y="502"/>
                    </a:lnTo>
                    <a:lnTo>
                      <a:pt x="310" y="491"/>
                    </a:lnTo>
                    <a:lnTo>
                      <a:pt x="282" y="484"/>
                    </a:lnTo>
                    <a:lnTo>
                      <a:pt x="250" y="480"/>
                    </a:lnTo>
                    <a:lnTo>
                      <a:pt x="253" y="481"/>
                    </a:lnTo>
                    <a:lnTo>
                      <a:pt x="263" y="483"/>
                    </a:lnTo>
                    <a:lnTo>
                      <a:pt x="277" y="487"/>
                    </a:lnTo>
                    <a:lnTo>
                      <a:pt x="296" y="494"/>
                    </a:lnTo>
                    <a:lnTo>
                      <a:pt x="318" y="503"/>
                    </a:lnTo>
                    <a:lnTo>
                      <a:pt x="341" y="516"/>
                    </a:lnTo>
                    <a:lnTo>
                      <a:pt x="366" y="533"/>
                    </a:lnTo>
                    <a:lnTo>
                      <a:pt x="392" y="554"/>
                    </a:lnTo>
                    <a:lnTo>
                      <a:pt x="417" y="579"/>
                    </a:lnTo>
                    <a:lnTo>
                      <a:pt x="402" y="660"/>
                    </a:lnTo>
                    <a:lnTo>
                      <a:pt x="392" y="652"/>
                    </a:lnTo>
                    <a:lnTo>
                      <a:pt x="376" y="640"/>
                    </a:lnTo>
                    <a:lnTo>
                      <a:pt x="358" y="627"/>
                    </a:lnTo>
                    <a:lnTo>
                      <a:pt x="335" y="612"/>
                    </a:lnTo>
                    <a:lnTo>
                      <a:pt x="310" y="597"/>
                    </a:lnTo>
                    <a:lnTo>
                      <a:pt x="281" y="584"/>
                    </a:lnTo>
                    <a:lnTo>
                      <a:pt x="250" y="571"/>
                    </a:lnTo>
                    <a:lnTo>
                      <a:pt x="216" y="561"/>
                    </a:lnTo>
                    <a:lnTo>
                      <a:pt x="182" y="555"/>
                    </a:lnTo>
                    <a:lnTo>
                      <a:pt x="184" y="555"/>
                    </a:lnTo>
                    <a:lnTo>
                      <a:pt x="192" y="558"/>
                    </a:lnTo>
                    <a:lnTo>
                      <a:pt x="206" y="562"/>
                    </a:lnTo>
                    <a:lnTo>
                      <a:pt x="223" y="569"/>
                    </a:lnTo>
                    <a:lnTo>
                      <a:pt x="243" y="578"/>
                    </a:lnTo>
                    <a:lnTo>
                      <a:pt x="264" y="587"/>
                    </a:lnTo>
                    <a:lnTo>
                      <a:pt x="288" y="599"/>
                    </a:lnTo>
                    <a:lnTo>
                      <a:pt x="312" y="614"/>
                    </a:lnTo>
                    <a:lnTo>
                      <a:pt x="336" y="629"/>
                    </a:lnTo>
                    <a:lnTo>
                      <a:pt x="359" y="646"/>
                    </a:lnTo>
                    <a:lnTo>
                      <a:pt x="380" y="665"/>
                    </a:lnTo>
                    <a:lnTo>
                      <a:pt x="398" y="685"/>
                    </a:lnTo>
                    <a:lnTo>
                      <a:pt x="384" y="757"/>
                    </a:lnTo>
                    <a:lnTo>
                      <a:pt x="377" y="750"/>
                    </a:lnTo>
                    <a:lnTo>
                      <a:pt x="366" y="741"/>
                    </a:lnTo>
                    <a:lnTo>
                      <a:pt x="353" y="729"/>
                    </a:lnTo>
                    <a:lnTo>
                      <a:pt x="337" y="717"/>
                    </a:lnTo>
                    <a:lnTo>
                      <a:pt x="318" y="705"/>
                    </a:lnTo>
                    <a:lnTo>
                      <a:pt x="295" y="693"/>
                    </a:lnTo>
                    <a:lnTo>
                      <a:pt x="269" y="682"/>
                    </a:lnTo>
                    <a:lnTo>
                      <a:pt x="239" y="672"/>
                    </a:lnTo>
                    <a:lnTo>
                      <a:pt x="207" y="665"/>
                    </a:lnTo>
                    <a:lnTo>
                      <a:pt x="170" y="659"/>
                    </a:lnTo>
                    <a:lnTo>
                      <a:pt x="128" y="657"/>
                    </a:lnTo>
                    <a:lnTo>
                      <a:pt x="132" y="658"/>
                    </a:lnTo>
                    <a:lnTo>
                      <a:pt x="140" y="659"/>
                    </a:lnTo>
                    <a:lnTo>
                      <a:pt x="154" y="663"/>
                    </a:lnTo>
                    <a:lnTo>
                      <a:pt x="172" y="667"/>
                    </a:lnTo>
                    <a:lnTo>
                      <a:pt x="194" y="673"/>
                    </a:lnTo>
                    <a:lnTo>
                      <a:pt x="216" y="680"/>
                    </a:lnTo>
                    <a:lnTo>
                      <a:pt x="241" y="690"/>
                    </a:lnTo>
                    <a:lnTo>
                      <a:pt x="268" y="701"/>
                    </a:lnTo>
                    <a:lnTo>
                      <a:pt x="293" y="714"/>
                    </a:lnTo>
                    <a:lnTo>
                      <a:pt x="318" y="730"/>
                    </a:lnTo>
                    <a:lnTo>
                      <a:pt x="340" y="747"/>
                    </a:lnTo>
                    <a:lnTo>
                      <a:pt x="361" y="767"/>
                    </a:lnTo>
                    <a:lnTo>
                      <a:pt x="377" y="789"/>
                    </a:lnTo>
                    <a:lnTo>
                      <a:pt x="361" y="869"/>
                    </a:lnTo>
                    <a:lnTo>
                      <a:pt x="333" y="842"/>
                    </a:lnTo>
                    <a:lnTo>
                      <a:pt x="303" y="819"/>
                    </a:lnTo>
                    <a:lnTo>
                      <a:pt x="275" y="800"/>
                    </a:lnTo>
                    <a:lnTo>
                      <a:pt x="248" y="785"/>
                    </a:lnTo>
                    <a:lnTo>
                      <a:pt x="224" y="773"/>
                    </a:lnTo>
                    <a:lnTo>
                      <a:pt x="202" y="766"/>
                    </a:lnTo>
                    <a:lnTo>
                      <a:pt x="184" y="760"/>
                    </a:lnTo>
                    <a:lnTo>
                      <a:pt x="170" y="756"/>
                    </a:lnTo>
                    <a:lnTo>
                      <a:pt x="161" y="755"/>
                    </a:lnTo>
                    <a:lnTo>
                      <a:pt x="158" y="754"/>
                    </a:lnTo>
                    <a:lnTo>
                      <a:pt x="196" y="768"/>
                    </a:lnTo>
                    <a:lnTo>
                      <a:pt x="229" y="784"/>
                    </a:lnTo>
                    <a:lnTo>
                      <a:pt x="260" y="803"/>
                    </a:lnTo>
                    <a:lnTo>
                      <a:pt x="285" y="820"/>
                    </a:lnTo>
                    <a:lnTo>
                      <a:pt x="307" y="839"/>
                    </a:lnTo>
                    <a:lnTo>
                      <a:pt x="325" y="855"/>
                    </a:lnTo>
                    <a:lnTo>
                      <a:pt x="339" y="870"/>
                    </a:lnTo>
                    <a:lnTo>
                      <a:pt x="349" y="883"/>
                    </a:lnTo>
                    <a:lnTo>
                      <a:pt x="357" y="893"/>
                    </a:lnTo>
                    <a:lnTo>
                      <a:pt x="340" y="964"/>
                    </a:lnTo>
                    <a:lnTo>
                      <a:pt x="315" y="932"/>
                    </a:lnTo>
                    <a:lnTo>
                      <a:pt x="291" y="908"/>
                    </a:lnTo>
                    <a:lnTo>
                      <a:pt x="269" y="889"/>
                    </a:lnTo>
                    <a:lnTo>
                      <a:pt x="248" y="875"/>
                    </a:lnTo>
                    <a:lnTo>
                      <a:pt x="228" y="865"/>
                    </a:lnTo>
                    <a:lnTo>
                      <a:pt x="212" y="858"/>
                    </a:lnTo>
                    <a:lnTo>
                      <a:pt x="199" y="854"/>
                    </a:lnTo>
                    <a:lnTo>
                      <a:pt x="188" y="852"/>
                    </a:lnTo>
                    <a:lnTo>
                      <a:pt x="182" y="852"/>
                    </a:lnTo>
                    <a:lnTo>
                      <a:pt x="179" y="852"/>
                    </a:lnTo>
                    <a:lnTo>
                      <a:pt x="212" y="865"/>
                    </a:lnTo>
                    <a:lnTo>
                      <a:pt x="241" y="881"/>
                    </a:lnTo>
                    <a:lnTo>
                      <a:pt x="266" y="900"/>
                    </a:lnTo>
                    <a:lnTo>
                      <a:pt x="287" y="918"/>
                    </a:lnTo>
                    <a:lnTo>
                      <a:pt x="306" y="937"/>
                    </a:lnTo>
                    <a:lnTo>
                      <a:pt x="320" y="954"/>
                    </a:lnTo>
                    <a:lnTo>
                      <a:pt x="331" y="968"/>
                    </a:lnTo>
                    <a:lnTo>
                      <a:pt x="337" y="979"/>
                    </a:lnTo>
                    <a:lnTo>
                      <a:pt x="315" y="1069"/>
                    </a:lnTo>
                    <a:lnTo>
                      <a:pt x="293" y="1160"/>
                    </a:lnTo>
                    <a:lnTo>
                      <a:pt x="288" y="1143"/>
                    </a:lnTo>
                    <a:lnTo>
                      <a:pt x="282" y="1126"/>
                    </a:lnTo>
                    <a:lnTo>
                      <a:pt x="272" y="1105"/>
                    </a:lnTo>
                    <a:lnTo>
                      <a:pt x="261" y="1083"/>
                    </a:lnTo>
                    <a:lnTo>
                      <a:pt x="247" y="1059"/>
                    </a:lnTo>
                    <a:lnTo>
                      <a:pt x="229" y="1033"/>
                    </a:lnTo>
                    <a:lnTo>
                      <a:pt x="209" y="1005"/>
                    </a:lnTo>
                    <a:lnTo>
                      <a:pt x="184" y="975"/>
                    </a:lnTo>
                    <a:lnTo>
                      <a:pt x="155" y="942"/>
                    </a:lnTo>
                    <a:lnTo>
                      <a:pt x="123" y="906"/>
                    </a:lnTo>
                    <a:lnTo>
                      <a:pt x="86" y="868"/>
                    </a:lnTo>
                    <a:lnTo>
                      <a:pt x="55" y="833"/>
                    </a:lnTo>
                    <a:lnTo>
                      <a:pt x="33" y="796"/>
                    </a:lnTo>
                    <a:lnTo>
                      <a:pt x="15" y="758"/>
                    </a:lnTo>
                    <a:lnTo>
                      <a:pt x="4" y="719"/>
                    </a:lnTo>
                    <a:lnTo>
                      <a:pt x="0" y="680"/>
                    </a:lnTo>
                    <a:lnTo>
                      <a:pt x="0" y="641"/>
                    </a:lnTo>
                    <a:lnTo>
                      <a:pt x="6" y="602"/>
                    </a:lnTo>
                    <a:lnTo>
                      <a:pt x="17" y="562"/>
                    </a:lnTo>
                    <a:lnTo>
                      <a:pt x="33" y="523"/>
                    </a:lnTo>
                    <a:lnTo>
                      <a:pt x="52" y="486"/>
                    </a:lnTo>
                    <a:lnTo>
                      <a:pt x="77" y="449"/>
                    </a:lnTo>
                    <a:lnTo>
                      <a:pt x="105" y="415"/>
                    </a:lnTo>
                    <a:lnTo>
                      <a:pt x="138" y="382"/>
                    </a:lnTo>
                    <a:lnTo>
                      <a:pt x="183" y="341"/>
                    </a:lnTo>
                    <a:lnTo>
                      <a:pt x="222" y="303"/>
                    </a:lnTo>
                    <a:lnTo>
                      <a:pt x="258" y="269"/>
                    </a:lnTo>
                    <a:lnTo>
                      <a:pt x="290" y="237"/>
                    </a:lnTo>
                    <a:lnTo>
                      <a:pt x="319" y="209"/>
                    </a:lnTo>
                    <a:lnTo>
                      <a:pt x="344" y="184"/>
                    </a:lnTo>
                    <a:lnTo>
                      <a:pt x="366" y="161"/>
                    </a:lnTo>
                    <a:lnTo>
                      <a:pt x="385" y="140"/>
                    </a:lnTo>
                    <a:lnTo>
                      <a:pt x="402" y="122"/>
                    </a:lnTo>
                    <a:lnTo>
                      <a:pt x="417" y="106"/>
                    </a:lnTo>
                    <a:lnTo>
                      <a:pt x="428" y="90"/>
                    </a:lnTo>
                    <a:lnTo>
                      <a:pt x="439" y="77"/>
                    </a:lnTo>
                    <a:lnTo>
                      <a:pt x="448" y="65"/>
                    </a:lnTo>
                    <a:lnTo>
                      <a:pt x="457" y="55"/>
                    </a:lnTo>
                    <a:lnTo>
                      <a:pt x="463" y="45"/>
                    </a:lnTo>
                    <a:lnTo>
                      <a:pt x="469" y="36"/>
                    </a:lnTo>
                    <a:lnTo>
                      <a:pt x="474" y="27"/>
                    </a:lnTo>
                    <a:lnTo>
                      <a:pt x="480" y="19"/>
                    </a:lnTo>
                    <a:lnTo>
                      <a:pt x="484" y="10"/>
                    </a:lnTo>
                    <a:lnTo>
                      <a:pt x="489" y="2"/>
                    </a:lnTo>
                    <a:close/>
                    <a:moveTo>
                      <a:pt x="490" y="0"/>
                    </a:moveTo>
                    <a:lnTo>
                      <a:pt x="492" y="1"/>
                    </a:lnTo>
                    <a:lnTo>
                      <a:pt x="492" y="7"/>
                    </a:lnTo>
                    <a:lnTo>
                      <a:pt x="493" y="14"/>
                    </a:lnTo>
                    <a:lnTo>
                      <a:pt x="496" y="26"/>
                    </a:lnTo>
                    <a:lnTo>
                      <a:pt x="499" y="43"/>
                    </a:lnTo>
                    <a:lnTo>
                      <a:pt x="505" y="61"/>
                    </a:lnTo>
                    <a:lnTo>
                      <a:pt x="512" y="84"/>
                    </a:lnTo>
                    <a:lnTo>
                      <a:pt x="522" y="111"/>
                    </a:lnTo>
                    <a:lnTo>
                      <a:pt x="534" y="142"/>
                    </a:lnTo>
                    <a:lnTo>
                      <a:pt x="549" y="176"/>
                    </a:lnTo>
                    <a:lnTo>
                      <a:pt x="567" y="216"/>
                    </a:lnTo>
                    <a:lnTo>
                      <a:pt x="587" y="258"/>
                    </a:lnTo>
                    <a:lnTo>
                      <a:pt x="612" y="305"/>
                    </a:lnTo>
                    <a:lnTo>
                      <a:pt x="641" y="356"/>
                    </a:lnTo>
                    <a:lnTo>
                      <a:pt x="662" y="395"/>
                    </a:lnTo>
                    <a:lnTo>
                      <a:pt x="682" y="433"/>
                    </a:lnTo>
                    <a:lnTo>
                      <a:pt x="700" y="472"/>
                    </a:lnTo>
                    <a:lnTo>
                      <a:pt x="718" y="510"/>
                    </a:lnTo>
                    <a:lnTo>
                      <a:pt x="732" y="549"/>
                    </a:lnTo>
                    <a:lnTo>
                      <a:pt x="744" y="586"/>
                    </a:lnTo>
                    <a:lnTo>
                      <a:pt x="754" y="624"/>
                    </a:lnTo>
                    <a:lnTo>
                      <a:pt x="759" y="661"/>
                    </a:lnTo>
                    <a:lnTo>
                      <a:pt x="762" y="697"/>
                    </a:lnTo>
                    <a:lnTo>
                      <a:pt x="761" y="731"/>
                    </a:lnTo>
                    <a:lnTo>
                      <a:pt x="757" y="765"/>
                    </a:lnTo>
                    <a:lnTo>
                      <a:pt x="748" y="797"/>
                    </a:lnTo>
                    <a:lnTo>
                      <a:pt x="734" y="828"/>
                    </a:lnTo>
                    <a:lnTo>
                      <a:pt x="716" y="856"/>
                    </a:lnTo>
                    <a:lnTo>
                      <a:pt x="693" y="883"/>
                    </a:lnTo>
                    <a:lnTo>
                      <a:pt x="663" y="908"/>
                    </a:lnTo>
                    <a:lnTo>
                      <a:pt x="629" y="931"/>
                    </a:lnTo>
                    <a:lnTo>
                      <a:pt x="584" y="956"/>
                    </a:lnTo>
                    <a:lnTo>
                      <a:pt x="543" y="979"/>
                    </a:lnTo>
                    <a:lnTo>
                      <a:pt x="506" y="1000"/>
                    </a:lnTo>
                    <a:lnTo>
                      <a:pt x="473" y="1019"/>
                    </a:lnTo>
                    <a:lnTo>
                      <a:pt x="443" y="1038"/>
                    </a:lnTo>
                    <a:lnTo>
                      <a:pt x="415" y="1055"/>
                    </a:lnTo>
                    <a:lnTo>
                      <a:pt x="392" y="1073"/>
                    </a:lnTo>
                    <a:lnTo>
                      <a:pt x="371" y="1090"/>
                    </a:lnTo>
                    <a:lnTo>
                      <a:pt x="352" y="1109"/>
                    </a:lnTo>
                    <a:lnTo>
                      <a:pt x="335" y="1129"/>
                    </a:lnTo>
                    <a:lnTo>
                      <a:pt x="321" y="1152"/>
                    </a:lnTo>
                    <a:lnTo>
                      <a:pt x="337" y="1092"/>
                    </a:lnTo>
                    <a:lnTo>
                      <a:pt x="353" y="1029"/>
                    </a:lnTo>
                    <a:lnTo>
                      <a:pt x="368" y="963"/>
                    </a:lnTo>
                    <a:lnTo>
                      <a:pt x="382" y="953"/>
                    </a:lnTo>
                    <a:lnTo>
                      <a:pt x="400" y="942"/>
                    </a:lnTo>
                    <a:lnTo>
                      <a:pt x="423" y="929"/>
                    </a:lnTo>
                    <a:lnTo>
                      <a:pt x="451" y="918"/>
                    </a:lnTo>
                    <a:lnTo>
                      <a:pt x="482" y="907"/>
                    </a:lnTo>
                    <a:lnTo>
                      <a:pt x="517" y="901"/>
                    </a:lnTo>
                    <a:lnTo>
                      <a:pt x="554" y="899"/>
                    </a:lnTo>
                    <a:lnTo>
                      <a:pt x="551" y="897"/>
                    </a:lnTo>
                    <a:lnTo>
                      <a:pt x="545" y="896"/>
                    </a:lnTo>
                    <a:lnTo>
                      <a:pt x="535" y="895"/>
                    </a:lnTo>
                    <a:lnTo>
                      <a:pt x="522" y="894"/>
                    </a:lnTo>
                    <a:lnTo>
                      <a:pt x="505" y="895"/>
                    </a:lnTo>
                    <a:lnTo>
                      <a:pt x="484" y="897"/>
                    </a:lnTo>
                    <a:lnTo>
                      <a:pt x="460" y="904"/>
                    </a:lnTo>
                    <a:lnTo>
                      <a:pt x="434" y="914"/>
                    </a:lnTo>
                    <a:lnTo>
                      <a:pt x="403" y="928"/>
                    </a:lnTo>
                    <a:lnTo>
                      <a:pt x="371" y="946"/>
                    </a:lnTo>
                    <a:lnTo>
                      <a:pt x="381" y="899"/>
                    </a:lnTo>
                    <a:lnTo>
                      <a:pt x="389" y="891"/>
                    </a:lnTo>
                    <a:lnTo>
                      <a:pt x="403" y="881"/>
                    </a:lnTo>
                    <a:lnTo>
                      <a:pt x="421" y="870"/>
                    </a:lnTo>
                    <a:lnTo>
                      <a:pt x="442" y="857"/>
                    </a:lnTo>
                    <a:lnTo>
                      <a:pt x="467" y="845"/>
                    </a:lnTo>
                    <a:lnTo>
                      <a:pt x="496" y="833"/>
                    </a:lnTo>
                    <a:lnTo>
                      <a:pt x="529" y="823"/>
                    </a:lnTo>
                    <a:lnTo>
                      <a:pt x="566" y="816"/>
                    </a:lnTo>
                    <a:lnTo>
                      <a:pt x="606" y="810"/>
                    </a:lnTo>
                    <a:lnTo>
                      <a:pt x="602" y="810"/>
                    </a:lnTo>
                    <a:lnTo>
                      <a:pt x="592" y="809"/>
                    </a:lnTo>
                    <a:lnTo>
                      <a:pt x="574" y="810"/>
                    </a:lnTo>
                    <a:lnTo>
                      <a:pt x="552" y="813"/>
                    </a:lnTo>
                    <a:lnTo>
                      <a:pt x="525" y="817"/>
                    </a:lnTo>
                    <a:lnTo>
                      <a:pt x="494" y="823"/>
                    </a:lnTo>
                    <a:lnTo>
                      <a:pt x="460" y="835"/>
                    </a:lnTo>
                    <a:lnTo>
                      <a:pt x="424" y="851"/>
                    </a:lnTo>
                    <a:lnTo>
                      <a:pt x="386" y="872"/>
                    </a:lnTo>
                    <a:lnTo>
                      <a:pt x="399" y="794"/>
                    </a:lnTo>
                    <a:lnTo>
                      <a:pt x="423" y="775"/>
                    </a:lnTo>
                    <a:lnTo>
                      <a:pt x="450" y="759"/>
                    </a:lnTo>
                    <a:lnTo>
                      <a:pt x="479" y="747"/>
                    </a:lnTo>
                    <a:lnTo>
                      <a:pt x="509" y="738"/>
                    </a:lnTo>
                    <a:lnTo>
                      <a:pt x="539" y="731"/>
                    </a:lnTo>
                    <a:lnTo>
                      <a:pt x="569" y="727"/>
                    </a:lnTo>
                    <a:lnTo>
                      <a:pt x="596" y="724"/>
                    </a:lnTo>
                    <a:lnTo>
                      <a:pt x="621" y="723"/>
                    </a:lnTo>
                    <a:lnTo>
                      <a:pt x="643" y="722"/>
                    </a:lnTo>
                    <a:lnTo>
                      <a:pt x="658" y="722"/>
                    </a:lnTo>
                    <a:lnTo>
                      <a:pt x="669" y="723"/>
                    </a:lnTo>
                    <a:lnTo>
                      <a:pt x="673" y="723"/>
                    </a:lnTo>
                    <a:lnTo>
                      <a:pt x="631" y="716"/>
                    </a:lnTo>
                    <a:lnTo>
                      <a:pt x="593" y="713"/>
                    </a:lnTo>
                    <a:lnTo>
                      <a:pt x="557" y="713"/>
                    </a:lnTo>
                    <a:lnTo>
                      <a:pt x="525" y="716"/>
                    </a:lnTo>
                    <a:lnTo>
                      <a:pt x="497" y="720"/>
                    </a:lnTo>
                    <a:lnTo>
                      <a:pt x="471" y="728"/>
                    </a:lnTo>
                    <a:lnTo>
                      <a:pt x="449" y="735"/>
                    </a:lnTo>
                    <a:lnTo>
                      <a:pt x="431" y="744"/>
                    </a:lnTo>
                    <a:lnTo>
                      <a:pt x="417" y="752"/>
                    </a:lnTo>
                    <a:lnTo>
                      <a:pt x="406" y="758"/>
                    </a:lnTo>
                    <a:lnTo>
                      <a:pt x="413" y="708"/>
                    </a:lnTo>
                    <a:lnTo>
                      <a:pt x="438" y="692"/>
                    </a:lnTo>
                    <a:lnTo>
                      <a:pt x="465" y="678"/>
                    </a:lnTo>
                    <a:lnTo>
                      <a:pt x="494" y="666"/>
                    </a:lnTo>
                    <a:lnTo>
                      <a:pt x="522" y="656"/>
                    </a:lnTo>
                    <a:lnTo>
                      <a:pt x="550" y="649"/>
                    </a:lnTo>
                    <a:lnTo>
                      <a:pt x="577" y="643"/>
                    </a:lnTo>
                    <a:lnTo>
                      <a:pt x="601" y="639"/>
                    </a:lnTo>
                    <a:lnTo>
                      <a:pt x="621" y="636"/>
                    </a:lnTo>
                    <a:lnTo>
                      <a:pt x="637" y="634"/>
                    </a:lnTo>
                    <a:lnTo>
                      <a:pt x="647" y="633"/>
                    </a:lnTo>
                    <a:lnTo>
                      <a:pt x="650" y="633"/>
                    </a:lnTo>
                    <a:lnTo>
                      <a:pt x="612" y="632"/>
                    </a:lnTo>
                    <a:lnTo>
                      <a:pt x="575" y="634"/>
                    </a:lnTo>
                    <a:lnTo>
                      <a:pt x="541" y="640"/>
                    </a:lnTo>
                    <a:lnTo>
                      <a:pt x="509" y="647"/>
                    </a:lnTo>
                    <a:lnTo>
                      <a:pt x="480" y="656"/>
                    </a:lnTo>
                    <a:lnTo>
                      <a:pt x="455" y="666"/>
                    </a:lnTo>
                    <a:lnTo>
                      <a:pt x="433" y="674"/>
                    </a:lnTo>
                    <a:lnTo>
                      <a:pt x="418" y="682"/>
                    </a:lnTo>
                    <a:lnTo>
                      <a:pt x="428" y="598"/>
                    </a:lnTo>
                    <a:lnTo>
                      <a:pt x="459" y="580"/>
                    </a:lnTo>
                    <a:lnTo>
                      <a:pt x="487" y="566"/>
                    </a:lnTo>
                    <a:lnTo>
                      <a:pt x="515" y="556"/>
                    </a:lnTo>
                    <a:lnTo>
                      <a:pt x="542" y="548"/>
                    </a:lnTo>
                    <a:lnTo>
                      <a:pt x="564" y="545"/>
                    </a:lnTo>
                    <a:lnTo>
                      <a:pt x="584" y="543"/>
                    </a:lnTo>
                    <a:lnTo>
                      <a:pt x="598" y="542"/>
                    </a:lnTo>
                    <a:lnTo>
                      <a:pt x="608" y="542"/>
                    </a:lnTo>
                    <a:lnTo>
                      <a:pt x="611" y="543"/>
                    </a:lnTo>
                    <a:lnTo>
                      <a:pt x="577" y="539"/>
                    </a:lnTo>
                    <a:lnTo>
                      <a:pt x="545" y="540"/>
                    </a:lnTo>
                    <a:lnTo>
                      <a:pt x="515" y="544"/>
                    </a:lnTo>
                    <a:lnTo>
                      <a:pt x="488" y="552"/>
                    </a:lnTo>
                    <a:lnTo>
                      <a:pt x="465" y="560"/>
                    </a:lnTo>
                    <a:lnTo>
                      <a:pt x="446" y="569"/>
                    </a:lnTo>
                    <a:lnTo>
                      <a:pt x="432" y="578"/>
                    </a:lnTo>
                    <a:lnTo>
                      <a:pt x="444" y="486"/>
                    </a:lnTo>
                    <a:lnTo>
                      <a:pt x="467" y="472"/>
                    </a:lnTo>
                    <a:lnTo>
                      <a:pt x="493" y="461"/>
                    </a:lnTo>
                    <a:lnTo>
                      <a:pt x="519" y="453"/>
                    </a:lnTo>
                    <a:lnTo>
                      <a:pt x="544" y="446"/>
                    </a:lnTo>
                    <a:lnTo>
                      <a:pt x="568" y="442"/>
                    </a:lnTo>
                    <a:lnTo>
                      <a:pt x="588" y="438"/>
                    </a:lnTo>
                    <a:lnTo>
                      <a:pt x="605" y="437"/>
                    </a:lnTo>
                    <a:lnTo>
                      <a:pt x="616" y="436"/>
                    </a:lnTo>
                    <a:lnTo>
                      <a:pt x="619" y="436"/>
                    </a:lnTo>
                    <a:lnTo>
                      <a:pt x="586" y="434"/>
                    </a:lnTo>
                    <a:lnTo>
                      <a:pt x="556" y="435"/>
                    </a:lnTo>
                    <a:lnTo>
                      <a:pt x="529" y="438"/>
                    </a:lnTo>
                    <a:lnTo>
                      <a:pt x="505" y="444"/>
                    </a:lnTo>
                    <a:lnTo>
                      <a:pt x="484" y="450"/>
                    </a:lnTo>
                    <a:lnTo>
                      <a:pt x="468" y="457"/>
                    </a:lnTo>
                    <a:lnTo>
                      <a:pt x="455" y="462"/>
                    </a:lnTo>
                    <a:lnTo>
                      <a:pt x="446" y="468"/>
                    </a:lnTo>
                    <a:lnTo>
                      <a:pt x="455" y="387"/>
                    </a:lnTo>
                    <a:lnTo>
                      <a:pt x="467" y="384"/>
                    </a:lnTo>
                    <a:lnTo>
                      <a:pt x="483" y="379"/>
                    </a:lnTo>
                    <a:lnTo>
                      <a:pt x="505" y="373"/>
                    </a:lnTo>
                    <a:lnTo>
                      <a:pt x="529" y="368"/>
                    </a:lnTo>
                    <a:lnTo>
                      <a:pt x="555" y="363"/>
                    </a:lnTo>
                    <a:lnTo>
                      <a:pt x="582" y="362"/>
                    </a:lnTo>
                    <a:lnTo>
                      <a:pt x="579" y="362"/>
                    </a:lnTo>
                    <a:lnTo>
                      <a:pt x="569" y="361"/>
                    </a:lnTo>
                    <a:lnTo>
                      <a:pt x="554" y="361"/>
                    </a:lnTo>
                    <a:lnTo>
                      <a:pt x="533" y="362"/>
                    </a:lnTo>
                    <a:lnTo>
                      <a:pt x="509" y="366"/>
                    </a:lnTo>
                    <a:lnTo>
                      <a:pt x="483" y="371"/>
                    </a:lnTo>
                    <a:lnTo>
                      <a:pt x="456" y="380"/>
                    </a:lnTo>
                    <a:lnTo>
                      <a:pt x="463" y="308"/>
                    </a:lnTo>
                    <a:lnTo>
                      <a:pt x="476" y="303"/>
                    </a:lnTo>
                    <a:lnTo>
                      <a:pt x="492" y="297"/>
                    </a:lnTo>
                    <a:lnTo>
                      <a:pt x="508" y="293"/>
                    </a:lnTo>
                    <a:lnTo>
                      <a:pt x="523" y="288"/>
                    </a:lnTo>
                    <a:lnTo>
                      <a:pt x="537" y="286"/>
                    </a:lnTo>
                    <a:lnTo>
                      <a:pt x="548" y="284"/>
                    </a:lnTo>
                    <a:lnTo>
                      <a:pt x="556" y="282"/>
                    </a:lnTo>
                    <a:lnTo>
                      <a:pt x="559" y="282"/>
                    </a:lnTo>
                    <a:lnTo>
                      <a:pt x="532" y="284"/>
                    </a:lnTo>
                    <a:lnTo>
                      <a:pt x="509" y="287"/>
                    </a:lnTo>
                    <a:lnTo>
                      <a:pt x="489" y="293"/>
                    </a:lnTo>
                    <a:lnTo>
                      <a:pt x="474" y="297"/>
                    </a:lnTo>
                    <a:lnTo>
                      <a:pt x="464" y="301"/>
                    </a:lnTo>
                    <a:lnTo>
                      <a:pt x="470" y="246"/>
                    </a:lnTo>
                    <a:lnTo>
                      <a:pt x="474" y="194"/>
                    </a:lnTo>
                    <a:lnTo>
                      <a:pt x="479" y="147"/>
                    </a:lnTo>
                    <a:lnTo>
                      <a:pt x="482" y="106"/>
                    </a:lnTo>
                    <a:lnTo>
                      <a:pt x="485" y="70"/>
                    </a:lnTo>
                    <a:lnTo>
                      <a:pt x="487" y="39"/>
                    </a:lnTo>
                    <a:lnTo>
                      <a:pt x="488" y="16"/>
                    </a:lnTo>
                    <a:lnTo>
                      <a:pt x="489" y="1"/>
                    </a:lnTo>
                    <a:lnTo>
                      <a:pt x="490" y="0"/>
                    </a:lnTo>
                    <a:close/>
                  </a:path>
                </a:pathLst>
              </a:custGeom>
              <a:solidFill>
                <a:srgbClr val="265196"/>
              </a:solidFill>
              <a:ln w="25400" cap="flat" cmpd="sng" algn="ctr">
                <a:noFill/>
                <a:prstDash val="solid"/>
              </a:ln>
              <a:effectLst/>
            </p:spPr>
            <p:txBody>
              <a:bodyPr rot="0" spcFirstLastPara="0" vertOverflow="overflow" horzOverflow="overflow" vert="horz" wrap="square" lIns="91417" tIns="45708" rIns="91417" bIns="45708" numCol="1" spcCol="0" rtlCol="0" fromWordArt="0" anchor="ctr" anchorCtr="0" forceAA="0" compatLnSpc="1">
                <a:noAutofit/>
              </a:bodyPr>
              <a:lstStyle/>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0" cap="none" spc="0" normalizeH="0" baseline="0" noProof="0">
                  <a:ln>
                    <a:noFill/>
                  </a:ln>
                  <a:solidFill>
                    <a:srgbClr val="000000">
                      <a:lumMod val="85000"/>
                      <a:lumOff val="15000"/>
                    </a:srgbClr>
                  </a:solidFill>
                  <a:effectLst/>
                  <a:uLnTx/>
                  <a:uFillTx/>
                  <a:cs typeface="+mn-ea"/>
                  <a:sym typeface="+mn-lt"/>
                </a:endParaRPr>
              </a:p>
            </p:txBody>
          </p:sp>
          <p:sp>
            <p:nvSpPr>
              <p:cNvPr id="49" name="Freeform 42"/>
              <p:cNvSpPr>
                <a:spLocks noEditPoints="1"/>
              </p:cNvSpPr>
              <p:nvPr/>
            </p:nvSpPr>
            <p:spPr bwMode="auto">
              <a:xfrm rot="600000">
                <a:off x="4329633" y="3182534"/>
                <a:ext cx="1228725" cy="808037"/>
              </a:xfrm>
              <a:custGeom>
                <a:avLst/>
                <a:gdLst>
                  <a:gd name="T0" fmla="*/ 694 w 774"/>
                  <a:gd name="T1" fmla="*/ 299 h 509"/>
                  <a:gd name="T2" fmla="*/ 568 w 774"/>
                  <a:gd name="T3" fmla="*/ 475 h 509"/>
                  <a:gd name="T4" fmla="*/ 401 w 774"/>
                  <a:gd name="T5" fmla="*/ 502 h 509"/>
                  <a:gd name="T6" fmla="*/ 196 w 774"/>
                  <a:gd name="T7" fmla="*/ 401 h 509"/>
                  <a:gd name="T8" fmla="*/ 68 w 774"/>
                  <a:gd name="T9" fmla="*/ 337 h 509"/>
                  <a:gd name="T10" fmla="*/ 10 w 774"/>
                  <a:gd name="T11" fmla="*/ 320 h 509"/>
                  <a:gd name="T12" fmla="*/ 110 w 774"/>
                  <a:gd name="T13" fmla="*/ 296 h 509"/>
                  <a:gd name="T14" fmla="*/ 177 w 774"/>
                  <a:gd name="T15" fmla="*/ 328 h 509"/>
                  <a:gd name="T16" fmla="*/ 186 w 774"/>
                  <a:gd name="T17" fmla="*/ 294 h 509"/>
                  <a:gd name="T18" fmla="*/ 229 w 774"/>
                  <a:gd name="T19" fmla="*/ 348 h 509"/>
                  <a:gd name="T20" fmla="*/ 238 w 774"/>
                  <a:gd name="T21" fmla="*/ 290 h 509"/>
                  <a:gd name="T22" fmla="*/ 282 w 774"/>
                  <a:gd name="T23" fmla="*/ 304 h 509"/>
                  <a:gd name="T24" fmla="*/ 282 w 774"/>
                  <a:gd name="T25" fmla="*/ 356 h 509"/>
                  <a:gd name="T26" fmla="*/ 369 w 774"/>
                  <a:gd name="T27" fmla="*/ 254 h 509"/>
                  <a:gd name="T28" fmla="*/ 352 w 774"/>
                  <a:gd name="T29" fmla="*/ 376 h 509"/>
                  <a:gd name="T30" fmla="*/ 360 w 774"/>
                  <a:gd name="T31" fmla="*/ 298 h 509"/>
                  <a:gd name="T32" fmla="*/ 419 w 774"/>
                  <a:gd name="T33" fmla="*/ 295 h 509"/>
                  <a:gd name="T34" fmla="*/ 413 w 774"/>
                  <a:gd name="T35" fmla="*/ 393 h 509"/>
                  <a:gd name="T36" fmla="*/ 441 w 774"/>
                  <a:gd name="T37" fmla="*/ 264 h 509"/>
                  <a:gd name="T38" fmla="*/ 481 w 774"/>
                  <a:gd name="T39" fmla="*/ 288 h 509"/>
                  <a:gd name="T40" fmla="*/ 487 w 774"/>
                  <a:gd name="T41" fmla="*/ 416 h 509"/>
                  <a:gd name="T42" fmla="*/ 492 w 774"/>
                  <a:gd name="T43" fmla="*/ 302 h 509"/>
                  <a:gd name="T44" fmla="*/ 553 w 774"/>
                  <a:gd name="T45" fmla="*/ 288 h 509"/>
                  <a:gd name="T46" fmla="*/ 543 w 774"/>
                  <a:gd name="T47" fmla="*/ 382 h 509"/>
                  <a:gd name="T48" fmla="*/ 587 w 774"/>
                  <a:gd name="T49" fmla="*/ 238 h 509"/>
                  <a:gd name="T50" fmla="*/ 601 w 774"/>
                  <a:gd name="T51" fmla="*/ 309 h 509"/>
                  <a:gd name="T52" fmla="*/ 604 w 774"/>
                  <a:gd name="T53" fmla="*/ 323 h 509"/>
                  <a:gd name="T54" fmla="*/ 651 w 774"/>
                  <a:gd name="T55" fmla="*/ 225 h 509"/>
                  <a:gd name="T56" fmla="*/ 565 w 774"/>
                  <a:gd name="T57" fmla="*/ 50 h 509"/>
                  <a:gd name="T58" fmla="*/ 705 w 774"/>
                  <a:gd name="T59" fmla="*/ 176 h 509"/>
                  <a:gd name="T60" fmla="*/ 636 w 774"/>
                  <a:gd name="T61" fmla="*/ 209 h 509"/>
                  <a:gd name="T62" fmla="*/ 558 w 774"/>
                  <a:gd name="T63" fmla="*/ 104 h 509"/>
                  <a:gd name="T64" fmla="*/ 585 w 774"/>
                  <a:gd name="T65" fmla="*/ 170 h 509"/>
                  <a:gd name="T66" fmla="*/ 556 w 774"/>
                  <a:gd name="T67" fmla="*/ 184 h 509"/>
                  <a:gd name="T68" fmla="*/ 495 w 774"/>
                  <a:gd name="T69" fmla="*/ 99 h 509"/>
                  <a:gd name="T70" fmla="*/ 574 w 774"/>
                  <a:gd name="T71" fmla="*/ 215 h 509"/>
                  <a:gd name="T72" fmla="*/ 451 w 774"/>
                  <a:gd name="T73" fmla="*/ 137 h 509"/>
                  <a:gd name="T74" fmla="*/ 425 w 774"/>
                  <a:gd name="T75" fmla="*/ 62 h 509"/>
                  <a:gd name="T76" fmla="*/ 480 w 774"/>
                  <a:gd name="T77" fmla="*/ 207 h 509"/>
                  <a:gd name="T78" fmla="*/ 419 w 774"/>
                  <a:gd name="T79" fmla="*/ 182 h 509"/>
                  <a:gd name="T80" fmla="*/ 372 w 774"/>
                  <a:gd name="T81" fmla="*/ 96 h 509"/>
                  <a:gd name="T82" fmla="*/ 427 w 774"/>
                  <a:gd name="T83" fmla="*/ 208 h 509"/>
                  <a:gd name="T84" fmla="*/ 344 w 774"/>
                  <a:gd name="T85" fmla="*/ 188 h 509"/>
                  <a:gd name="T86" fmla="*/ 327 w 774"/>
                  <a:gd name="T87" fmla="*/ 162 h 509"/>
                  <a:gd name="T88" fmla="*/ 318 w 774"/>
                  <a:gd name="T89" fmla="*/ 253 h 509"/>
                  <a:gd name="T90" fmla="*/ 257 w 774"/>
                  <a:gd name="T91" fmla="*/ 162 h 509"/>
                  <a:gd name="T92" fmla="*/ 290 w 774"/>
                  <a:gd name="T93" fmla="*/ 237 h 509"/>
                  <a:gd name="T94" fmla="*/ 234 w 774"/>
                  <a:gd name="T95" fmla="*/ 236 h 509"/>
                  <a:gd name="T96" fmla="*/ 220 w 774"/>
                  <a:gd name="T97" fmla="*/ 213 h 509"/>
                  <a:gd name="T98" fmla="*/ 188 w 774"/>
                  <a:gd name="T99" fmla="*/ 257 h 509"/>
                  <a:gd name="T100" fmla="*/ 175 w 774"/>
                  <a:gd name="T101" fmla="*/ 239 h 509"/>
                  <a:gd name="T102" fmla="*/ 84 w 774"/>
                  <a:gd name="T103" fmla="*/ 299 h 509"/>
                  <a:gd name="T104" fmla="*/ 3 w 774"/>
                  <a:gd name="T105" fmla="*/ 316 h 509"/>
                  <a:gd name="T106" fmla="*/ 68 w 774"/>
                  <a:gd name="T107" fmla="*/ 273 h 509"/>
                  <a:gd name="T108" fmla="*/ 225 w 774"/>
                  <a:gd name="T109" fmla="*/ 126 h 509"/>
                  <a:gd name="T110" fmla="*/ 394 w 774"/>
                  <a:gd name="T111" fmla="*/ 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74" h="509">
                    <a:moveTo>
                      <a:pt x="774" y="219"/>
                    </a:moveTo>
                    <a:lnTo>
                      <a:pt x="761" y="227"/>
                    </a:lnTo>
                    <a:lnTo>
                      <a:pt x="747" y="239"/>
                    </a:lnTo>
                    <a:lnTo>
                      <a:pt x="730" y="255"/>
                    </a:lnTo>
                    <a:lnTo>
                      <a:pt x="713" y="275"/>
                    </a:lnTo>
                    <a:lnTo>
                      <a:pt x="694" y="299"/>
                    </a:lnTo>
                    <a:lnTo>
                      <a:pt x="674" y="329"/>
                    </a:lnTo>
                    <a:lnTo>
                      <a:pt x="653" y="364"/>
                    </a:lnTo>
                    <a:lnTo>
                      <a:pt x="630" y="406"/>
                    </a:lnTo>
                    <a:lnTo>
                      <a:pt x="612" y="434"/>
                    </a:lnTo>
                    <a:lnTo>
                      <a:pt x="591" y="457"/>
                    </a:lnTo>
                    <a:lnTo>
                      <a:pt x="568" y="475"/>
                    </a:lnTo>
                    <a:lnTo>
                      <a:pt x="543" y="490"/>
                    </a:lnTo>
                    <a:lnTo>
                      <a:pt x="516" y="500"/>
                    </a:lnTo>
                    <a:lnTo>
                      <a:pt x="489" y="507"/>
                    </a:lnTo>
                    <a:lnTo>
                      <a:pt x="461" y="509"/>
                    </a:lnTo>
                    <a:lnTo>
                      <a:pt x="430" y="508"/>
                    </a:lnTo>
                    <a:lnTo>
                      <a:pt x="401" y="502"/>
                    </a:lnTo>
                    <a:lnTo>
                      <a:pt x="370" y="494"/>
                    </a:lnTo>
                    <a:lnTo>
                      <a:pt x="341" y="482"/>
                    </a:lnTo>
                    <a:lnTo>
                      <a:pt x="312" y="466"/>
                    </a:lnTo>
                    <a:lnTo>
                      <a:pt x="268" y="441"/>
                    </a:lnTo>
                    <a:lnTo>
                      <a:pt x="230" y="420"/>
                    </a:lnTo>
                    <a:lnTo>
                      <a:pt x="196" y="401"/>
                    </a:lnTo>
                    <a:lnTo>
                      <a:pt x="167" y="386"/>
                    </a:lnTo>
                    <a:lnTo>
                      <a:pt x="141" y="372"/>
                    </a:lnTo>
                    <a:lnTo>
                      <a:pt x="118" y="361"/>
                    </a:lnTo>
                    <a:lnTo>
                      <a:pt x="98" y="351"/>
                    </a:lnTo>
                    <a:lnTo>
                      <a:pt x="82" y="344"/>
                    </a:lnTo>
                    <a:lnTo>
                      <a:pt x="68" y="337"/>
                    </a:lnTo>
                    <a:lnTo>
                      <a:pt x="55" y="333"/>
                    </a:lnTo>
                    <a:lnTo>
                      <a:pt x="44" y="328"/>
                    </a:lnTo>
                    <a:lnTo>
                      <a:pt x="35" y="326"/>
                    </a:lnTo>
                    <a:lnTo>
                      <a:pt x="27" y="323"/>
                    </a:lnTo>
                    <a:lnTo>
                      <a:pt x="18" y="321"/>
                    </a:lnTo>
                    <a:lnTo>
                      <a:pt x="10" y="320"/>
                    </a:lnTo>
                    <a:lnTo>
                      <a:pt x="3" y="317"/>
                    </a:lnTo>
                    <a:lnTo>
                      <a:pt x="14" y="315"/>
                    </a:lnTo>
                    <a:lnTo>
                      <a:pt x="30" y="311"/>
                    </a:lnTo>
                    <a:lnTo>
                      <a:pt x="52" y="307"/>
                    </a:lnTo>
                    <a:lnTo>
                      <a:pt x="79" y="301"/>
                    </a:lnTo>
                    <a:lnTo>
                      <a:pt x="110" y="296"/>
                    </a:lnTo>
                    <a:lnTo>
                      <a:pt x="146" y="289"/>
                    </a:lnTo>
                    <a:lnTo>
                      <a:pt x="185" y="282"/>
                    </a:lnTo>
                    <a:lnTo>
                      <a:pt x="184" y="288"/>
                    </a:lnTo>
                    <a:lnTo>
                      <a:pt x="181" y="298"/>
                    </a:lnTo>
                    <a:lnTo>
                      <a:pt x="179" y="312"/>
                    </a:lnTo>
                    <a:lnTo>
                      <a:pt x="177" y="328"/>
                    </a:lnTo>
                    <a:lnTo>
                      <a:pt x="176" y="348"/>
                    </a:lnTo>
                    <a:lnTo>
                      <a:pt x="177" y="345"/>
                    </a:lnTo>
                    <a:lnTo>
                      <a:pt x="178" y="336"/>
                    </a:lnTo>
                    <a:lnTo>
                      <a:pt x="180" y="323"/>
                    </a:lnTo>
                    <a:lnTo>
                      <a:pt x="182" y="309"/>
                    </a:lnTo>
                    <a:lnTo>
                      <a:pt x="186" y="294"/>
                    </a:lnTo>
                    <a:lnTo>
                      <a:pt x="191" y="282"/>
                    </a:lnTo>
                    <a:lnTo>
                      <a:pt x="238" y="274"/>
                    </a:lnTo>
                    <a:lnTo>
                      <a:pt x="232" y="296"/>
                    </a:lnTo>
                    <a:lnTo>
                      <a:pt x="229" y="316"/>
                    </a:lnTo>
                    <a:lnTo>
                      <a:pt x="228" y="334"/>
                    </a:lnTo>
                    <a:lnTo>
                      <a:pt x="229" y="348"/>
                    </a:lnTo>
                    <a:lnTo>
                      <a:pt x="230" y="357"/>
                    </a:lnTo>
                    <a:lnTo>
                      <a:pt x="230" y="360"/>
                    </a:lnTo>
                    <a:lnTo>
                      <a:pt x="230" y="340"/>
                    </a:lnTo>
                    <a:lnTo>
                      <a:pt x="232" y="322"/>
                    </a:lnTo>
                    <a:lnTo>
                      <a:pt x="234" y="304"/>
                    </a:lnTo>
                    <a:lnTo>
                      <a:pt x="238" y="290"/>
                    </a:lnTo>
                    <a:lnTo>
                      <a:pt x="241" y="279"/>
                    </a:lnTo>
                    <a:lnTo>
                      <a:pt x="242" y="273"/>
                    </a:lnTo>
                    <a:lnTo>
                      <a:pt x="295" y="264"/>
                    </a:lnTo>
                    <a:lnTo>
                      <a:pt x="291" y="274"/>
                    </a:lnTo>
                    <a:lnTo>
                      <a:pt x="287" y="287"/>
                    </a:lnTo>
                    <a:lnTo>
                      <a:pt x="282" y="304"/>
                    </a:lnTo>
                    <a:lnTo>
                      <a:pt x="279" y="326"/>
                    </a:lnTo>
                    <a:lnTo>
                      <a:pt x="278" y="352"/>
                    </a:lnTo>
                    <a:lnTo>
                      <a:pt x="281" y="381"/>
                    </a:lnTo>
                    <a:lnTo>
                      <a:pt x="281" y="377"/>
                    </a:lnTo>
                    <a:lnTo>
                      <a:pt x="281" y="369"/>
                    </a:lnTo>
                    <a:lnTo>
                      <a:pt x="282" y="356"/>
                    </a:lnTo>
                    <a:lnTo>
                      <a:pt x="284" y="339"/>
                    </a:lnTo>
                    <a:lnTo>
                      <a:pt x="287" y="320"/>
                    </a:lnTo>
                    <a:lnTo>
                      <a:pt x="292" y="300"/>
                    </a:lnTo>
                    <a:lnTo>
                      <a:pt x="298" y="280"/>
                    </a:lnTo>
                    <a:lnTo>
                      <a:pt x="307" y="263"/>
                    </a:lnTo>
                    <a:lnTo>
                      <a:pt x="369" y="254"/>
                    </a:lnTo>
                    <a:lnTo>
                      <a:pt x="364" y="265"/>
                    </a:lnTo>
                    <a:lnTo>
                      <a:pt x="357" y="282"/>
                    </a:lnTo>
                    <a:lnTo>
                      <a:pt x="352" y="301"/>
                    </a:lnTo>
                    <a:lnTo>
                      <a:pt x="347" y="324"/>
                    </a:lnTo>
                    <a:lnTo>
                      <a:pt x="347" y="349"/>
                    </a:lnTo>
                    <a:lnTo>
                      <a:pt x="352" y="376"/>
                    </a:lnTo>
                    <a:lnTo>
                      <a:pt x="352" y="374"/>
                    </a:lnTo>
                    <a:lnTo>
                      <a:pt x="351" y="365"/>
                    </a:lnTo>
                    <a:lnTo>
                      <a:pt x="351" y="353"/>
                    </a:lnTo>
                    <a:lnTo>
                      <a:pt x="352" y="337"/>
                    </a:lnTo>
                    <a:lnTo>
                      <a:pt x="355" y="319"/>
                    </a:lnTo>
                    <a:lnTo>
                      <a:pt x="360" y="298"/>
                    </a:lnTo>
                    <a:lnTo>
                      <a:pt x="370" y="275"/>
                    </a:lnTo>
                    <a:lnTo>
                      <a:pt x="382" y="252"/>
                    </a:lnTo>
                    <a:lnTo>
                      <a:pt x="437" y="246"/>
                    </a:lnTo>
                    <a:lnTo>
                      <a:pt x="432" y="258"/>
                    </a:lnTo>
                    <a:lnTo>
                      <a:pt x="426" y="274"/>
                    </a:lnTo>
                    <a:lnTo>
                      <a:pt x="419" y="295"/>
                    </a:lnTo>
                    <a:lnTo>
                      <a:pt x="414" y="320"/>
                    </a:lnTo>
                    <a:lnTo>
                      <a:pt x="411" y="347"/>
                    </a:lnTo>
                    <a:lnTo>
                      <a:pt x="409" y="375"/>
                    </a:lnTo>
                    <a:lnTo>
                      <a:pt x="412" y="406"/>
                    </a:lnTo>
                    <a:lnTo>
                      <a:pt x="413" y="402"/>
                    </a:lnTo>
                    <a:lnTo>
                      <a:pt x="413" y="393"/>
                    </a:lnTo>
                    <a:lnTo>
                      <a:pt x="414" y="377"/>
                    </a:lnTo>
                    <a:lnTo>
                      <a:pt x="416" y="358"/>
                    </a:lnTo>
                    <a:lnTo>
                      <a:pt x="419" y="336"/>
                    </a:lnTo>
                    <a:lnTo>
                      <a:pt x="425" y="312"/>
                    </a:lnTo>
                    <a:lnTo>
                      <a:pt x="431" y="288"/>
                    </a:lnTo>
                    <a:lnTo>
                      <a:pt x="441" y="264"/>
                    </a:lnTo>
                    <a:lnTo>
                      <a:pt x="454" y="244"/>
                    </a:lnTo>
                    <a:lnTo>
                      <a:pt x="502" y="238"/>
                    </a:lnTo>
                    <a:lnTo>
                      <a:pt x="498" y="246"/>
                    </a:lnTo>
                    <a:lnTo>
                      <a:pt x="492" y="257"/>
                    </a:lnTo>
                    <a:lnTo>
                      <a:pt x="487" y="271"/>
                    </a:lnTo>
                    <a:lnTo>
                      <a:pt x="481" y="288"/>
                    </a:lnTo>
                    <a:lnTo>
                      <a:pt x="478" y="309"/>
                    </a:lnTo>
                    <a:lnTo>
                      <a:pt x="476" y="333"/>
                    </a:lnTo>
                    <a:lnTo>
                      <a:pt x="476" y="359"/>
                    </a:lnTo>
                    <a:lnTo>
                      <a:pt x="480" y="388"/>
                    </a:lnTo>
                    <a:lnTo>
                      <a:pt x="488" y="420"/>
                    </a:lnTo>
                    <a:lnTo>
                      <a:pt x="487" y="416"/>
                    </a:lnTo>
                    <a:lnTo>
                      <a:pt x="487" y="407"/>
                    </a:lnTo>
                    <a:lnTo>
                      <a:pt x="486" y="391"/>
                    </a:lnTo>
                    <a:lnTo>
                      <a:pt x="484" y="373"/>
                    </a:lnTo>
                    <a:lnTo>
                      <a:pt x="486" y="351"/>
                    </a:lnTo>
                    <a:lnTo>
                      <a:pt x="488" y="327"/>
                    </a:lnTo>
                    <a:lnTo>
                      <a:pt x="492" y="302"/>
                    </a:lnTo>
                    <a:lnTo>
                      <a:pt x="500" y="278"/>
                    </a:lnTo>
                    <a:lnTo>
                      <a:pt x="509" y="255"/>
                    </a:lnTo>
                    <a:lnTo>
                      <a:pt x="523" y="236"/>
                    </a:lnTo>
                    <a:lnTo>
                      <a:pt x="577" y="230"/>
                    </a:lnTo>
                    <a:lnTo>
                      <a:pt x="563" y="261"/>
                    </a:lnTo>
                    <a:lnTo>
                      <a:pt x="553" y="288"/>
                    </a:lnTo>
                    <a:lnTo>
                      <a:pt x="546" y="314"/>
                    </a:lnTo>
                    <a:lnTo>
                      <a:pt x="543" y="337"/>
                    </a:lnTo>
                    <a:lnTo>
                      <a:pt x="542" y="356"/>
                    </a:lnTo>
                    <a:lnTo>
                      <a:pt x="542" y="370"/>
                    </a:lnTo>
                    <a:lnTo>
                      <a:pt x="543" y="378"/>
                    </a:lnTo>
                    <a:lnTo>
                      <a:pt x="543" y="382"/>
                    </a:lnTo>
                    <a:lnTo>
                      <a:pt x="545" y="348"/>
                    </a:lnTo>
                    <a:lnTo>
                      <a:pt x="552" y="317"/>
                    </a:lnTo>
                    <a:lnTo>
                      <a:pt x="560" y="291"/>
                    </a:lnTo>
                    <a:lnTo>
                      <a:pt x="569" y="270"/>
                    </a:lnTo>
                    <a:lnTo>
                      <a:pt x="578" y="251"/>
                    </a:lnTo>
                    <a:lnTo>
                      <a:pt x="587" y="238"/>
                    </a:lnTo>
                    <a:lnTo>
                      <a:pt x="593" y="229"/>
                    </a:lnTo>
                    <a:lnTo>
                      <a:pt x="641" y="226"/>
                    </a:lnTo>
                    <a:lnTo>
                      <a:pt x="625" y="250"/>
                    </a:lnTo>
                    <a:lnTo>
                      <a:pt x="613" y="272"/>
                    </a:lnTo>
                    <a:lnTo>
                      <a:pt x="605" y="291"/>
                    </a:lnTo>
                    <a:lnTo>
                      <a:pt x="601" y="309"/>
                    </a:lnTo>
                    <a:lnTo>
                      <a:pt x="599" y="323"/>
                    </a:lnTo>
                    <a:lnTo>
                      <a:pt x="599" y="334"/>
                    </a:lnTo>
                    <a:lnTo>
                      <a:pt x="600" y="342"/>
                    </a:lnTo>
                    <a:lnTo>
                      <a:pt x="600" y="348"/>
                    </a:lnTo>
                    <a:lnTo>
                      <a:pt x="601" y="349"/>
                    </a:lnTo>
                    <a:lnTo>
                      <a:pt x="604" y="323"/>
                    </a:lnTo>
                    <a:lnTo>
                      <a:pt x="610" y="299"/>
                    </a:lnTo>
                    <a:lnTo>
                      <a:pt x="618" y="278"/>
                    </a:lnTo>
                    <a:lnTo>
                      <a:pt x="627" y="260"/>
                    </a:lnTo>
                    <a:lnTo>
                      <a:pt x="637" y="245"/>
                    </a:lnTo>
                    <a:lnTo>
                      <a:pt x="644" y="233"/>
                    </a:lnTo>
                    <a:lnTo>
                      <a:pt x="651" y="225"/>
                    </a:lnTo>
                    <a:lnTo>
                      <a:pt x="774" y="219"/>
                    </a:lnTo>
                    <a:close/>
                    <a:moveTo>
                      <a:pt x="452" y="0"/>
                    </a:moveTo>
                    <a:lnTo>
                      <a:pt x="480" y="3"/>
                    </a:lnTo>
                    <a:lnTo>
                      <a:pt x="508" y="12"/>
                    </a:lnTo>
                    <a:lnTo>
                      <a:pt x="537" y="27"/>
                    </a:lnTo>
                    <a:lnTo>
                      <a:pt x="565" y="50"/>
                    </a:lnTo>
                    <a:lnTo>
                      <a:pt x="594" y="78"/>
                    </a:lnTo>
                    <a:lnTo>
                      <a:pt x="620" y="103"/>
                    </a:lnTo>
                    <a:lnTo>
                      <a:pt x="644" y="126"/>
                    </a:lnTo>
                    <a:lnTo>
                      <a:pt x="666" y="146"/>
                    </a:lnTo>
                    <a:lnTo>
                      <a:pt x="686" y="162"/>
                    </a:lnTo>
                    <a:lnTo>
                      <a:pt x="705" y="176"/>
                    </a:lnTo>
                    <a:lnTo>
                      <a:pt x="724" y="187"/>
                    </a:lnTo>
                    <a:lnTo>
                      <a:pt x="743" y="196"/>
                    </a:lnTo>
                    <a:lnTo>
                      <a:pt x="764" y="202"/>
                    </a:lnTo>
                    <a:lnTo>
                      <a:pt x="723" y="203"/>
                    </a:lnTo>
                    <a:lnTo>
                      <a:pt x="680" y="205"/>
                    </a:lnTo>
                    <a:lnTo>
                      <a:pt x="636" y="209"/>
                    </a:lnTo>
                    <a:lnTo>
                      <a:pt x="625" y="201"/>
                    </a:lnTo>
                    <a:lnTo>
                      <a:pt x="612" y="189"/>
                    </a:lnTo>
                    <a:lnTo>
                      <a:pt x="596" y="173"/>
                    </a:lnTo>
                    <a:lnTo>
                      <a:pt x="582" y="153"/>
                    </a:lnTo>
                    <a:lnTo>
                      <a:pt x="569" y="130"/>
                    </a:lnTo>
                    <a:lnTo>
                      <a:pt x="558" y="104"/>
                    </a:lnTo>
                    <a:lnTo>
                      <a:pt x="558" y="106"/>
                    </a:lnTo>
                    <a:lnTo>
                      <a:pt x="558" y="112"/>
                    </a:lnTo>
                    <a:lnTo>
                      <a:pt x="561" y="122"/>
                    </a:lnTo>
                    <a:lnTo>
                      <a:pt x="565" y="136"/>
                    </a:lnTo>
                    <a:lnTo>
                      <a:pt x="574" y="151"/>
                    </a:lnTo>
                    <a:lnTo>
                      <a:pt x="585" y="170"/>
                    </a:lnTo>
                    <a:lnTo>
                      <a:pt x="602" y="189"/>
                    </a:lnTo>
                    <a:lnTo>
                      <a:pt x="625" y="210"/>
                    </a:lnTo>
                    <a:lnTo>
                      <a:pt x="592" y="213"/>
                    </a:lnTo>
                    <a:lnTo>
                      <a:pt x="583" y="208"/>
                    </a:lnTo>
                    <a:lnTo>
                      <a:pt x="570" y="198"/>
                    </a:lnTo>
                    <a:lnTo>
                      <a:pt x="556" y="184"/>
                    </a:lnTo>
                    <a:lnTo>
                      <a:pt x="540" y="166"/>
                    </a:lnTo>
                    <a:lnTo>
                      <a:pt x="523" y="145"/>
                    </a:lnTo>
                    <a:lnTo>
                      <a:pt x="506" y="118"/>
                    </a:lnTo>
                    <a:lnTo>
                      <a:pt x="492" y="87"/>
                    </a:lnTo>
                    <a:lnTo>
                      <a:pt x="493" y="90"/>
                    </a:lnTo>
                    <a:lnTo>
                      <a:pt x="495" y="99"/>
                    </a:lnTo>
                    <a:lnTo>
                      <a:pt x="500" y="112"/>
                    </a:lnTo>
                    <a:lnTo>
                      <a:pt x="507" y="129"/>
                    </a:lnTo>
                    <a:lnTo>
                      <a:pt x="518" y="149"/>
                    </a:lnTo>
                    <a:lnTo>
                      <a:pt x="532" y="171"/>
                    </a:lnTo>
                    <a:lnTo>
                      <a:pt x="551" y="192"/>
                    </a:lnTo>
                    <a:lnTo>
                      <a:pt x="574" y="215"/>
                    </a:lnTo>
                    <a:lnTo>
                      <a:pt x="521" y="222"/>
                    </a:lnTo>
                    <a:lnTo>
                      <a:pt x="504" y="209"/>
                    </a:lnTo>
                    <a:lnTo>
                      <a:pt x="488" y="193"/>
                    </a:lnTo>
                    <a:lnTo>
                      <a:pt x="474" y="175"/>
                    </a:lnTo>
                    <a:lnTo>
                      <a:pt x="462" y="157"/>
                    </a:lnTo>
                    <a:lnTo>
                      <a:pt x="451" y="137"/>
                    </a:lnTo>
                    <a:lnTo>
                      <a:pt x="443" y="117"/>
                    </a:lnTo>
                    <a:lnTo>
                      <a:pt x="436" y="100"/>
                    </a:lnTo>
                    <a:lnTo>
                      <a:pt x="431" y="85"/>
                    </a:lnTo>
                    <a:lnTo>
                      <a:pt x="427" y="73"/>
                    </a:lnTo>
                    <a:lnTo>
                      <a:pt x="425" y="65"/>
                    </a:lnTo>
                    <a:lnTo>
                      <a:pt x="425" y="62"/>
                    </a:lnTo>
                    <a:lnTo>
                      <a:pt x="429" y="97"/>
                    </a:lnTo>
                    <a:lnTo>
                      <a:pt x="436" y="126"/>
                    </a:lnTo>
                    <a:lnTo>
                      <a:pt x="445" y="152"/>
                    </a:lnTo>
                    <a:lnTo>
                      <a:pt x="456" y="174"/>
                    </a:lnTo>
                    <a:lnTo>
                      <a:pt x="468" y="192"/>
                    </a:lnTo>
                    <a:lnTo>
                      <a:pt x="480" y="207"/>
                    </a:lnTo>
                    <a:lnTo>
                      <a:pt x="490" y="217"/>
                    </a:lnTo>
                    <a:lnTo>
                      <a:pt x="499" y="225"/>
                    </a:lnTo>
                    <a:lnTo>
                      <a:pt x="465" y="229"/>
                    </a:lnTo>
                    <a:lnTo>
                      <a:pt x="449" y="215"/>
                    </a:lnTo>
                    <a:lnTo>
                      <a:pt x="432" y="199"/>
                    </a:lnTo>
                    <a:lnTo>
                      <a:pt x="419" y="182"/>
                    </a:lnTo>
                    <a:lnTo>
                      <a:pt x="407" y="163"/>
                    </a:lnTo>
                    <a:lnTo>
                      <a:pt x="396" y="146"/>
                    </a:lnTo>
                    <a:lnTo>
                      <a:pt x="388" y="129"/>
                    </a:lnTo>
                    <a:lnTo>
                      <a:pt x="381" y="115"/>
                    </a:lnTo>
                    <a:lnTo>
                      <a:pt x="376" y="103"/>
                    </a:lnTo>
                    <a:lnTo>
                      <a:pt x="372" y="96"/>
                    </a:lnTo>
                    <a:lnTo>
                      <a:pt x="371" y="93"/>
                    </a:lnTo>
                    <a:lnTo>
                      <a:pt x="379" y="121"/>
                    </a:lnTo>
                    <a:lnTo>
                      <a:pt x="390" y="147"/>
                    </a:lnTo>
                    <a:lnTo>
                      <a:pt x="402" y="170"/>
                    </a:lnTo>
                    <a:lnTo>
                      <a:pt x="415" y="190"/>
                    </a:lnTo>
                    <a:lnTo>
                      <a:pt x="427" y="208"/>
                    </a:lnTo>
                    <a:lnTo>
                      <a:pt x="438" y="222"/>
                    </a:lnTo>
                    <a:lnTo>
                      <a:pt x="447" y="232"/>
                    </a:lnTo>
                    <a:lnTo>
                      <a:pt x="392" y="240"/>
                    </a:lnTo>
                    <a:lnTo>
                      <a:pt x="372" y="224"/>
                    </a:lnTo>
                    <a:lnTo>
                      <a:pt x="357" y="205"/>
                    </a:lnTo>
                    <a:lnTo>
                      <a:pt x="344" y="188"/>
                    </a:lnTo>
                    <a:lnTo>
                      <a:pt x="335" y="172"/>
                    </a:lnTo>
                    <a:lnTo>
                      <a:pt x="329" y="158"/>
                    </a:lnTo>
                    <a:lnTo>
                      <a:pt x="325" y="146"/>
                    </a:lnTo>
                    <a:lnTo>
                      <a:pt x="322" y="138"/>
                    </a:lnTo>
                    <a:lnTo>
                      <a:pt x="321" y="136"/>
                    </a:lnTo>
                    <a:lnTo>
                      <a:pt x="327" y="162"/>
                    </a:lnTo>
                    <a:lnTo>
                      <a:pt x="335" y="185"/>
                    </a:lnTo>
                    <a:lnTo>
                      <a:pt x="346" y="204"/>
                    </a:lnTo>
                    <a:lnTo>
                      <a:pt x="358" y="221"/>
                    </a:lnTo>
                    <a:lnTo>
                      <a:pt x="369" y="234"/>
                    </a:lnTo>
                    <a:lnTo>
                      <a:pt x="378" y="242"/>
                    </a:lnTo>
                    <a:lnTo>
                      <a:pt x="318" y="253"/>
                    </a:lnTo>
                    <a:lnTo>
                      <a:pt x="304" y="239"/>
                    </a:lnTo>
                    <a:lnTo>
                      <a:pt x="291" y="223"/>
                    </a:lnTo>
                    <a:lnTo>
                      <a:pt x="279" y="207"/>
                    </a:lnTo>
                    <a:lnTo>
                      <a:pt x="270" y="190"/>
                    </a:lnTo>
                    <a:lnTo>
                      <a:pt x="263" y="175"/>
                    </a:lnTo>
                    <a:lnTo>
                      <a:pt x="257" y="162"/>
                    </a:lnTo>
                    <a:lnTo>
                      <a:pt x="254" y="154"/>
                    </a:lnTo>
                    <a:lnTo>
                      <a:pt x="253" y="151"/>
                    </a:lnTo>
                    <a:lnTo>
                      <a:pt x="259" y="179"/>
                    </a:lnTo>
                    <a:lnTo>
                      <a:pt x="269" y="203"/>
                    </a:lnTo>
                    <a:lnTo>
                      <a:pt x="280" y="222"/>
                    </a:lnTo>
                    <a:lnTo>
                      <a:pt x="290" y="237"/>
                    </a:lnTo>
                    <a:lnTo>
                      <a:pt x="300" y="248"/>
                    </a:lnTo>
                    <a:lnTo>
                      <a:pt x="306" y="255"/>
                    </a:lnTo>
                    <a:lnTo>
                      <a:pt x="254" y="265"/>
                    </a:lnTo>
                    <a:lnTo>
                      <a:pt x="248" y="259"/>
                    </a:lnTo>
                    <a:lnTo>
                      <a:pt x="242" y="249"/>
                    </a:lnTo>
                    <a:lnTo>
                      <a:pt x="234" y="236"/>
                    </a:lnTo>
                    <a:lnTo>
                      <a:pt x="227" y="222"/>
                    </a:lnTo>
                    <a:lnTo>
                      <a:pt x="219" y="205"/>
                    </a:lnTo>
                    <a:lnTo>
                      <a:pt x="213" y="189"/>
                    </a:lnTo>
                    <a:lnTo>
                      <a:pt x="214" y="192"/>
                    </a:lnTo>
                    <a:lnTo>
                      <a:pt x="216" y="201"/>
                    </a:lnTo>
                    <a:lnTo>
                      <a:pt x="220" y="213"/>
                    </a:lnTo>
                    <a:lnTo>
                      <a:pt x="227" y="229"/>
                    </a:lnTo>
                    <a:lnTo>
                      <a:pt x="237" y="247"/>
                    </a:lnTo>
                    <a:lnTo>
                      <a:pt x="248" y="265"/>
                    </a:lnTo>
                    <a:lnTo>
                      <a:pt x="202" y="275"/>
                    </a:lnTo>
                    <a:lnTo>
                      <a:pt x="194" y="266"/>
                    </a:lnTo>
                    <a:lnTo>
                      <a:pt x="188" y="257"/>
                    </a:lnTo>
                    <a:lnTo>
                      <a:pt x="181" y="246"/>
                    </a:lnTo>
                    <a:lnTo>
                      <a:pt x="176" y="236"/>
                    </a:lnTo>
                    <a:lnTo>
                      <a:pt x="170" y="227"/>
                    </a:lnTo>
                    <a:lnTo>
                      <a:pt x="168" y="222"/>
                    </a:lnTo>
                    <a:lnTo>
                      <a:pt x="167" y="220"/>
                    </a:lnTo>
                    <a:lnTo>
                      <a:pt x="175" y="239"/>
                    </a:lnTo>
                    <a:lnTo>
                      <a:pt x="183" y="255"/>
                    </a:lnTo>
                    <a:lnTo>
                      <a:pt x="191" y="269"/>
                    </a:lnTo>
                    <a:lnTo>
                      <a:pt x="197" y="276"/>
                    </a:lnTo>
                    <a:lnTo>
                      <a:pt x="156" y="284"/>
                    </a:lnTo>
                    <a:lnTo>
                      <a:pt x="118" y="291"/>
                    </a:lnTo>
                    <a:lnTo>
                      <a:pt x="84" y="299"/>
                    </a:lnTo>
                    <a:lnTo>
                      <a:pt x="56" y="306"/>
                    </a:lnTo>
                    <a:lnTo>
                      <a:pt x="32" y="311"/>
                    </a:lnTo>
                    <a:lnTo>
                      <a:pt x="14" y="314"/>
                    </a:lnTo>
                    <a:lnTo>
                      <a:pt x="3" y="317"/>
                    </a:lnTo>
                    <a:lnTo>
                      <a:pt x="0" y="316"/>
                    </a:lnTo>
                    <a:lnTo>
                      <a:pt x="3" y="316"/>
                    </a:lnTo>
                    <a:lnTo>
                      <a:pt x="6" y="314"/>
                    </a:lnTo>
                    <a:lnTo>
                      <a:pt x="14" y="311"/>
                    </a:lnTo>
                    <a:lnTo>
                      <a:pt x="23" y="306"/>
                    </a:lnTo>
                    <a:lnTo>
                      <a:pt x="35" y="297"/>
                    </a:lnTo>
                    <a:lnTo>
                      <a:pt x="51" y="287"/>
                    </a:lnTo>
                    <a:lnTo>
                      <a:pt x="68" y="273"/>
                    </a:lnTo>
                    <a:lnTo>
                      <a:pt x="89" y="257"/>
                    </a:lnTo>
                    <a:lnTo>
                      <a:pt x="113" y="237"/>
                    </a:lnTo>
                    <a:lnTo>
                      <a:pt x="138" y="213"/>
                    </a:lnTo>
                    <a:lnTo>
                      <a:pt x="167" y="185"/>
                    </a:lnTo>
                    <a:lnTo>
                      <a:pt x="198" y="153"/>
                    </a:lnTo>
                    <a:lnTo>
                      <a:pt x="225" y="126"/>
                    </a:lnTo>
                    <a:lnTo>
                      <a:pt x="252" y="100"/>
                    </a:lnTo>
                    <a:lnTo>
                      <a:pt x="279" y="76"/>
                    </a:lnTo>
                    <a:lnTo>
                      <a:pt x="307" y="54"/>
                    </a:lnTo>
                    <a:lnTo>
                      <a:pt x="335" y="36"/>
                    </a:lnTo>
                    <a:lnTo>
                      <a:pt x="365" y="21"/>
                    </a:lnTo>
                    <a:lnTo>
                      <a:pt x="394" y="9"/>
                    </a:lnTo>
                    <a:lnTo>
                      <a:pt x="422" y="2"/>
                    </a:lnTo>
                    <a:lnTo>
                      <a:pt x="452" y="0"/>
                    </a:lnTo>
                    <a:close/>
                  </a:path>
                </a:pathLst>
              </a:custGeom>
              <a:solidFill>
                <a:srgbClr val="265196"/>
              </a:solidFill>
              <a:ln w="25400" cap="flat" cmpd="sng" algn="ctr">
                <a:noFill/>
                <a:prstDash val="solid"/>
              </a:ln>
              <a:effectLst/>
            </p:spPr>
            <p:txBody>
              <a:bodyPr rot="0" spcFirstLastPara="0" vertOverflow="overflow" horzOverflow="overflow" vert="horz" wrap="square" lIns="91417" tIns="45708" rIns="91417" bIns="45708" numCol="1" spcCol="0" rtlCol="0" fromWordArt="0" anchor="ctr" anchorCtr="0" forceAA="0" compatLnSpc="1">
                <a:noAutofit/>
              </a:bodyPr>
              <a:lstStyle/>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0" cap="none" spc="0" normalizeH="0" baseline="0" noProof="0">
                  <a:ln>
                    <a:noFill/>
                  </a:ln>
                  <a:solidFill>
                    <a:srgbClr val="000000">
                      <a:lumMod val="85000"/>
                      <a:lumOff val="15000"/>
                    </a:srgbClr>
                  </a:solidFill>
                  <a:effectLst/>
                  <a:uLnTx/>
                  <a:uFillTx/>
                  <a:cs typeface="+mn-ea"/>
                  <a:sym typeface="+mn-lt"/>
                </a:endParaRPr>
              </a:p>
            </p:txBody>
          </p:sp>
          <p:sp>
            <p:nvSpPr>
              <p:cNvPr id="50" name="Freeform 43"/>
              <p:cNvSpPr>
                <a:spLocks noEditPoints="1"/>
              </p:cNvSpPr>
              <p:nvPr/>
            </p:nvSpPr>
            <p:spPr bwMode="auto">
              <a:xfrm>
                <a:off x="4308475" y="4148138"/>
                <a:ext cx="923925" cy="601662"/>
              </a:xfrm>
              <a:custGeom>
                <a:avLst/>
                <a:gdLst>
                  <a:gd name="T0" fmla="*/ 163 w 582"/>
                  <a:gd name="T1" fmla="*/ 237 h 379"/>
                  <a:gd name="T2" fmla="*/ 180 w 582"/>
                  <a:gd name="T3" fmla="*/ 183 h 379"/>
                  <a:gd name="T4" fmla="*/ 205 w 582"/>
                  <a:gd name="T5" fmla="*/ 214 h 379"/>
                  <a:gd name="T6" fmla="*/ 203 w 582"/>
                  <a:gd name="T7" fmla="*/ 238 h 379"/>
                  <a:gd name="T8" fmla="*/ 278 w 582"/>
                  <a:gd name="T9" fmla="*/ 178 h 379"/>
                  <a:gd name="T10" fmla="*/ 251 w 582"/>
                  <a:gd name="T11" fmla="*/ 266 h 379"/>
                  <a:gd name="T12" fmla="*/ 273 w 582"/>
                  <a:gd name="T13" fmla="*/ 200 h 379"/>
                  <a:gd name="T14" fmla="*/ 308 w 582"/>
                  <a:gd name="T15" fmla="*/ 223 h 379"/>
                  <a:gd name="T16" fmla="*/ 295 w 582"/>
                  <a:gd name="T17" fmla="*/ 284 h 379"/>
                  <a:gd name="T18" fmla="*/ 329 w 582"/>
                  <a:gd name="T19" fmla="*/ 197 h 379"/>
                  <a:gd name="T20" fmla="*/ 361 w 582"/>
                  <a:gd name="T21" fmla="*/ 210 h 379"/>
                  <a:gd name="T22" fmla="*/ 346 w 582"/>
                  <a:gd name="T23" fmla="*/ 315 h 379"/>
                  <a:gd name="T24" fmla="*/ 356 w 582"/>
                  <a:gd name="T25" fmla="*/ 254 h 379"/>
                  <a:gd name="T26" fmla="*/ 435 w 582"/>
                  <a:gd name="T27" fmla="*/ 187 h 379"/>
                  <a:gd name="T28" fmla="*/ 393 w 582"/>
                  <a:gd name="T29" fmla="*/ 283 h 379"/>
                  <a:gd name="T30" fmla="*/ 420 w 582"/>
                  <a:gd name="T31" fmla="*/ 221 h 379"/>
                  <a:gd name="T32" fmla="*/ 464 w 582"/>
                  <a:gd name="T33" fmla="*/ 211 h 379"/>
                  <a:gd name="T34" fmla="*/ 438 w 582"/>
                  <a:gd name="T35" fmla="*/ 275 h 379"/>
                  <a:gd name="T36" fmla="*/ 474 w 582"/>
                  <a:gd name="T37" fmla="*/ 207 h 379"/>
                  <a:gd name="T38" fmla="*/ 556 w 582"/>
                  <a:gd name="T39" fmla="*/ 216 h 379"/>
                  <a:gd name="T40" fmla="*/ 452 w 582"/>
                  <a:gd name="T41" fmla="*/ 322 h 379"/>
                  <a:gd name="T42" fmla="*/ 336 w 582"/>
                  <a:gd name="T43" fmla="*/ 379 h 379"/>
                  <a:gd name="T44" fmla="*/ 210 w 582"/>
                  <a:gd name="T45" fmla="*/ 328 h 379"/>
                  <a:gd name="T46" fmla="*/ 85 w 582"/>
                  <a:gd name="T47" fmla="*/ 229 h 379"/>
                  <a:gd name="T48" fmla="*/ 27 w 582"/>
                  <a:gd name="T49" fmla="*/ 192 h 379"/>
                  <a:gd name="T50" fmla="*/ 11 w 582"/>
                  <a:gd name="T51" fmla="*/ 180 h 379"/>
                  <a:gd name="T52" fmla="*/ 140 w 582"/>
                  <a:gd name="T53" fmla="*/ 177 h 379"/>
                  <a:gd name="T54" fmla="*/ 126 w 582"/>
                  <a:gd name="T55" fmla="*/ 222 h 379"/>
                  <a:gd name="T56" fmla="*/ 145 w 582"/>
                  <a:gd name="T57" fmla="*/ 177 h 379"/>
                  <a:gd name="T58" fmla="*/ 408 w 582"/>
                  <a:gd name="T59" fmla="*/ 15 h 379"/>
                  <a:gd name="T60" fmla="*/ 502 w 582"/>
                  <a:gd name="T61" fmla="*/ 124 h 379"/>
                  <a:gd name="T62" fmla="*/ 576 w 582"/>
                  <a:gd name="T63" fmla="*/ 188 h 379"/>
                  <a:gd name="T64" fmla="*/ 451 w 582"/>
                  <a:gd name="T65" fmla="*/ 137 h 379"/>
                  <a:gd name="T66" fmla="*/ 437 w 582"/>
                  <a:gd name="T67" fmla="*/ 109 h 379"/>
                  <a:gd name="T68" fmla="*/ 448 w 582"/>
                  <a:gd name="T69" fmla="*/ 175 h 379"/>
                  <a:gd name="T70" fmla="*/ 398 w 582"/>
                  <a:gd name="T71" fmla="*/ 99 h 379"/>
                  <a:gd name="T72" fmla="*/ 399 w 582"/>
                  <a:gd name="T73" fmla="*/ 112 h 379"/>
                  <a:gd name="T74" fmla="*/ 381 w 582"/>
                  <a:gd name="T75" fmla="*/ 159 h 379"/>
                  <a:gd name="T76" fmla="*/ 346 w 582"/>
                  <a:gd name="T77" fmla="*/ 68 h 379"/>
                  <a:gd name="T78" fmla="*/ 345 w 582"/>
                  <a:gd name="T79" fmla="*/ 99 h 379"/>
                  <a:gd name="T80" fmla="*/ 377 w 582"/>
                  <a:gd name="T81" fmla="*/ 173 h 379"/>
                  <a:gd name="T82" fmla="*/ 312 w 582"/>
                  <a:gd name="T83" fmla="*/ 102 h 379"/>
                  <a:gd name="T84" fmla="*/ 303 w 582"/>
                  <a:gd name="T85" fmla="*/ 85 h 379"/>
                  <a:gd name="T86" fmla="*/ 339 w 582"/>
                  <a:gd name="T87" fmla="*/ 172 h 379"/>
                  <a:gd name="T88" fmla="*/ 260 w 582"/>
                  <a:gd name="T89" fmla="*/ 99 h 379"/>
                  <a:gd name="T90" fmla="*/ 272 w 582"/>
                  <a:gd name="T91" fmla="*/ 148 h 379"/>
                  <a:gd name="T92" fmla="*/ 223 w 582"/>
                  <a:gd name="T93" fmla="*/ 142 h 379"/>
                  <a:gd name="T94" fmla="*/ 205 w 582"/>
                  <a:gd name="T95" fmla="*/ 89 h 379"/>
                  <a:gd name="T96" fmla="*/ 228 w 582"/>
                  <a:gd name="T97" fmla="*/ 166 h 379"/>
                  <a:gd name="T98" fmla="*/ 179 w 582"/>
                  <a:gd name="T99" fmla="*/ 142 h 379"/>
                  <a:gd name="T100" fmla="*/ 175 w 582"/>
                  <a:gd name="T101" fmla="*/ 138 h 379"/>
                  <a:gd name="T102" fmla="*/ 143 w 582"/>
                  <a:gd name="T103" fmla="*/ 155 h 379"/>
                  <a:gd name="T104" fmla="*/ 137 w 582"/>
                  <a:gd name="T105" fmla="*/ 145 h 379"/>
                  <a:gd name="T106" fmla="*/ 80 w 582"/>
                  <a:gd name="T107" fmla="*/ 176 h 379"/>
                  <a:gd name="T108" fmla="*/ 0 w 582"/>
                  <a:gd name="T109" fmla="*/ 180 h 379"/>
                  <a:gd name="T110" fmla="*/ 40 w 582"/>
                  <a:gd name="T111" fmla="*/ 164 h 379"/>
                  <a:gd name="T112" fmla="*/ 165 w 582"/>
                  <a:gd name="T113" fmla="*/ 84 h 379"/>
                  <a:gd name="T114" fmla="*/ 290 w 582"/>
                  <a:gd name="T115" fmla="*/ 1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2" h="379">
                    <a:moveTo>
                      <a:pt x="179" y="177"/>
                    </a:moveTo>
                    <a:lnTo>
                      <a:pt x="172" y="196"/>
                    </a:lnTo>
                    <a:lnTo>
                      <a:pt x="166" y="213"/>
                    </a:lnTo>
                    <a:lnTo>
                      <a:pt x="164" y="227"/>
                    </a:lnTo>
                    <a:lnTo>
                      <a:pt x="163" y="237"/>
                    </a:lnTo>
                    <a:lnTo>
                      <a:pt x="163" y="240"/>
                    </a:lnTo>
                    <a:lnTo>
                      <a:pt x="166" y="223"/>
                    </a:lnTo>
                    <a:lnTo>
                      <a:pt x="171" y="207"/>
                    </a:lnTo>
                    <a:lnTo>
                      <a:pt x="176" y="193"/>
                    </a:lnTo>
                    <a:lnTo>
                      <a:pt x="180" y="183"/>
                    </a:lnTo>
                    <a:lnTo>
                      <a:pt x="183" y="177"/>
                    </a:lnTo>
                    <a:lnTo>
                      <a:pt x="223" y="177"/>
                    </a:lnTo>
                    <a:lnTo>
                      <a:pt x="218" y="185"/>
                    </a:lnTo>
                    <a:lnTo>
                      <a:pt x="212" y="198"/>
                    </a:lnTo>
                    <a:lnTo>
                      <a:pt x="205" y="214"/>
                    </a:lnTo>
                    <a:lnTo>
                      <a:pt x="200" y="236"/>
                    </a:lnTo>
                    <a:lnTo>
                      <a:pt x="199" y="261"/>
                    </a:lnTo>
                    <a:lnTo>
                      <a:pt x="199" y="259"/>
                    </a:lnTo>
                    <a:lnTo>
                      <a:pt x="201" y="250"/>
                    </a:lnTo>
                    <a:lnTo>
                      <a:pt x="203" y="238"/>
                    </a:lnTo>
                    <a:lnTo>
                      <a:pt x="208" y="223"/>
                    </a:lnTo>
                    <a:lnTo>
                      <a:pt x="214" y="208"/>
                    </a:lnTo>
                    <a:lnTo>
                      <a:pt x="222" y="191"/>
                    </a:lnTo>
                    <a:lnTo>
                      <a:pt x="233" y="177"/>
                    </a:lnTo>
                    <a:lnTo>
                      <a:pt x="278" y="178"/>
                    </a:lnTo>
                    <a:lnTo>
                      <a:pt x="272" y="188"/>
                    </a:lnTo>
                    <a:lnTo>
                      <a:pt x="264" y="202"/>
                    </a:lnTo>
                    <a:lnTo>
                      <a:pt x="257" y="221"/>
                    </a:lnTo>
                    <a:lnTo>
                      <a:pt x="252" y="242"/>
                    </a:lnTo>
                    <a:lnTo>
                      <a:pt x="251" y="266"/>
                    </a:lnTo>
                    <a:lnTo>
                      <a:pt x="251" y="263"/>
                    </a:lnTo>
                    <a:lnTo>
                      <a:pt x="253" y="253"/>
                    </a:lnTo>
                    <a:lnTo>
                      <a:pt x="257" y="238"/>
                    </a:lnTo>
                    <a:lnTo>
                      <a:pt x="263" y="220"/>
                    </a:lnTo>
                    <a:lnTo>
                      <a:pt x="273" y="200"/>
                    </a:lnTo>
                    <a:lnTo>
                      <a:pt x="289" y="179"/>
                    </a:lnTo>
                    <a:lnTo>
                      <a:pt x="329" y="180"/>
                    </a:lnTo>
                    <a:lnTo>
                      <a:pt x="324" y="190"/>
                    </a:lnTo>
                    <a:lnTo>
                      <a:pt x="315" y="204"/>
                    </a:lnTo>
                    <a:lnTo>
                      <a:pt x="308" y="223"/>
                    </a:lnTo>
                    <a:lnTo>
                      <a:pt x="300" y="245"/>
                    </a:lnTo>
                    <a:lnTo>
                      <a:pt x="295" y="270"/>
                    </a:lnTo>
                    <a:lnTo>
                      <a:pt x="292" y="296"/>
                    </a:lnTo>
                    <a:lnTo>
                      <a:pt x="292" y="292"/>
                    </a:lnTo>
                    <a:lnTo>
                      <a:pt x="295" y="284"/>
                    </a:lnTo>
                    <a:lnTo>
                      <a:pt x="298" y="270"/>
                    </a:lnTo>
                    <a:lnTo>
                      <a:pt x="303" y="252"/>
                    </a:lnTo>
                    <a:lnTo>
                      <a:pt x="310" y="234"/>
                    </a:lnTo>
                    <a:lnTo>
                      <a:pt x="319" y="215"/>
                    </a:lnTo>
                    <a:lnTo>
                      <a:pt x="329" y="197"/>
                    </a:lnTo>
                    <a:lnTo>
                      <a:pt x="342" y="182"/>
                    </a:lnTo>
                    <a:lnTo>
                      <a:pt x="378" y="183"/>
                    </a:lnTo>
                    <a:lnTo>
                      <a:pt x="374" y="189"/>
                    </a:lnTo>
                    <a:lnTo>
                      <a:pt x="367" y="198"/>
                    </a:lnTo>
                    <a:lnTo>
                      <a:pt x="361" y="210"/>
                    </a:lnTo>
                    <a:lnTo>
                      <a:pt x="354" y="225"/>
                    </a:lnTo>
                    <a:lnTo>
                      <a:pt x="349" y="242"/>
                    </a:lnTo>
                    <a:lnTo>
                      <a:pt x="346" y="263"/>
                    </a:lnTo>
                    <a:lnTo>
                      <a:pt x="345" y="288"/>
                    </a:lnTo>
                    <a:lnTo>
                      <a:pt x="346" y="315"/>
                    </a:lnTo>
                    <a:lnTo>
                      <a:pt x="346" y="312"/>
                    </a:lnTo>
                    <a:lnTo>
                      <a:pt x="347" y="302"/>
                    </a:lnTo>
                    <a:lnTo>
                      <a:pt x="348" y="289"/>
                    </a:lnTo>
                    <a:lnTo>
                      <a:pt x="351" y="273"/>
                    </a:lnTo>
                    <a:lnTo>
                      <a:pt x="356" y="254"/>
                    </a:lnTo>
                    <a:lnTo>
                      <a:pt x="361" y="235"/>
                    </a:lnTo>
                    <a:lnTo>
                      <a:pt x="370" y="216"/>
                    </a:lnTo>
                    <a:lnTo>
                      <a:pt x="381" y="199"/>
                    </a:lnTo>
                    <a:lnTo>
                      <a:pt x="395" y="184"/>
                    </a:lnTo>
                    <a:lnTo>
                      <a:pt x="435" y="187"/>
                    </a:lnTo>
                    <a:lnTo>
                      <a:pt x="419" y="210"/>
                    </a:lnTo>
                    <a:lnTo>
                      <a:pt x="408" y="232"/>
                    </a:lnTo>
                    <a:lnTo>
                      <a:pt x="400" y="251"/>
                    </a:lnTo>
                    <a:lnTo>
                      <a:pt x="395" y="269"/>
                    </a:lnTo>
                    <a:lnTo>
                      <a:pt x="393" y="283"/>
                    </a:lnTo>
                    <a:lnTo>
                      <a:pt x="391" y="291"/>
                    </a:lnTo>
                    <a:lnTo>
                      <a:pt x="391" y="294"/>
                    </a:lnTo>
                    <a:lnTo>
                      <a:pt x="399" y="265"/>
                    </a:lnTo>
                    <a:lnTo>
                      <a:pt x="409" y="241"/>
                    </a:lnTo>
                    <a:lnTo>
                      <a:pt x="420" y="221"/>
                    </a:lnTo>
                    <a:lnTo>
                      <a:pt x="431" y="205"/>
                    </a:lnTo>
                    <a:lnTo>
                      <a:pt x="440" y="195"/>
                    </a:lnTo>
                    <a:lnTo>
                      <a:pt x="447" y="188"/>
                    </a:lnTo>
                    <a:lnTo>
                      <a:pt x="483" y="190"/>
                    </a:lnTo>
                    <a:lnTo>
                      <a:pt x="464" y="211"/>
                    </a:lnTo>
                    <a:lnTo>
                      <a:pt x="451" y="229"/>
                    </a:lnTo>
                    <a:lnTo>
                      <a:pt x="444" y="245"/>
                    </a:lnTo>
                    <a:lnTo>
                      <a:pt x="439" y="259"/>
                    </a:lnTo>
                    <a:lnTo>
                      <a:pt x="438" y="269"/>
                    </a:lnTo>
                    <a:lnTo>
                      <a:pt x="438" y="275"/>
                    </a:lnTo>
                    <a:lnTo>
                      <a:pt x="438" y="277"/>
                    </a:lnTo>
                    <a:lnTo>
                      <a:pt x="445" y="254"/>
                    </a:lnTo>
                    <a:lnTo>
                      <a:pt x="453" y="236"/>
                    </a:lnTo>
                    <a:lnTo>
                      <a:pt x="464" y="220"/>
                    </a:lnTo>
                    <a:lnTo>
                      <a:pt x="474" y="207"/>
                    </a:lnTo>
                    <a:lnTo>
                      <a:pt x="484" y="198"/>
                    </a:lnTo>
                    <a:lnTo>
                      <a:pt x="490" y="191"/>
                    </a:lnTo>
                    <a:lnTo>
                      <a:pt x="582" y="201"/>
                    </a:lnTo>
                    <a:lnTo>
                      <a:pt x="570" y="208"/>
                    </a:lnTo>
                    <a:lnTo>
                      <a:pt x="556" y="216"/>
                    </a:lnTo>
                    <a:lnTo>
                      <a:pt x="539" y="228"/>
                    </a:lnTo>
                    <a:lnTo>
                      <a:pt x="521" y="245"/>
                    </a:lnTo>
                    <a:lnTo>
                      <a:pt x="500" y="265"/>
                    </a:lnTo>
                    <a:lnTo>
                      <a:pt x="477" y="290"/>
                    </a:lnTo>
                    <a:lnTo>
                      <a:pt x="452" y="322"/>
                    </a:lnTo>
                    <a:lnTo>
                      <a:pt x="432" y="344"/>
                    </a:lnTo>
                    <a:lnTo>
                      <a:pt x="410" y="360"/>
                    </a:lnTo>
                    <a:lnTo>
                      <a:pt x="386" y="371"/>
                    </a:lnTo>
                    <a:lnTo>
                      <a:pt x="362" y="377"/>
                    </a:lnTo>
                    <a:lnTo>
                      <a:pt x="336" y="379"/>
                    </a:lnTo>
                    <a:lnTo>
                      <a:pt x="311" y="376"/>
                    </a:lnTo>
                    <a:lnTo>
                      <a:pt x="285" y="370"/>
                    </a:lnTo>
                    <a:lnTo>
                      <a:pt x="259" y="360"/>
                    </a:lnTo>
                    <a:lnTo>
                      <a:pt x="234" y="346"/>
                    </a:lnTo>
                    <a:lnTo>
                      <a:pt x="210" y="328"/>
                    </a:lnTo>
                    <a:lnTo>
                      <a:pt x="178" y="302"/>
                    </a:lnTo>
                    <a:lnTo>
                      <a:pt x="149" y="279"/>
                    </a:lnTo>
                    <a:lnTo>
                      <a:pt x="125" y="260"/>
                    </a:lnTo>
                    <a:lnTo>
                      <a:pt x="103" y="244"/>
                    </a:lnTo>
                    <a:lnTo>
                      <a:pt x="85" y="229"/>
                    </a:lnTo>
                    <a:lnTo>
                      <a:pt x="69" y="219"/>
                    </a:lnTo>
                    <a:lnTo>
                      <a:pt x="56" y="210"/>
                    </a:lnTo>
                    <a:lnTo>
                      <a:pt x="46" y="203"/>
                    </a:lnTo>
                    <a:lnTo>
                      <a:pt x="36" y="197"/>
                    </a:lnTo>
                    <a:lnTo>
                      <a:pt x="27" y="192"/>
                    </a:lnTo>
                    <a:lnTo>
                      <a:pt x="19" y="189"/>
                    </a:lnTo>
                    <a:lnTo>
                      <a:pt x="13" y="186"/>
                    </a:lnTo>
                    <a:lnTo>
                      <a:pt x="7" y="184"/>
                    </a:lnTo>
                    <a:lnTo>
                      <a:pt x="1" y="180"/>
                    </a:lnTo>
                    <a:lnTo>
                      <a:pt x="11" y="180"/>
                    </a:lnTo>
                    <a:lnTo>
                      <a:pt x="27" y="179"/>
                    </a:lnTo>
                    <a:lnTo>
                      <a:pt x="48" y="179"/>
                    </a:lnTo>
                    <a:lnTo>
                      <a:pt x="75" y="178"/>
                    </a:lnTo>
                    <a:lnTo>
                      <a:pt x="105" y="177"/>
                    </a:lnTo>
                    <a:lnTo>
                      <a:pt x="140" y="177"/>
                    </a:lnTo>
                    <a:lnTo>
                      <a:pt x="137" y="183"/>
                    </a:lnTo>
                    <a:lnTo>
                      <a:pt x="133" y="192"/>
                    </a:lnTo>
                    <a:lnTo>
                      <a:pt x="128" y="207"/>
                    </a:lnTo>
                    <a:lnTo>
                      <a:pt x="125" y="225"/>
                    </a:lnTo>
                    <a:lnTo>
                      <a:pt x="126" y="222"/>
                    </a:lnTo>
                    <a:lnTo>
                      <a:pt x="127" y="215"/>
                    </a:lnTo>
                    <a:lnTo>
                      <a:pt x="130" y="207"/>
                    </a:lnTo>
                    <a:lnTo>
                      <a:pt x="135" y="196"/>
                    </a:lnTo>
                    <a:lnTo>
                      <a:pt x="139" y="186"/>
                    </a:lnTo>
                    <a:lnTo>
                      <a:pt x="145" y="177"/>
                    </a:lnTo>
                    <a:lnTo>
                      <a:pt x="179" y="177"/>
                    </a:lnTo>
                    <a:close/>
                    <a:moveTo>
                      <a:pt x="339" y="0"/>
                    </a:moveTo>
                    <a:lnTo>
                      <a:pt x="363" y="0"/>
                    </a:lnTo>
                    <a:lnTo>
                      <a:pt x="386" y="5"/>
                    </a:lnTo>
                    <a:lnTo>
                      <a:pt x="408" y="15"/>
                    </a:lnTo>
                    <a:lnTo>
                      <a:pt x="428" y="30"/>
                    </a:lnTo>
                    <a:lnTo>
                      <a:pt x="448" y="52"/>
                    </a:lnTo>
                    <a:lnTo>
                      <a:pt x="469" y="79"/>
                    </a:lnTo>
                    <a:lnTo>
                      <a:pt x="486" y="103"/>
                    </a:lnTo>
                    <a:lnTo>
                      <a:pt x="502" y="124"/>
                    </a:lnTo>
                    <a:lnTo>
                      <a:pt x="518" y="142"/>
                    </a:lnTo>
                    <a:lnTo>
                      <a:pt x="532" y="158"/>
                    </a:lnTo>
                    <a:lnTo>
                      <a:pt x="545" y="170"/>
                    </a:lnTo>
                    <a:lnTo>
                      <a:pt x="560" y="180"/>
                    </a:lnTo>
                    <a:lnTo>
                      <a:pt x="576" y="188"/>
                    </a:lnTo>
                    <a:lnTo>
                      <a:pt x="530" y="182"/>
                    </a:lnTo>
                    <a:lnTo>
                      <a:pt x="481" y="177"/>
                    </a:lnTo>
                    <a:lnTo>
                      <a:pt x="472" y="168"/>
                    </a:lnTo>
                    <a:lnTo>
                      <a:pt x="462" y="154"/>
                    </a:lnTo>
                    <a:lnTo>
                      <a:pt x="451" y="137"/>
                    </a:lnTo>
                    <a:lnTo>
                      <a:pt x="443" y="115"/>
                    </a:lnTo>
                    <a:lnTo>
                      <a:pt x="436" y="90"/>
                    </a:lnTo>
                    <a:lnTo>
                      <a:pt x="436" y="92"/>
                    </a:lnTo>
                    <a:lnTo>
                      <a:pt x="436" y="99"/>
                    </a:lnTo>
                    <a:lnTo>
                      <a:pt x="437" y="109"/>
                    </a:lnTo>
                    <a:lnTo>
                      <a:pt x="439" y="122"/>
                    </a:lnTo>
                    <a:lnTo>
                      <a:pt x="446" y="138"/>
                    </a:lnTo>
                    <a:lnTo>
                      <a:pt x="457" y="157"/>
                    </a:lnTo>
                    <a:lnTo>
                      <a:pt x="472" y="177"/>
                    </a:lnTo>
                    <a:lnTo>
                      <a:pt x="448" y="175"/>
                    </a:lnTo>
                    <a:lnTo>
                      <a:pt x="441" y="168"/>
                    </a:lnTo>
                    <a:lnTo>
                      <a:pt x="432" y="158"/>
                    </a:lnTo>
                    <a:lnTo>
                      <a:pt x="420" y="142"/>
                    </a:lnTo>
                    <a:lnTo>
                      <a:pt x="409" y="123"/>
                    </a:lnTo>
                    <a:lnTo>
                      <a:pt x="398" y="99"/>
                    </a:lnTo>
                    <a:lnTo>
                      <a:pt x="390" y="71"/>
                    </a:lnTo>
                    <a:lnTo>
                      <a:pt x="390" y="74"/>
                    </a:lnTo>
                    <a:lnTo>
                      <a:pt x="391" y="83"/>
                    </a:lnTo>
                    <a:lnTo>
                      <a:pt x="394" y="96"/>
                    </a:lnTo>
                    <a:lnTo>
                      <a:pt x="399" y="112"/>
                    </a:lnTo>
                    <a:lnTo>
                      <a:pt x="407" y="131"/>
                    </a:lnTo>
                    <a:lnTo>
                      <a:pt x="419" y="152"/>
                    </a:lnTo>
                    <a:lnTo>
                      <a:pt x="435" y="175"/>
                    </a:lnTo>
                    <a:lnTo>
                      <a:pt x="395" y="173"/>
                    </a:lnTo>
                    <a:lnTo>
                      <a:pt x="381" y="159"/>
                    </a:lnTo>
                    <a:lnTo>
                      <a:pt x="370" y="141"/>
                    </a:lnTo>
                    <a:lnTo>
                      <a:pt x="361" y="123"/>
                    </a:lnTo>
                    <a:lnTo>
                      <a:pt x="354" y="103"/>
                    </a:lnTo>
                    <a:lnTo>
                      <a:pt x="349" y="85"/>
                    </a:lnTo>
                    <a:lnTo>
                      <a:pt x="346" y="68"/>
                    </a:lnTo>
                    <a:lnTo>
                      <a:pt x="344" y="55"/>
                    </a:lnTo>
                    <a:lnTo>
                      <a:pt x="342" y="47"/>
                    </a:lnTo>
                    <a:lnTo>
                      <a:pt x="342" y="43"/>
                    </a:lnTo>
                    <a:lnTo>
                      <a:pt x="341" y="73"/>
                    </a:lnTo>
                    <a:lnTo>
                      <a:pt x="345" y="99"/>
                    </a:lnTo>
                    <a:lnTo>
                      <a:pt x="350" y="121"/>
                    </a:lnTo>
                    <a:lnTo>
                      <a:pt x="357" y="139"/>
                    </a:lnTo>
                    <a:lnTo>
                      <a:pt x="364" y="153"/>
                    </a:lnTo>
                    <a:lnTo>
                      <a:pt x="372" y="165"/>
                    </a:lnTo>
                    <a:lnTo>
                      <a:pt x="377" y="173"/>
                    </a:lnTo>
                    <a:lnTo>
                      <a:pt x="352" y="172"/>
                    </a:lnTo>
                    <a:lnTo>
                      <a:pt x="339" y="157"/>
                    </a:lnTo>
                    <a:lnTo>
                      <a:pt x="328" y="139"/>
                    </a:lnTo>
                    <a:lnTo>
                      <a:pt x="319" y="120"/>
                    </a:lnTo>
                    <a:lnTo>
                      <a:pt x="312" y="102"/>
                    </a:lnTo>
                    <a:lnTo>
                      <a:pt x="307" y="86"/>
                    </a:lnTo>
                    <a:lnTo>
                      <a:pt x="303" y="73"/>
                    </a:lnTo>
                    <a:lnTo>
                      <a:pt x="301" y="63"/>
                    </a:lnTo>
                    <a:lnTo>
                      <a:pt x="300" y="61"/>
                    </a:lnTo>
                    <a:lnTo>
                      <a:pt x="303" y="85"/>
                    </a:lnTo>
                    <a:lnTo>
                      <a:pt x="309" y="109"/>
                    </a:lnTo>
                    <a:lnTo>
                      <a:pt x="316" y="129"/>
                    </a:lnTo>
                    <a:lnTo>
                      <a:pt x="325" y="147"/>
                    </a:lnTo>
                    <a:lnTo>
                      <a:pt x="333" y="161"/>
                    </a:lnTo>
                    <a:lnTo>
                      <a:pt x="339" y="172"/>
                    </a:lnTo>
                    <a:lnTo>
                      <a:pt x="298" y="172"/>
                    </a:lnTo>
                    <a:lnTo>
                      <a:pt x="282" y="151"/>
                    </a:lnTo>
                    <a:lnTo>
                      <a:pt x="271" y="131"/>
                    </a:lnTo>
                    <a:lnTo>
                      <a:pt x="264" y="114"/>
                    </a:lnTo>
                    <a:lnTo>
                      <a:pt x="260" y="99"/>
                    </a:lnTo>
                    <a:lnTo>
                      <a:pt x="259" y="89"/>
                    </a:lnTo>
                    <a:lnTo>
                      <a:pt x="258" y="86"/>
                    </a:lnTo>
                    <a:lnTo>
                      <a:pt x="259" y="109"/>
                    </a:lnTo>
                    <a:lnTo>
                      <a:pt x="264" y="130"/>
                    </a:lnTo>
                    <a:lnTo>
                      <a:pt x="272" y="148"/>
                    </a:lnTo>
                    <a:lnTo>
                      <a:pt x="279" y="162"/>
                    </a:lnTo>
                    <a:lnTo>
                      <a:pt x="287" y="172"/>
                    </a:lnTo>
                    <a:lnTo>
                      <a:pt x="241" y="172"/>
                    </a:lnTo>
                    <a:lnTo>
                      <a:pt x="230" y="158"/>
                    </a:lnTo>
                    <a:lnTo>
                      <a:pt x="223" y="142"/>
                    </a:lnTo>
                    <a:lnTo>
                      <a:pt x="216" y="127"/>
                    </a:lnTo>
                    <a:lnTo>
                      <a:pt x="211" y="112"/>
                    </a:lnTo>
                    <a:lnTo>
                      <a:pt x="208" y="100"/>
                    </a:lnTo>
                    <a:lnTo>
                      <a:pt x="205" y="91"/>
                    </a:lnTo>
                    <a:lnTo>
                      <a:pt x="205" y="89"/>
                    </a:lnTo>
                    <a:lnTo>
                      <a:pt x="208" y="110"/>
                    </a:lnTo>
                    <a:lnTo>
                      <a:pt x="211" y="129"/>
                    </a:lnTo>
                    <a:lnTo>
                      <a:pt x="216" y="145"/>
                    </a:lnTo>
                    <a:lnTo>
                      <a:pt x="223" y="157"/>
                    </a:lnTo>
                    <a:lnTo>
                      <a:pt x="228" y="166"/>
                    </a:lnTo>
                    <a:lnTo>
                      <a:pt x="233" y="172"/>
                    </a:lnTo>
                    <a:lnTo>
                      <a:pt x="192" y="173"/>
                    </a:lnTo>
                    <a:lnTo>
                      <a:pt x="189" y="166"/>
                    </a:lnTo>
                    <a:lnTo>
                      <a:pt x="185" y="155"/>
                    </a:lnTo>
                    <a:lnTo>
                      <a:pt x="179" y="142"/>
                    </a:lnTo>
                    <a:lnTo>
                      <a:pt x="175" y="127"/>
                    </a:lnTo>
                    <a:lnTo>
                      <a:pt x="172" y="112"/>
                    </a:lnTo>
                    <a:lnTo>
                      <a:pt x="172" y="115"/>
                    </a:lnTo>
                    <a:lnTo>
                      <a:pt x="173" y="124"/>
                    </a:lnTo>
                    <a:lnTo>
                      <a:pt x="175" y="138"/>
                    </a:lnTo>
                    <a:lnTo>
                      <a:pt x="180" y="154"/>
                    </a:lnTo>
                    <a:lnTo>
                      <a:pt x="189" y="173"/>
                    </a:lnTo>
                    <a:lnTo>
                      <a:pt x="153" y="174"/>
                    </a:lnTo>
                    <a:lnTo>
                      <a:pt x="148" y="165"/>
                    </a:lnTo>
                    <a:lnTo>
                      <a:pt x="143" y="155"/>
                    </a:lnTo>
                    <a:lnTo>
                      <a:pt x="139" y="146"/>
                    </a:lnTo>
                    <a:lnTo>
                      <a:pt x="136" y="137"/>
                    </a:lnTo>
                    <a:lnTo>
                      <a:pt x="135" y="130"/>
                    </a:lnTo>
                    <a:lnTo>
                      <a:pt x="134" y="128"/>
                    </a:lnTo>
                    <a:lnTo>
                      <a:pt x="137" y="145"/>
                    </a:lnTo>
                    <a:lnTo>
                      <a:pt x="141" y="158"/>
                    </a:lnTo>
                    <a:lnTo>
                      <a:pt x="146" y="167"/>
                    </a:lnTo>
                    <a:lnTo>
                      <a:pt x="149" y="174"/>
                    </a:lnTo>
                    <a:lnTo>
                      <a:pt x="113" y="175"/>
                    </a:lnTo>
                    <a:lnTo>
                      <a:pt x="80" y="176"/>
                    </a:lnTo>
                    <a:lnTo>
                      <a:pt x="52" y="178"/>
                    </a:lnTo>
                    <a:lnTo>
                      <a:pt x="29" y="179"/>
                    </a:lnTo>
                    <a:lnTo>
                      <a:pt x="12" y="180"/>
                    </a:lnTo>
                    <a:lnTo>
                      <a:pt x="1" y="180"/>
                    </a:lnTo>
                    <a:lnTo>
                      <a:pt x="0" y="180"/>
                    </a:lnTo>
                    <a:lnTo>
                      <a:pt x="1" y="179"/>
                    </a:lnTo>
                    <a:lnTo>
                      <a:pt x="6" y="178"/>
                    </a:lnTo>
                    <a:lnTo>
                      <a:pt x="14" y="176"/>
                    </a:lnTo>
                    <a:lnTo>
                      <a:pt x="25" y="171"/>
                    </a:lnTo>
                    <a:lnTo>
                      <a:pt x="40" y="164"/>
                    </a:lnTo>
                    <a:lnTo>
                      <a:pt x="58" y="154"/>
                    </a:lnTo>
                    <a:lnTo>
                      <a:pt x="79" y="142"/>
                    </a:lnTo>
                    <a:lnTo>
                      <a:pt x="104" y="126"/>
                    </a:lnTo>
                    <a:lnTo>
                      <a:pt x="133" y="106"/>
                    </a:lnTo>
                    <a:lnTo>
                      <a:pt x="165" y="84"/>
                    </a:lnTo>
                    <a:lnTo>
                      <a:pt x="189" y="65"/>
                    </a:lnTo>
                    <a:lnTo>
                      <a:pt x="214" y="48"/>
                    </a:lnTo>
                    <a:lnTo>
                      <a:pt x="240" y="33"/>
                    </a:lnTo>
                    <a:lnTo>
                      <a:pt x="265" y="21"/>
                    </a:lnTo>
                    <a:lnTo>
                      <a:pt x="290" y="10"/>
                    </a:lnTo>
                    <a:lnTo>
                      <a:pt x="315" y="3"/>
                    </a:lnTo>
                    <a:lnTo>
                      <a:pt x="339" y="0"/>
                    </a:lnTo>
                    <a:close/>
                  </a:path>
                </a:pathLst>
              </a:custGeom>
              <a:solidFill>
                <a:srgbClr val="BDD7EE"/>
              </a:solidFill>
              <a:ln w="25400" cap="flat" cmpd="sng" algn="ctr">
                <a:noFill/>
                <a:prstDash val="solid"/>
              </a:ln>
              <a:effectLst/>
            </p:spPr>
            <p:txBody>
              <a:bodyPr rot="0" spcFirstLastPara="0" vertOverflow="overflow" horzOverflow="overflow" vert="horz" wrap="square" lIns="91417" tIns="45708" rIns="91417" bIns="45708" numCol="1" spcCol="0" rtlCol="0" fromWordArt="0" anchor="ctr" anchorCtr="0" forceAA="0" compatLnSpc="1">
                <a:noAutofit/>
              </a:bodyPr>
              <a:lstStyle/>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0" cap="none" spc="0" normalizeH="0" baseline="0" noProof="0">
                  <a:ln>
                    <a:noFill/>
                  </a:ln>
                  <a:solidFill>
                    <a:srgbClr val="000000">
                      <a:lumMod val="85000"/>
                      <a:lumOff val="15000"/>
                    </a:srgbClr>
                  </a:solidFill>
                  <a:effectLst/>
                  <a:uLnTx/>
                  <a:uFillTx/>
                  <a:cs typeface="+mn-ea"/>
                  <a:sym typeface="+mn-lt"/>
                </a:endParaRPr>
              </a:p>
            </p:txBody>
          </p:sp>
          <p:sp>
            <p:nvSpPr>
              <p:cNvPr id="52" name="Freeform 44"/>
              <p:cNvSpPr>
                <a:spLocks noEditPoints="1"/>
              </p:cNvSpPr>
              <p:nvPr/>
            </p:nvSpPr>
            <p:spPr bwMode="auto">
              <a:xfrm>
                <a:off x="7696200" y="4273550"/>
                <a:ext cx="965200" cy="630237"/>
              </a:xfrm>
              <a:custGeom>
                <a:avLst/>
                <a:gdLst>
                  <a:gd name="T0" fmla="*/ 341 w 608"/>
                  <a:gd name="T1" fmla="*/ 268 h 397"/>
                  <a:gd name="T2" fmla="*/ 335 w 608"/>
                  <a:gd name="T3" fmla="*/ 224 h 397"/>
                  <a:gd name="T4" fmla="*/ 376 w 608"/>
                  <a:gd name="T5" fmla="*/ 205 h 397"/>
                  <a:gd name="T6" fmla="*/ 397 w 608"/>
                  <a:gd name="T7" fmla="*/ 275 h 397"/>
                  <a:gd name="T8" fmla="*/ 384 w 608"/>
                  <a:gd name="T9" fmla="*/ 207 h 397"/>
                  <a:gd name="T10" fmla="*/ 422 w 608"/>
                  <a:gd name="T11" fmla="*/ 204 h 397"/>
                  <a:gd name="T12" fmla="*/ 436 w 608"/>
                  <a:gd name="T13" fmla="*/ 254 h 397"/>
                  <a:gd name="T14" fmla="*/ 458 w 608"/>
                  <a:gd name="T15" fmla="*/ 192 h 397"/>
                  <a:gd name="T16" fmla="*/ 475 w 608"/>
                  <a:gd name="T17" fmla="*/ 240 h 397"/>
                  <a:gd name="T18" fmla="*/ 462 w 608"/>
                  <a:gd name="T19" fmla="*/ 193 h 397"/>
                  <a:gd name="T20" fmla="*/ 597 w 608"/>
                  <a:gd name="T21" fmla="*/ 200 h 397"/>
                  <a:gd name="T22" fmla="*/ 581 w 608"/>
                  <a:gd name="T23" fmla="*/ 211 h 397"/>
                  <a:gd name="T24" fmla="*/ 527 w 608"/>
                  <a:gd name="T25" fmla="*/ 242 h 397"/>
                  <a:gd name="T26" fmla="*/ 416 w 608"/>
                  <a:gd name="T27" fmla="*/ 323 h 397"/>
                  <a:gd name="T28" fmla="*/ 277 w 608"/>
                  <a:gd name="T29" fmla="*/ 395 h 397"/>
                  <a:gd name="T30" fmla="*/ 151 w 608"/>
                  <a:gd name="T31" fmla="*/ 357 h 397"/>
                  <a:gd name="T32" fmla="*/ 53 w 608"/>
                  <a:gd name="T33" fmla="*/ 241 h 397"/>
                  <a:gd name="T34" fmla="*/ 95 w 608"/>
                  <a:gd name="T35" fmla="*/ 196 h 397"/>
                  <a:gd name="T36" fmla="*/ 141 w 608"/>
                  <a:gd name="T37" fmla="*/ 263 h 397"/>
                  <a:gd name="T38" fmla="*/ 144 w 608"/>
                  <a:gd name="T39" fmla="*/ 261 h 397"/>
                  <a:gd name="T40" fmla="*/ 141 w 608"/>
                  <a:gd name="T41" fmla="*/ 194 h 397"/>
                  <a:gd name="T42" fmla="*/ 189 w 608"/>
                  <a:gd name="T43" fmla="*/ 277 h 397"/>
                  <a:gd name="T44" fmla="*/ 188 w 608"/>
                  <a:gd name="T45" fmla="*/ 261 h 397"/>
                  <a:gd name="T46" fmla="*/ 210 w 608"/>
                  <a:gd name="T47" fmla="*/ 207 h 397"/>
                  <a:gd name="T48" fmla="*/ 240 w 608"/>
                  <a:gd name="T49" fmla="*/ 303 h 397"/>
                  <a:gd name="T50" fmla="*/ 244 w 608"/>
                  <a:gd name="T51" fmla="*/ 275 h 397"/>
                  <a:gd name="T52" fmla="*/ 217 w 608"/>
                  <a:gd name="T53" fmla="*/ 197 h 397"/>
                  <a:gd name="T54" fmla="*/ 283 w 608"/>
                  <a:gd name="T55" fmla="*/ 246 h 397"/>
                  <a:gd name="T56" fmla="*/ 299 w 608"/>
                  <a:gd name="T57" fmla="*/ 311 h 397"/>
                  <a:gd name="T58" fmla="*/ 269 w 608"/>
                  <a:gd name="T59" fmla="*/ 200 h 397"/>
                  <a:gd name="T60" fmla="*/ 285 w 608"/>
                  <a:gd name="T61" fmla="*/ 5 h 397"/>
                  <a:gd name="T62" fmla="*/ 414 w 608"/>
                  <a:gd name="T63" fmla="*/ 74 h 397"/>
                  <a:gd name="T64" fmla="*/ 548 w 608"/>
                  <a:gd name="T65" fmla="*/ 172 h 397"/>
                  <a:gd name="T66" fmla="*/ 607 w 608"/>
                  <a:gd name="T67" fmla="*/ 199 h 397"/>
                  <a:gd name="T68" fmla="*/ 553 w 608"/>
                  <a:gd name="T69" fmla="*/ 196 h 397"/>
                  <a:gd name="T70" fmla="*/ 461 w 608"/>
                  <a:gd name="T71" fmla="*/ 172 h 397"/>
                  <a:gd name="T72" fmla="*/ 463 w 608"/>
                  <a:gd name="T73" fmla="*/ 159 h 397"/>
                  <a:gd name="T74" fmla="*/ 421 w 608"/>
                  <a:gd name="T75" fmla="*/ 168 h 397"/>
                  <a:gd name="T76" fmla="*/ 427 w 608"/>
                  <a:gd name="T77" fmla="*/ 140 h 397"/>
                  <a:gd name="T78" fmla="*/ 365 w 608"/>
                  <a:gd name="T79" fmla="*/ 184 h 397"/>
                  <a:gd name="T80" fmla="*/ 393 w 608"/>
                  <a:gd name="T81" fmla="*/ 120 h 397"/>
                  <a:gd name="T82" fmla="*/ 384 w 608"/>
                  <a:gd name="T83" fmla="*/ 137 h 397"/>
                  <a:gd name="T84" fmla="*/ 316 w 608"/>
                  <a:gd name="T85" fmla="*/ 172 h 397"/>
                  <a:gd name="T86" fmla="*/ 341 w 608"/>
                  <a:gd name="T87" fmla="*/ 96 h 397"/>
                  <a:gd name="T88" fmla="*/ 313 w 608"/>
                  <a:gd name="T89" fmla="*/ 163 h 397"/>
                  <a:gd name="T90" fmla="*/ 279 w 608"/>
                  <a:gd name="T91" fmla="*/ 136 h 397"/>
                  <a:gd name="T92" fmla="*/ 296 w 608"/>
                  <a:gd name="T93" fmla="*/ 75 h 397"/>
                  <a:gd name="T94" fmla="*/ 264 w 608"/>
                  <a:gd name="T95" fmla="*/ 150 h 397"/>
                  <a:gd name="T96" fmla="*/ 228 w 608"/>
                  <a:gd name="T97" fmla="*/ 160 h 397"/>
                  <a:gd name="T98" fmla="*/ 254 w 608"/>
                  <a:gd name="T99" fmla="*/ 46 h 397"/>
                  <a:gd name="T100" fmla="*/ 241 w 608"/>
                  <a:gd name="T101" fmla="*/ 109 h 397"/>
                  <a:gd name="T102" fmla="*/ 154 w 608"/>
                  <a:gd name="T103" fmla="*/ 180 h 397"/>
                  <a:gd name="T104" fmla="*/ 203 w 608"/>
                  <a:gd name="T105" fmla="*/ 85 h 397"/>
                  <a:gd name="T106" fmla="*/ 171 w 608"/>
                  <a:gd name="T107" fmla="*/ 147 h 397"/>
                  <a:gd name="T108" fmla="*/ 132 w 608"/>
                  <a:gd name="T109" fmla="*/ 160 h 397"/>
                  <a:gd name="T110" fmla="*/ 155 w 608"/>
                  <a:gd name="T111" fmla="*/ 95 h 397"/>
                  <a:gd name="T112" fmla="*/ 123 w 608"/>
                  <a:gd name="T113" fmla="*/ 163 h 397"/>
                  <a:gd name="T114" fmla="*/ 24 w 608"/>
                  <a:gd name="T115" fmla="*/ 182 h 397"/>
                  <a:gd name="T116" fmla="*/ 103 w 608"/>
                  <a:gd name="T117" fmla="*/ 104 h 397"/>
                  <a:gd name="T118" fmla="*/ 211 w 608"/>
                  <a:gd name="T119" fmla="*/ 5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8" h="397">
                    <a:moveTo>
                      <a:pt x="306" y="190"/>
                    </a:moveTo>
                    <a:lnTo>
                      <a:pt x="322" y="211"/>
                    </a:lnTo>
                    <a:lnTo>
                      <a:pt x="333" y="233"/>
                    </a:lnTo>
                    <a:lnTo>
                      <a:pt x="338" y="253"/>
                    </a:lnTo>
                    <a:lnTo>
                      <a:pt x="341" y="268"/>
                    </a:lnTo>
                    <a:lnTo>
                      <a:pt x="342" y="279"/>
                    </a:lnTo>
                    <a:lnTo>
                      <a:pt x="342" y="282"/>
                    </a:lnTo>
                    <a:lnTo>
                      <a:pt x="343" y="261"/>
                    </a:lnTo>
                    <a:lnTo>
                      <a:pt x="340" y="242"/>
                    </a:lnTo>
                    <a:lnTo>
                      <a:pt x="335" y="224"/>
                    </a:lnTo>
                    <a:lnTo>
                      <a:pt x="329" y="209"/>
                    </a:lnTo>
                    <a:lnTo>
                      <a:pt x="323" y="197"/>
                    </a:lnTo>
                    <a:lnTo>
                      <a:pt x="317" y="190"/>
                    </a:lnTo>
                    <a:lnTo>
                      <a:pt x="365" y="190"/>
                    </a:lnTo>
                    <a:lnTo>
                      <a:pt x="376" y="205"/>
                    </a:lnTo>
                    <a:lnTo>
                      <a:pt x="384" y="221"/>
                    </a:lnTo>
                    <a:lnTo>
                      <a:pt x="389" y="238"/>
                    </a:lnTo>
                    <a:lnTo>
                      <a:pt x="393" y="254"/>
                    </a:lnTo>
                    <a:lnTo>
                      <a:pt x="396" y="267"/>
                    </a:lnTo>
                    <a:lnTo>
                      <a:pt x="397" y="275"/>
                    </a:lnTo>
                    <a:lnTo>
                      <a:pt x="398" y="279"/>
                    </a:lnTo>
                    <a:lnTo>
                      <a:pt x="397" y="256"/>
                    </a:lnTo>
                    <a:lnTo>
                      <a:pt x="395" y="236"/>
                    </a:lnTo>
                    <a:lnTo>
                      <a:pt x="389" y="220"/>
                    </a:lnTo>
                    <a:lnTo>
                      <a:pt x="384" y="207"/>
                    </a:lnTo>
                    <a:lnTo>
                      <a:pt x="379" y="196"/>
                    </a:lnTo>
                    <a:lnTo>
                      <a:pt x="375" y="190"/>
                    </a:lnTo>
                    <a:lnTo>
                      <a:pt x="417" y="191"/>
                    </a:lnTo>
                    <a:lnTo>
                      <a:pt x="418" y="195"/>
                    </a:lnTo>
                    <a:lnTo>
                      <a:pt x="422" y="204"/>
                    </a:lnTo>
                    <a:lnTo>
                      <a:pt x="426" y="215"/>
                    </a:lnTo>
                    <a:lnTo>
                      <a:pt x="430" y="228"/>
                    </a:lnTo>
                    <a:lnTo>
                      <a:pt x="434" y="242"/>
                    </a:lnTo>
                    <a:lnTo>
                      <a:pt x="435" y="257"/>
                    </a:lnTo>
                    <a:lnTo>
                      <a:pt x="436" y="254"/>
                    </a:lnTo>
                    <a:lnTo>
                      <a:pt x="435" y="244"/>
                    </a:lnTo>
                    <a:lnTo>
                      <a:pt x="433" y="229"/>
                    </a:lnTo>
                    <a:lnTo>
                      <a:pt x="428" y="211"/>
                    </a:lnTo>
                    <a:lnTo>
                      <a:pt x="421" y="191"/>
                    </a:lnTo>
                    <a:lnTo>
                      <a:pt x="458" y="192"/>
                    </a:lnTo>
                    <a:lnTo>
                      <a:pt x="462" y="201"/>
                    </a:lnTo>
                    <a:lnTo>
                      <a:pt x="466" y="212"/>
                    </a:lnTo>
                    <a:lnTo>
                      <a:pt x="471" y="223"/>
                    </a:lnTo>
                    <a:lnTo>
                      <a:pt x="473" y="233"/>
                    </a:lnTo>
                    <a:lnTo>
                      <a:pt x="475" y="240"/>
                    </a:lnTo>
                    <a:lnTo>
                      <a:pt x="476" y="243"/>
                    </a:lnTo>
                    <a:lnTo>
                      <a:pt x="473" y="224"/>
                    </a:lnTo>
                    <a:lnTo>
                      <a:pt x="469" y="209"/>
                    </a:lnTo>
                    <a:lnTo>
                      <a:pt x="464" y="198"/>
                    </a:lnTo>
                    <a:lnTo>
                      <a:pt x="462" y="193"/>
                    </a:lnTo>
                    <a:lnTo>
                      <a:pt x="498" y="194"/>
                    </a:lnTo>
                    <a:lnTo>
                      <a:pt x="531" y="196"/>
                    </a:lnTo>
                    <a:lnTo>
                      <a:pt x="558" y="197"/>
                    </a:lnTo>
                    <a:lnTo>
                      <a:pt x="579" y="198"/>
                    </a:lnTo>
                    <a:lnTo>
                      <a:pt x="597" y="200"/>
                    </a:lnTo>
                    <a:lnTo>
                      <a:pt x="607" y="200"/>
                    </a:lnTo>
                    <a:lnTo>
                      <a:pt x="600" y="204"/>
                    </a:lnTo>
                    <a:lnTo>
                      <a:pt x="595" y="206"/>
                    </a:lnTo>
                    <a:lnTo>
                      <a:pt x="588" y="208"/>
                    </a:lnTo>
                    <a:lnTo>
                      <a:pt x="581" y="211"/>
                    </a:lnTo>
                    <a:lnTo>
                      <a:pt x="573" y="216"/>
                    </a:lnTo>
                    <a:lnTo>
                      <a:pt x="564" y="220"/>
                    </a:lnTo>
                    <a:lnTo>
                      <a:pt x="553" y="225"/>
                    </a:lnTo>
                    <a:lnTo>
                      <a:pt x="541" y="233"/>
                    </a:lnTo>
                    <a:lnTo>
                      <a:pt x="527" y="242"/>
                    </a:lnTo>
                    <a:lnTo>
                      <a:pt x="511" y="254"/>
                    </a:lnTo>
                    <a:lnTo>
                      <a:pt x="492" y="267"/>
                    </a:lnTo>
                    <a:lnTo>
                      <a:pt x="470" y="282"/>
                    </a:lnTo>
                    <a:lnTo>
                      <a:pt x="445" y="302"/>
                    </a:lnTo>
                    <a:lnTo>
                      <a:pt x="416" y="323"/>
                    </a:lnTo>
                    <a:lnTo>
                      <a:pt x="384" y="348"/>
                    </a:lnTo>
                    <a:lnTo>
                      <a:pt x="358" y="366"/>
                    </a:lnTo>
                    <a:lnTo>
                      <a:pt x="331" y="379"/>
                    </a:lnTo>
                    <a:lnTo>
                      <a:pt x="304" y="390"/>
                    </a:lnTo>
                    <a:lnTo>
                      <a:pt x="277" y="395"/>
                    </a:lnTo>
                    <a:lnTo>
                      <a:pt x="250" y="397"/>
                    </a:lnTo>
                    <a:lnTo>
                      <a:pt x="224" y="394"/>
                    </a:lnTo>
                    <a:lnTo>
                      <a:pt x="198" y="386"/>
                    </a:lnTo>
                    <a:lnTo>
                      <a:pt x="174" y="374"/>
                    </a:lnTo>
                    <a:lnTo>
                      <a:pt x="151" y="357"/>
                    </a:lnTo>
                    <a:lnTo>
                      <a:pt x="130" y="333"/>
                    </a:lnTo>
                    <a:lnTo>
                      <a:pt x="109" y="304"/>
                    </a:lnTo>
                    <a:lnTo>
                      <a:pt x="89" y="279"/>
                    </a:lnTo>
                    <a:lnTo>
                      <a:pt x="70" y="258"/>
                    </a:lnTo>
                    <a:lnTo>
                      <a:pt x="53" y="241"/>
                    </a:lnTo>
                    <a:lnTo>
                      <a:pt x="38" y="228"/>
                    </a:lnTo>
                    <a:lnTo>
                      <a:pt x="24" y="217"/>
                    </a:lnTo>
                    <a:lnTo>
                      <a:pt x="11" y="209"/>
                    </a:lnTo>
                    <a:lnTo>
                      <a:pt x="0" y="204"/>
                    </a:lnTo>
                    <a:lnTo>
                      <a:pt x="95" y="196"/>
                    </a:lnTo>
                    <a:lnTo>
                      <a:pt x="103" y="203"/>
                    </a:lnTo>
                    <a:lnTo>
                      <a:pt x="112" y="212"/>
                    </a:lnTo>
                    <a:lnTo>
                      <a:pt x="123" y="227"/>
                    </a:lnTo>
                    <a:lnTo>
                      <a:pt x="132" y="244"/>
                    </a:lnTo>
                    <a:lnTo>
                      <a:pt x="141" y="263"/>
                    </a:lnTo>
                    <a:lnTo>
                      <a:pt x="148" y="287"/>
                    </a:lnTo>
                    <a:lnTo>
                      <a:pt x="148" y="285"/>
                    </a:lnTo>
                    <a:lnTo>
                      <a:pt x="148" y="280"/>
                    </a:lnTo>
                    <a:lnTo>
                      <a:pt x="148" y="272"/>
                    </a:lnTo>
                    <a:lnTo>
                      <a:pt x="144" y="261"/>
                    </a:lnTo>
                    <a:lnTo>
                      <a:pt x="140" y="247"/>
                    </a:lnTo>
                    <a:lnTo>
                      <a:pt x="132" y="232"/>
                    </a:lnTo>
                    <a:lnTo>
                      <a:pt x="120" y="215"/>
                    </a:lnTo>
                    <a:lnTo>
                      <a:pt x="104" y="195"/>
                    </a:lnTo>
                    <a:lnTo>
                      <a:pt x="141" y="194"/>
                    </a:lnTo>
                    <a:lnTo>
                      <a:pt x="148" y="200"/>
                    </a:lnTo>
                    <a:lnTo>
                      <a:pt x="157" y="212"/>
                    </a:lnTo>
                    <a:lnTo>
                      <a:pt x="168" y="229"/>
                    </a:lnTo>
                    <a:lnTo>
                      <a:pt x="179" y="250"/>
                    </a:lnTo>
                    <a:lnTo>
                      <a:pt x="189" y="277"/>
                    </a:lnTo>
                    <a:lnTo>
                      <a:pt x="196" y="306"/>
                    </a:lnTo>
                    <a:lnTo>
                      <a:pt x="196" y="303"/>
                    </a:lnTo>
                    <a:lnTo>
                      <a:pt x="194" y="294"/>
                    </a:lnTo>
                    <a:lnTo>
                      <a:pt x="192" y="280"/>
                    </a:lnTo>
                    <a:lnTo>
                      <a:pt x="188" y="261"/>
                    </a:lnTo>
                    <a:lnTo>
                      <a:pt x="181" y="241"/>
                    </a:lnTo>
                    <a:lnTo>
                      <a:pt x="169" y="217"/>
                    </a:lnTo>
                    <a:lnTo>
                      <a:pt x="153" y="193"/>
                    </a:lnTo>
                    <a:lnTo>
                      <a:pt x="196" y="192"/>
                    </a:lnTo>
                    <a:lnTo>
                      <a:pt x="210" y="207"/>
                    </a:lnTo>
                    <a:lnTo>
                      <a:pt x="221" y="225"/>
                    </a:lnTo>
                    <a:lnTo>
                      <a:pt x="229" y="246"/>
                    </a:lnTo>
                    <a:lnTo>
                      <a:pt x="235" y="266"/>
                    </a:lnTo>
                    <a:lnTo>
                      <a:pt x="238" y="285"/>
                    </a:lnTo>
                    <a:lnTo>
                      <a:pt x="240" y="303"/>
                    </a:lnTo>
                    <a:lnTo>
                      <a:pt x="241" y="317"/>
                    </a:lnTo>
                    <a:lnTo>
                      <a:pt x="242" y="327"/>
                    </a:lnTo>
                    <a:lnTo>
                      <a:pt x="242" y="330"/>
                    </a:lnTo>
                    <a:lnTo>
                      <a:pt x="246" y="302"/>
                    </a:lnTo>
                    <a:lnTo>
                      <a:pt x="244" y="275"/>
                    </a:lnTo>
                    <a:lnTo>
                      <a:pt x="241" y="254"/>
                    </a:lnTo>
                    <a:lnTo>
                      <a:pt x="236" y="235"/>
                    </a:lnTo>
                    <a:lnTo>
                      <a:pt x="230" y="219"/>
                    </a:lnTo>
                    <a:lnTo>
                      <a:pt x="224" y="207"/>
                    </a:lnTo>
                    <a:lnTo>
                      <a:pt x="217" y="197"/>
                    </a:lnTo>
                    <a:lnTo>
                      <a:pt x="213" y="191"/>
                    </a:lnTo>
                    <a:lnTo>
                      <a:pt x="250" y="190"/>
                    </a:lnTo>
                    <a:lnTo>
                      <a:pt x="263" y="207"/>
                    </a:lnTo>
                    <a:lnTo>
                      <a:pt x="274" y="227"/>
                    </a:lnTo>
                    <a:lnTo>
                      <a:pt x="283" y="246"/>
                    </a:lnTo>
                    <a:lnTo>
                      <a:pt x="289" y="266"/>
                    </a:lnTo>
                    <a:lnTo>
                      <a:pt x="293" y="284"/>
                    </a:lnTo>
                    <a:lnTo>
                      <a:pt x="297" y="298"/>
                    </a:lnTo>
                    <a:lnTo>
                      <a:pt x="299" y="308"/>
                    </a:lnTo>
                    <a:lnTo>
                      <a:pt x="299" y="311"/>
                    </a:lnTo>
                    <a:lnTo>
                      <a:pt x="298" y="283"/>
                    </a:lnTo>
                    <a:lnTo>
                      <a:pt x="292" y="258"/>
                    </a:lnTo>
                    <a:lnTo>
                      <a:pt x="286" y="235"/>
                    </a:lnTo>
                    <a:lnTo>
                      <a:pt x="277" y="216"/>
                    </a:lnTo>
                    <a:lnTo>
                      <a:pt x="269" y="200"/>
                    </a:lnTo>
                    <a:lnTo>
                      <a:pt x="264" y="190"/>
                    </a:lnTo>
                    <a:lnTo>
                      <a:pt x="306" y="190"/>
                    </a:lnTo>
                    <a:close/>
                    <a:moveTo>
                      <a:pt x="235" y="0"/>
                    </a:moveTo>
                    <a:lnTo>
                      <a:pt x="260" y="0"/>
                    </a:lnTo>
                    <a:lnTo>
                      <a:pt x="285" y="5"/>
                    </a:lnTo>
                    <a:lnTo>
                      <a:pt x="310" y="13"/>
                    </a:lnTo>
                    <a:lnTo>
                      <a:pt x="336" y="24"/>
                    </a:lnTo>
                    <a:lnTo>
                      <a:pt x="362" y="38"/>
                    </a:lnTo>
                    <a:lnTo>
                      <a:pt x="388" y="56"/>
                    </a:lnTo>
                    <a:lnTo>
                      <a:pt x="414" y="74"/>
                    </a:lnTo>
                    <a:lnTo>
                      <a:pt x="439" y="94"/>
                    </a:lnTo>
                    <a:lnTo>
                      <a:pt x="472" y="119"/>
                    </a:lnTo>
                    <a:lnTo>
                      <a:pt x="501" y="141"/>
                    </a:lnTo>
                    <a:lnTo>
                      <a:pt x="526" y="158"/>
                    </a:lnTo>
                    <a:lnTo>
                      <a:pt x="548" y="172"/>
                    </a:lnTo>
                    <a:lnTo>
                      <a:pt x="566" y="182"/>
                    </a:lnTo>
                    <a:lnTo>
                      <a:pt x="582" y="190"/>
                    </a:lnTo>
                    <a:lnTo>
                      <a:pt x="594" y="195"/>
                    </a:lnTo>
                    <a:lnTo>
                      <a:pt x="601" y="198"/>
                    </a:lnTo>
                    <a:lnTo>
                      <a:pt x="607" y="199"/>
                    </a:lnTo>
                    <a:lnTo>
                      <a:pt x="608" y="200"/>
                    </a:lnTo>
                    <a:lnTo>
                      <a:pt x="607" y="200"/>
                    </a:lnTo>
                    <a:lnTo>
                      <a:pt x="596" y="199"/>
                    </a:lnTo>
                    <a:lnTo>
                      <a:pt x="577" y="198"/>
                    </a:lnTo>
                    <a:lnTo>
                      <a:pt x="553" y="196"/>
                    </a:lnTo>
                    <a:lnTo>
                      <a:pt x="524" y="194"/>
                    </a:lnTo>
                    <a:lnTo>
                      <a:pt x="490" y="191"/>
                    </a:lnTo>
                    <a:lnTo>
                      <a:pt x="452" y="188"/>
                    </a:lnTo>
                    <a:lnTo>
                      <a:pt x="455" y="182"/>
                    </a:lnTo>
                    <a:lnTo>
                      <a:pt x="461" y="172"/>
                    </a:lnTo>
                    <a:lnTo>
                      <a:pt x="465" y="158"/>
                    </a:lnTo>
                    <a:lnTo>
                      <a:pt x="470" y="142"/>
                    </a:lnTo>
                    <a:lnTo>
                      <a:pt x="470" y="144"/>
                    </a:lnTo>
                    <a:lnTo>
                      <a:pt x="466" y="150"/>
                    </a:lnTo>
                    <a:lnTo>
                      <a:pt x="463" y="159"/>
                    </a:lnTo>
                    <a:lnTo>
                      <a:pt x="459" y="169"/>
                    </a:lnTo>
                    <a:lnTo>
                      <a:pt x="454" y="180"/>
                    </a:lnTo>
                    <a:lnTo>
                      <a:pt x="449" y="188"/>
                    </a:lnTo>
                    <a:lnTo>
                      <a:pt x="411" y="186"/>
                    </a:lnTo>
                    <a:lnTo>
                      <a:pt x="421" y="168"/>
                    </a:lnTo>
                    <a:lnTo>
                      <a:pt x="426" y="150"/>
                    </a:lnTo>
                    <a:lnTo>
                      <a:pt x="429" y="136"/>
                    </a:lnTo>
                    <a:lnTo>
                      <a:pt x="430" y="126"/>
                    </a:lnTo>
                    <a:lnTo>
                      <a:pt x="430" y="123"/>
                    </a:lnTo>
                    <a:lnTo>
                      <a:pt x="427" y="140"/>
                    </a:lnTo>
                    <a:lnTo>
                      <a:pt x="422" y="155"/>
                    </a:lnTo>
                    <a:lnTo>
                      <a:pt x="416" y="168"/>
                    </a:lnTo>
                    <a:lnTo>
                      <a:pt x="411" y="179"/>
                    </a:lnTo>
                    <a:lnTo>
                      <a:pt x="408" y="186"/>
                    </a:lnTo>
                    <a:lnTo>
                      <a:pt x="365" y="184"/>
                    </a:lnTo>
                    <a:lnTo>
                      <a:pt x="371" y="178"/>
                    </a:lnTo>
                    <a:lnTo>
                      <a:pt x="376" y="169"/>
                    </a:lnTo>
                    <a:lnTo>
                      <a:pt x="383" y="156"/>
                    </a:lnTo>
                    <a:lnTo>
                      <a:pt x="389" y="140"/>
                    </a:lnTo>
                    <a:lnTo>
                      <a:pt x="393" y="120"/>
                    </a:lnTo>
                    <a:lnTo>
                      <a:pt x="397" y="98"/>
                    </a:lnTo>
                    <a:lnTo>
                      <a:pt x="396" y="101"/>
                    </a:lnTo>
                    <a:lnTo>
                      <a:pt x="393" y="110"/>
                    </a:lnTo>
                    <a:lnTo>
                      <a:pt x="390" y="122"/>
                    </a:lnTo>
                    <a:lnTo>
                      <a:pt x="384" y="137"/>
                    </a:lnTo>
                    <a:lnTo>
                      <a:pt x="377" y="154"/>
                    </a:lnTo>
                    <a:lnTo>
                      <a:pt x="367" y="169"/>
                    </a:lnTo>
                    <a:lnTo>
                      <a:pt x="355" y="183"/>
                    </a:lnTo>
                    <a:lnTo>
                      <a:pt x="309" y="182"/>
                    </a:lnTo>
                    <a:lnTo>
                      <a:pt x="316" y="172"/>
                    </a:lnTo>
                    <a:lnTo>
                      <a:pt x="325" y="157"/>
                    </a:lnTo>
                    <a:lnTo>
                      <a:pt x="334" y="140"/>
                    </a:lnTo>
                    <a:lnTo>
                      <a:pt x="339" y="118"/>
                    </a:lnTo>
                    <a:lnTo>
                      <a:pt x="341" y="93"/>
                    </a:lnTo>
                    <a:lnTo>
                      <a:pt x="341" y="96"/>
                    </a:lnTo>
                    <a:lnTo>
                      <a:pt x="340" y="104"/>
                    </a:lnTo>
                    <a:lnTo>
                      <a:pt x="337" y="116"/>
                    </a:lnTo>
                    <a:lnTo>
                      <a:pt x="331" y="130"/>
                    </a:lnTo>
                    <a:lnTo>
                      <a:pt x="324" y="146"/>
                    </a:lnTo>
                    <a:lnTo>
                      <a:pt x="313" y="163"/>
                    </a:lnTo>
                    <a:lnTo>
                      <a:pt x="298" y="181"/>
                    </a:lnTo>
                    <a:lnTo>
                      <a:pt x="254" y="180"/>
                    </a:lnTo>
                    <a:lnTo>
                      <a:pt x="261" y="170"/>
                    </a:lnTo>
                    <a:lnTo>
                      <a:pt x="269" y="155"/>
                    </a:lnTo>
                    <a:lnTo>
                      <a:pt x="279" y="136"/>
                    </a:lnTo>
                    <a:lnTo>
                      <a:pt x="288" y="116"/>
                    </a:lnTo>
                    <a:lnTo>
                      <a:pt x="294" y="92"/>
                    </a:lnTo>
                    <a:lnTo>
                      <a:pt x="299" y="66"/>
                    </a:lnTo>
                    <a:lnTo>
                      <a:pt x="298" y="68"/>
                    </a:lnTo>
                    <a:lnTo>
                      <a:pt x="296" y="75"/>
                    </a:lnTo>
                    <a:lnTo>
                      <a:pt x="292" y="86"/>
                    </a:lnTo>
                    <a:lnTo>
                      <a:pt x="288" y="100"/>
                    </a:lnTo>
                    <a:lnTo>
                      <a:pt x="281" y="117"/>
                    </a:lnTo>
                    <a:lnTo>
                      <a:pt x="274" y="133"/>
                    </a:lnTo>
                    <a:lnTo>
                      <a:pt x="264" y="150"/>
                    </a:lnTo>
                    <a:lnTo>
                      <a:pt x="253" y="166"/>
                    </a:lnTo>
                    <a:lnTo>
                      <a:pt x="240" y="180"/>
                    </a:lnTo>
                    <a:lnTo>
                      <a:pt x="214" y="180"/>
                    </a:lnTo>
                    <a:lnTo>
                      <a:pt x="221" y="172"/>
                    </a:lnTo>
                    <a:lnTo>
                      <a:pt x="228" y="160"/>
                    </a:lnTo>
                    <a:lnTo>
                      <a:pt x="237" y="145"/>
                    </a:lnTo>
                    <a:lnTo>
                      <a:pt x="244" y="126"/>
                    </a:lnTo>
                    <a:lnTo>
                      <a:pt x="251" y="104"/>
                    </a:lnTo>
                    <a:lnTo>
                      <a:pt x="254" y="78"/>
                    </a:lnTo>
                    <a:lnTo>
                      <a:pt x="254" y="46"/>
                    </a:lnTo>
                    <a:lnTo>
                      <a:pt x="254" y="49"/>
                    </a:lnTo>
                    <a:lnTo>
                      <a:pt x="253" y="59"/>
                    </a:lnTo>
                    <a:lnTo>
                      <a:pt x="250" y="73"/>
                    </a:lnTo>
                    <a:lnTo>
                      <a:pt x="247" y="89"/>
                    </a:lnTo>
                    <a:lnTo>
                      <a:pt x="241" y="109"/>
                    </a:lnTo>
                    <a:lnTo>
                      <a:pt x="234" y="129"/>
                    </a:lnTo>
                    <a:lnTo>
                      <a:pt x="223" y="148"/>
                    </a:lnTo>
                    <a:lnTo>
                      <a:pt x="211" y="166"/>
                    </a:lnTo>
                    <a:lnTo>
                      <a:pt x="196" y="180"/>
                    </a:lnTo>
                    <a:lnTo>
                      <a:pt x="154" y="180"/>
                    </a:lnTo>
                    <a:lnTo>
                      <a:pt x="172" y="158"/>
                    </a:lnTo>
                    <a:lnTo>
                      <a:pt x="185" y="136"/>
                    </a:lnTo>
                    <a:lnTo>
                      <a:pt x="193" y="116"/>
                    </a:lnTo>
                    <a:lnTo>
                      <a:pt x="200" y="98"/>
                    </a:lnTo>
                    <a:lnTo>
                      <a:pt x="203" y="85"/>
                    </a:lnTo>
                    <a:lnTo>
                      <a:pt x="204" y="76"/>
                    </a:lnTo>
                    <a:lnTo>
                      <a:pt x="204" y="73"/>
                    </a:lnTo>
                    <a:lnTo>
                      <a:pt x="196" y="103"/>
                    </a:lnTo>
                    <a:lnTo>
                      <a:pt x="184" y="128"/>
                    </a:lnTo>
                    <a:lnTo>
                      <a:pt x="171" y="147"/>
                    </a:lnTo>
                    <a:lnTo>
                      <a:pt x="159" y="162"/>
                    </a:lnTo>
                    <a:lnTo>
                      <a:pt x="148" y="174"/>
                    </a:lnTo>
                    <a:lnTo>
                      <a:pt x="140" y="181"/>
                    </a:lnTo>
                    <a:lnTo>
                      <a:pt x="115" y="181"/>
                    </a:lnTo>
                    <a:lnTo>
                      <a:pt x="132" y="160"/>
                    </a:lnTo>
                    <a:lnTo>
                      <a:pt x="143" y="142"/>
                    </a:lnTo>
                    <a:lnTo>
                      <a:pt x="151" y="124"/>
                    </a:lnTo>
                    <a:lnTo>
                      <a:pt x="154" y="111"/>
                    </a:lnTo>
                    <a:lnTo>
                      <a:pt x="155" y="101"/>
                    </a:lnTo>
                    <a:lnTo>
                      <a:pt x="155" y="95"/>
                    </a:lnTo>
                    <a:lnTo>
                      <a:pt x="155" y="93"/>
                    </a:lnTo>
                    <a:lnTo>
                      <a:pt x="150" y="114"/>
                    </a:lnTo>
                    <a:lnTo>
                      <a:pt x="142" y="133"/>
                    </a:lnTo>
                    <a:lnTo>
                      <a:pt x="132" y="150"/>
                    </a:lnTo>
                    <a:lnTo>
                      <a:pt x="123" y="163"/>
                    </a:lnTo>
                    <a:lnTo>
                      <a:pt x="114" y="174"/>
                    </a:lnTo>
                    <a:lnTo>
                      <a:pt x="106" y="182"/>
                    </a:lnTo>
                    <a:lnTo>
                      <a:pt x="54" y="185"/>
                    </a:lnTo>
                    <a:lnTo>
                      <a:pt x="6" y="190"/>
                    </a:lnTo>
                    <a:lnTo>
                      <a:pt x="24" y="182"/>
                    </a:lnTo>
                    <a:lnTo>
                      <a:pt x="39" y="172"/>
                    </a:lnTo>
                    <a:lnTo>
                      <a:pt x="54" y="159"/>
                    </a:lnTo>
                    <a:lnTo>
                      <a:pt x="69" y="144"/>
                    </a:lnTo>
                    <a:lnTo>
                      <a:pt x="85" y="125"/>
                    </a:lnTo>
                    <a:lnTo>
                      <a:pt x="103" y="104"/>
                    </a:lnTo>
                    <a:lnTo>
                      <a:pt x="123" y="80"/>
                    </a:lnTo>
                    <a:lnTo>
                      <a:pt x="144" y="51"/>
                    </a:lnTo>
                    <a:lnTo>
                      <a:pt x="165" y="30"/>
                    </a:lnTo>
                    <a:lnTo>
                      <a:pt x="188" y="14"/>
                    </a:lnTo>
                    <a:lnTo>
                      <a:pt x="211" y="5"/>
                    </a:lnTo>
                    <a:lnTo>
                      <a:pt x="235" y="0"/>
                    </a:lnTo>
                    <a:close/>
                  </a:path>
                </a:pathLst>
              </a:custGeom>
              <a:solidFill>
                <a:srgbClr val="265196"/>
              </a:solidFill>
              <a:ln w="25400" cap="flat" cmpd="sng" algn="ctr">
                <a:noFill/>
                <a:prstDash val="solid"/>
              </a:ln>
              <a:effectLst/>
            </p:spPr>
            <p:txBody>
              <a:bodyPr rot="0" spcFirstLastPara="0" vertOverflow="overflow" horzOverflow="overflow" vert="horz" wrap="square" lIns="91417" tIns="45708" rIns="91417" bIns="45708" numCol="1" spcCol="0" rtlCol="0" fromWordArt="0" anchor="ctr" anchorCtr="0" forceAA="0" compatLnSpc="1">
                <a:noAutofit/>
              </a:bodyPr>
              <a:lstStyle/>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0" cap="none" spc="0" normalizeH="0" baseline="0" noProof="0">
                  <a:ln>
                    <a:noFill/>
                  </a:ln>
                  <a:solidFill>
                    <a:srgbClr val="000000">
                      <a:lumMod val="85000"/>
                      <a:lumOff val="15000"/>
                    </a:srgbClr>
                  </a:solidFill>
                  <a:effectLst/>
                  <a:uLnTx/>
                  <a:uFillTx/>
                  <a:cs typeface="+mn-ea"/>
                  <a:sym typeface="+mn-lt"/>
                </a:endParaRPr>
              </a:p>
            </p:txBody>
          </p:sp>
          <p:sp>
            <p:nvSpPr>
              <p:cNvPr id="53" name="Freeform 45"/>
              <p:cNvSpPr>
                <a:spLocks noEditPoints="1"/>
              </p:cNvSpPr>
              <p:nvPr/>
            </p:nvSpPr>
            <p:spPr bwMode="auto">
              <a:xfrm>
                <a:off x="5149850" y="2082800"/>
                <a:ext cx="919163" cy="1255712"/>
              </a:xfrm>
              <a:custGeom>
                <a:avLst/>
                <a:gdLst>
                  <a:gd name="T0" fmla="*/ 85 w 579"/>
                  <a:gd name="T1" fmla="*/ 89 h 791"/>
                  <a:gd name="T2" fmla="*/ 112 w 579"/>
                  <a:gd name="T3" fmla="*/ 189 h 791"/>
                  <a:gd name="T4" fmla="*/ 107 w 579"/>
                  <a:gd name="T5" fmla="*/ 195 h 791"/>
                  <a:gd name="T6" fmla="*/ 134 w 579"/>
                  <a:gd name="T7" fmla="*/ 244 h 791"/>
                  <a:gd name="T8" fmla="*/ 103 w 579"/>
                  <a:gd name="T9" fmla="*/ 258 h 791"/>
                  <a:gd name="T10" fmla="*/ 214 w 579"/>
                  <a:gd name="T11" fmla="*/ 295 h 791"/>
                  <a:gd name="T12" fmla="*/ 82 w 579"/>
                  <a:gd name="T13" fmla="*/ 331 h 791"/>
                  <a:gd name="T14" fmla="*/ 157 w 579"/>
                  <a:gd name="T15" fmla="*/ 309 h 791"/>
                  <a:gd name="T16" fmla="*/ 223 w 579"/>
                  <a:gd name="T17" fmla="*/ 369 h 791"/>
                  <a:gd name="T18" fmla="*/ 127 w 579"/>
                  <a:gd name="T19" fmla="*/ 400 h 791"/>
                  <a:gd name="T20" fmla="*/ 238 w 579"/>
                  <a:gd name="T21" fmla="*/ 380 h 791"/>
                  <a:gd name="T22" fmla="*/ 207 w 579"/>
                  <a:gd name="T23" fmla="*/ 447 h 791"/>
                  <a:gd name="T24" fmla="*/ 134 w 579"/>
                  <a:gd name="T25" fmla="*/ 474 h 791"/>
                  <a:gd name="T26" fmla="*/ 259 w 579"/>
                  <a:gd name="T27" fmla="*/ 452 h 791"/>
                  <a:gd name="T28" fmla="*/ 283 w 579"/>
                  <a:gd name="T29" fmla="*/ 505 h 791"/>
                  <a:gd name="T30" fmla="*/ 133 w 579"/>
                  <a:gd name="T31" fmla="*/ 569 h 791"/>
                  <a:gd name="T32" fmla="*/ 227 w 579"/>
                  <a:gd name="T33" fmla="*/ 531 h 791"/>
                  <a:gd name="T34" fmla="*/ 374 w 579"/>
                  <a:gd name="T35" fmla="*/ 583 h 791"/>
                  <a:gd name="T36" fmla="*/ 218 w 579"/>
                  <a:gd name="T37" fmla="*/ 603 h 791"/>
                  <a:gd name="T38" fmla="*/ 301 w 579"/>
                  <a:gd name="T39" fmla="*/ 592 h 791"/>
                  <a:gd name="T40" fmla="*/ 377 w 579"/>
                  <a:gd name="T41" fmla="*/ 644 h 791"/>
                  <a:gd name="T42" fmla="*/ 269 w 579"/>
                  <a:gd name="T43" fmla="*/ 654 h 791"/>
                  <a:gd name="T44" fmla="*/ 341 w 579"/>
                  <a:gd name="T45" fmla="*/ 648 h 791"/>
                  <a:gd name="T46" fmla="*/ 460 w 579"/>
                  <a:gd name="T47" fmla="*/ 781 h 791"/>
                  <a:gd name="T48" fmla="*/ 301 w 579"/>
                  <a:gd name="T49" fmla="*/ 730 h 791"/>
                  <a:gd name="T50" fmla="*/ 88 w 579"/>
                  <a:gd name="T51" fmla="*/ 668 h 791"/>
                  <a:gd name="T52" fmla="*/ 3 w 579"/>
                  <a:gd name="T53" fmla="*/ 505 h 791"/>
                  <a:gd name="T54" fmla="*/ 22 w 579"/>
                  <a:gd name="T55" fmla="*/ 248 h 791"/>
                  <a:gd name="T56" fmla="*/ 34 w 579"/>
                  <a:gd name="T57" fmla="*/ 82 h 791"/>
                  <a:gd name="T58" fmla="*/ 29 w 579"/>
                  <a:gd name="T59" fmla="*/ 12 h 791"/>
                  <a:gd name="T60" fmla="*/ 55 w 579"/>
                  <a:gd name="T61" fmla="*/ 23 h 791"/>
                  <a:gd name="T62" fmla="*/ 238 w 579"/>
                  <a:gd name="T63" fmla="*/ 120 h 791"/>
                  <a:gd name="T64" fmla="*/ 456 w 579"/>
                  <a:gd name="T65" fmla="*/ 223 h 791"/>
                  <a:gd name="T66" fmla="*/ 573 w 579"/>
                  <a:gd name="T67" fmla="*/ 363 h 791"/>
                  <a:gd name="T68" fmla="*/ 530 w 579"/>
                  <a:gd name="T69" fmla="*/ 574 h 791"/>
                  <a:gd name="T70" fmla="*/ 485 w 579"/>
                  <a:gd name="T71" fmla="*/ 747 h 791"/>
                  <a:gd name="T72" fmla="*/ 435 w 579"/>
                  <a:gd name="T73" fmla="*/ 602 h 791"/>
                  <a:gd name="T74" fmla="*/ 495 w 579"/>
                  <a:gd name="T75" fmla="*/ 510 h 791"/>
                  <a:gd name="T76" fmla="*/ 428 w 579"/>
                  <a:gd name="T77" fmla="*/ 595 h 791"/>
                  <a:gd name="T78" fmla="*/ 426 w 579"/>
                  <a:gd name="T79" fmla="*/ 515 h 791"/>
                  <a:gd name="T80" fmla="*/ 472 w 579"/>
                  <a:gd name="T81" fmla="*/ 445 h 791"/>
                  <a:gd name="T82" fmla="*/ 389 w 579"/>
                  <a:gd name="T83" fmla="*/ 573 h 791"/>
                  <a:gd name="T84" fmla="*/ 413 w 579"/>
                  <a:gd name="T85" fmla="*/ 415 h 791"/>
                  <a:gd name="T86" fmla="*/ 486 w 579"/>
                  <a:gd name="T87" fmla="*/ 346 h 791"/>
                  <a:gd name="T88" fmla="*/ 375 w 579"/>
                  <a:gd name="T89" fmla="*/ 438 h 791"/>
                  <a:gd name="T90" fmla="*/ 332 w 579"/>
                  <a:gd name="T91" fmla="*/ 440 h 791"/>
                  <a:gd name="T92" fmla="*/ 404 w 579"/>
                  <a:gd name="T93" fmla="*/ 330 h 791"/>
                  <a:gd name="T94" fmla="*/ 381 w 579"/>
                  <a:gd name="T95" fmla="*/ 345 h 791"/>
                  <a:gd name="T96" fmla="*/ 282 w 579"/>
                  <a:gd name="T97" fmla="*/ 388 h 791"/>
                  <a:gd name="T98" fmla="*/ 348 w 579"/>
                  <a:gd name="T99" fmla="*/ 280 h 791"/>
                  <a:gd name="T100" fmla="*/ 307 w 579"/>
                  <a:gd name="T101" fmla="*/ 314 h 791"/>
                  <a:gd name="T102" fmla="*/ 242 w 579"/>
                  <a:gd name="T103" fmla="*/ 297 h 791"/>
                  <a:gd name="T104" fmla="*/ 303 w 579"/>
                  <a:gd name="T105" fmla="*/ 212 h 791"/>
                  <a:gd name="T106" fmla="*/ 252 w 579"/>
                  <a:gd name="T107" fmla="*/ 259 h 791"/>
                  <a:gd name="T108" fmla="*/ 207 w 579"/>
                  <a:gd name="T109" fmla="*/ 231 h 791"/>
                  <a:gd name="T110" fmla="*/ 250 w 579"/>
                  <a:gd name="T111" fmla="*/ 180 h 791"/>
                  <a:gd name="T112" fmla="*/ 162 w 579"/>
                  <a:gd name="T113" fmla="*/ 198 h 791"/>
                  <a:gd name="T114" fmla="*/ 204 w 579"/>
                  <a:gd name="T115" fmla="*/ 138 h 791"/>
                  <a:gd name="T116" fmla="*/ 158 w 579"/>
                  <a:gd name="T117" fmla="*/ 194 h 791"/>
                  <a:gd name="T118" fmla="*/ 45 w 579"/>
                  <a:gd name="T119" fmla="*/ 26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9" h="791">
                    <a:moveTo>
                      <a:pt x="28" y="2"/>
                    </a:moveTo>
                    <a:lnTo>
                      <a:pt x="34" y="12"/>
                    </a:lnTo>
                    <a:lnTo>
                      <a:pt x="43" y="25"/>
                    </a:lnTo>
                    <a:lnTo>
                      <a:pt x="55" y="43"/>
                    </a:lnTo>
                    <a:lnTo>
                      <a:pt x="69" y="64"/>
                    </a:lnTo>
                    <a:lnTo>
                      <a:pt x="85" y="89"/>
                    </a:lnTo>
                    <a:lnTo>
                      <a:pt x="104" y="118"/>
                    </a:lnTo>
                    <a:lnTo>
                      <a:pt x="125" y="149"/>
                    </a:lnTo>
                    <a:lnTo>
                      <a:pt x="146" y="185"/>
                    </a:lnTo>
                    <a:lnTo>
                      <a:pt x="140" y="185"/>
                    </a:lnTo>
                    <a:lnTo>
                      <a:pt x="128" y="186"/>
                    </a:lnTo>
                    <a:lnTo>
                      <a:pt x="112" y="189"/>
                    </a:lnTo>
                    <a:lnTo>
                      <a:pt x="92" y="195"/>
                    </a:lnTo>
                    <a:lnTo>
                      <a:pt x="71" y="204"/>
                    </a:lnTo>
                    <a:lnTo>
                      <a:pt x="73" y="202"/>
                    </a:lnTo>
                    <a:lnTo>
                      <a:pt x="82" y="200"/>
                    </a:lnTo>
                    <a:lnTo>
                      <a:pt x="93" y="197"/>
                    </a:lnTo>
                    <a:lnTo>
                      <a:pt x="107" y="195"/>
                    </a:lnTo>
                    <a:lnTo>
                      <a:pt x="121" y="192"/>
                    </a:lnTo>
                    <a:lnTo>
                      <a:pt x="137" y="190"/>
                    </a:lnTo>
                    <a:lnTo>
                      <a:pt x="150" y="189"/>
                    </a:lnTo>
                    <a:lnTo>
                      <a:pt x="178" y="236"/>
                    </a:lnTo>
                    <a:lnTo>
                      <a:pt x="155" y="239"/>
                    </a:lnTo>
                    <a:lnTo>
                      <a:pt x="134" y="244"/>
                    </a:lnTo>
                    <a:lnTo>
                      <a:pt x="117" y="250"/>
                    </a:lnTo>
                    <a:lnTo>
                      <a:pt x="102" y="256"/>
                    </a:lnTo>
                    <a:lnTo>
                      <a:pt x="91" y="261"/>
                    </a:lnTo>
                    <a:lnTo>
                      <a:pt x="84" y="266"/>
                    </a:lnTo>
                    <a:lnTo>
                      <a:pt x="81" y="267"/>
                    </a:lnTo>
                    <a:lnTo>
                      <a:pt x="103" y="258"/>
                    </a:lnTo>
                    <a:lnTo>
                      <a:pt x="124" y="251"/>
                    </a:lnTo>
                    <a:lnTo>
                      <a:pt x="143" y="247"/>
                    </a:lnTo>
                    <a:lnTo>
                      <a:pt x="161" y="244"/>
                    </a:lnTo>
                    <a:lnTo>
                      <a:pt x="174" y="243"/>
                    </a:lnTo>
                    <a:lnTo>
                      <a:pt x="181" y="242"/>
                    </a:lnTo>
                    <a:lnTo>
                      <a:pt x="214" y="295"/>
                    </a:lnTo>
                    <a:lnTo>
                      <a:pt x="202" y="295"/>
                    </a:lnTo>
                    <a:lnTo>
                      <a:pt x="186" y="295"/>
                    </a:lnTo>
                    <a:lnTo>
                      <a:pt x="164" y="298"/>
                    </a:lnTo>
                    <a:lnTo>
                      <a:pt x="140" y="305"/>
                    </a:lnTo>
                    <a:lnTo>
                      <a:pt x="112" y="314"/>
                    </a:lnTo>
                    <a:lnTo>
                      <a:pt x="82" y="331"/>
                    </a:lnTo>
                    <a:lnTo>
                      <a:pt x="85" y="330"/>
                    </a:lnTo>
                    <a:lnTo>
                      <a:pt x="93" y="326"/>
                    </a:lnTo>
                    <a:lnTo>
                      <a:pt x="104" y="323"/>
                    </a:lnTo>
                    <a:lnTo>
                      <a:pt x="120" y="318"/>
                    </a:lnTo>
                    <a:lnTo>
                      <a:pt x="138" y="313"/>
                    </a:lnTo>
                    <a:lnTo>
                      <a:pt x="157" y="309"/>
                    </a:lnTo>
                    <a:lnTo>
                      <a:pt x="178" y="306"/>
                    </a:lnTo>
                    <a:lnTo>
                      <a:pt x="200" y="306"/>
                    </a:lnTo>
                    <a:lnTo>
                      <a:pt x="220" y="307"/>
                    </a:lnTo>
                    <a:lnTo>
                      <a:pt x="257" y="370"/>
                    </a:lnTo>
                    <a:lnTo>
                      <a:pt x="242" y="369"/>
                    </a:lnTo>
                    <a:lnTo>
                      <a:pt x="223" y="369"/>
                    </a:lnTo>
                    <a:lnTo>
                      <a:pt x="199" y="371"/>
                    </a:lnTo>
                    <a:lnTo>
                      <a:pt x="172" y="378"/>
                    </a:lnTo>
                    <a:lnTo>
                      <a:pt x="145" y="388"/>
                    </a:lnTo>
                    <a:lnTo>
                      <a:pt x="118" y="405"/>
                    </a:lnTo>
                    <a:lnTo>
                      <a:pt x="120" y="404"/>
                    </a:lnTo>
                    <a:lnTo>
                      <a:pt x="127" y="400"/>
                    </a:lnTo>
                    <a:lnTo>
                      <a:pt x="138" y="396"/>
                    </a:lnTo>
                    <a:lnTo>
                      <a:pt x="152" y="391"/>
                    </a:lnTo>
                    <a:lnTo>
                      <a:pt x="169" y="386"/>
                    </a:lnTo>
                    <a:lnTo>
                      <a:pt x="190" y="382"/>
                    </a:lnTo>
                    <a:lnTo>
                      <a:pt x="213" y="380"/>
                    </a:lnTo>
                    <a:lnTo>
                      <a:pt x="238" y="380"/>
                    </a:lnTo>
                    <a:lnTo>
                      <a:pt x="265" y="383"/>
                    </a:lnTo>
                    <a:lnTo>
                      <a:pt x="296" y="438"/>
                    </a:lnTo>
                    <a:lnTo>
                      <a:pt x="281" y="438"/>
                    </a:lnTo>
                    <a:lnTo>
                      <a:pt x="261" y="440"/>
                    </a:lnTo>
                    <a:lnTo>
                      <a:pt x="236" y="442"/>
                    </a:lnTo>
                    <a:lnTo>
                      <a:pt x="207" y="447"/>
                    </a:lnTo>
                    <a:lnTo>
                      <a:pt x="176" y="455"/>
                    </a:lnTo>
                    <a:lnTo>
                      <a:pt x="144" y="467"/>
                    </a:lnTo>
                    <a:lnTo>
                      <a:pt x="113" y="483"/>
                    </a:lnTo>
                    <a:lnTo>
                      <a:pt x="115" y="482"/>
                    </a:lnTo>
                    <a:lnTo>
                      <a:pt x="122" y="479"/>
                    </a:lnTo>
                    <a:lnTo>
                      <a:pt x="134" y="474"/>
                    </a:lnTo>
                    <a:lnTo>
                      <a:pt x="150" y="470"/>
                    </a:lnTo>
                    <a:lnTo>
                      <a:pt x="168" y="465"/>
                    </a:lnTo>
                    <a:lnTo>
                      <a:pt x="189" y="460"/>
                    </a:lnTo>
                    <a:lnTo>
                      <a:pt x="212" y="456"/>
                    </a:lnTo>
                    <a:lnTo>
                      <a:pt x="236" y="453"/>
                    </a:lnTo>
                    <a:lnTo>
                      <a:pt x="259" y="452"/>
                    </a:lnTo>
                    <a:lnTo>
                      <a:pt x="282" y="453"/>
                    </a:lnTo>
                    <a:lnTo>
                      <a:pt x="305" y="456"/>
                    </a:lnTo>
                    <a:lnTo>
                      <a:pt x="332" y="506"/>
                    </a:lnTo>
                    <a:lnTo>
                      <a:pt x="321" y="504"/>
                    </a:lnTo>
                    <a:lnTo>
                      <a:pt x="304" y="504"/>
                    </a:lnTo>
                    <a:lnTo>
                      <a:pt x="283" y="505"/>
                    </a:lnTo>
                    <a:lnTo>
                      <a:pt x="258" y="508"/>
                    </a:lnTo>
                    <a:lnTo>
                      <a:pt x="230" y="516"/>
                    </a:lnTo>
                    <a:lnTo>
                      <a:pt x="199" y="528"/>
                    </a:lnTo>
                    <a:lnTo>
                      <a:pt x="166" y="545"/>
                    </a:lnTo>
                    <a:lnTo>
                      <a:pt x="131" y="570"/>
                    </a:lnTo>
                    <a:lnTo>
                      <a:pt x="133" y="569"/>
                    </a:lnTo>
                    <a:lnTo>
                      <a:pt x="141" y="565"/>
                    </a:lnTo>
                    <a:lnTo>
                      <a:pt x="152" y="559"/>
                    </a:lnTo>
                    <a:lnTo>
                      <a:pt x="167" y="553"/>
                    </a:lnTo>
                    <a:lnTo>
                      <a:pt x="184" y="545"/>
                    </a:lnTo>
                    <a:lnTo>
                      <a:pt x="204" y="537"/>
                    </a:lnTo>
                    <a:lnTo>
                      <a:pt x="227" y="531"/>
                    </a:lnTo>
                    <a:lnTo>
                      <a:pt x="250" y="525"/>
                    </a:lnTo>
                    <a:lnTo>
                      <a:pt x="274" y="522"/>
                    </a:lnTo>
                    <a:lnTo>
                      <a:pt x="298" y="520"/>
                    </a:lnTo>
                    <a:lnTo>
                      <a:pt x="321" y="522"/>
                    </a:lnTo>
                    <a:lnTo>
                      <a:pt x="344" y="528"/>
                    </a:lnTo>
                    <a:lnTo>
                      <a:pt x="374" y="583"/>
                    </a:lnTo>
                    <a:lnTo>
                      <a:pt x="339" y="581"/>
                    </a:lnTo>
                    <a:lnTo>
                      <a:pt x="308" y="582"/>
                    </a:lnTo>
                    <a:lnTo>
                      <a:pt x="280" y="585"/>
                    </a:lnTo>
                    <a:lnTo>
                      <a:pt x="255" y="591"/>
                    </a:lnTo>
                    <a:lnTo>
                      <a:pt x="234" y="596"/>
                    </a:lnTo>
                    <a:lnTo>
                      <a:pt x="218" y="603"/>
                    </a:lnTo>
                    <a:lnTo>
                      <a:pt x="206" y="608"/>
                    </a:lnTo>
                    <a:lnTo>
                      <a:pt x="199" y="612"/>
                    </a:lnTo>
                    <a:lnTo>
                      <a:pt x="196" y="614"/>
                    </a:lnTo>
                    <a:lnTo>
                      <a:pt x="233" y="602"/>
                    </a:lnTo>
                    <a:lnTo>
                      <a:pt x="269" y="594"/>
                    </a:lnTo>
                    <a:lnTo>
                      <a:pt x="301" y="592"/>
                    </a:lnTo>
                    <a:lnTo>
                      <a:pt x="329" y="592"/>
                    </a:lnTo>
                    <a:lnTo>
                      <a:pt x="352" y="594"/>
                    </a:lnTo>
                    <a:lnTo>
                      <a:pt x="369" y="597"/>
                    </a:lnTo>
                    <a:lnTo>
                      <a:pt x="382" y="599"/>
                    </a:lnTo>
                    <a:lnTo>
                      <a:pt x="407" y="649"/>
                    </a:lnTo>
                    <a:lnTo>
                      <a:pt x="377" y="644"/>
                    </a:lnTo>
                    <a:lnTo>
                      <a:pt x="351" y="641"/>
                    </a:lnTo>
                    <a:lnTo>
                      <a:pt x="328" y="641"/>
                    </a:lnTo>
                    <a:lnTo>
                      <a:pt x="308" y="642"/>
                    </a:lnTo>
                    <a:lnTo>
                      <a:pt x="292" y="645"/>
                    </a:lnTo>
                    <a:lnTo>
                      <a:pt x="279" y="649"/>
                    </a:lnTo>
                    <a:lnTo>
                      <a:pt x="269" y="654"/>
                    </a:lnTo>
                    <a:lnTo>
                      <a:pt x="262" y="657"/>
                    </a:lnTo>
                    <a:lnTo>
                      <a:pt x="257" y="660"/>
                    </a:lnTo>
                    <a:lnTo>
                      <a:pt x="256" y="661"/>
                    </a:lnTo>
                    <a:lnTo>
                      <a:pt x="286" y="653"/>
                    </a:lnTo>
                    <a:lnTo>
                      <a:pt x="314" y="648"/>
                    </a:lnTo>
                    <a:lnTo>
                      <a:pt x="341" y="648"/>
                    </a:lnTo>
                    <a:lnTo>
                      <a:pt x="365" y="651"/>
                    </a:lnTo>
                    <a:lnTo>
                      <a:pt x="385" y="654"/>
                    </a:lnTo>
                    <a:lnTo>
                      <a:pt x="401" y="657"/>
                    </a:lnTo>
                    <a:lnTo>
                      <a:pt x="413" y="660"/>
                    </a:lnTo>
                    <a:lnTo>
                      <a:pt x="474" y="791"/>
                    </a:lnTo>
                    <a:lnTo>
                      <a:pt x="460" y="781"/>
                    </a:lnTo>
                    <a:lnTo>
                      <a:pt x="443" y="772"/>
                    </a:lnTo>
                    <a:lnTo>
                      <a:pt x="424" y="763"/>
                    </a:lnTo>
                    <a:lnTo>
                      <a:pt x="400" y="754"/>
                    </a:lnTo>
                    <a:lnTo>
                      <a:pt x="372" y="745"/>
                    </a:lnTo>
                    <a:lnTo>
                      <a:pt x="339" y="736"/>
                    </a:lnTo>
                    <a:lnTo>
                      <a:pt x="301" y="730"/>
                    </a:lnTo>
                    <a:lnTo>
                      <a:pt x="257" y="722"/>
                    </a:lnTo>
                    <a:lnTo>
                      <a:pt x="208" y="717"/>
                    </a:lnTo>
                    <a:lnTo>
                      <a:pt x="172" y="710"/>
                    </a:lnTo>
                    <a:lnTo>
                      <a:pt x="141" y="699"/>
                    </a:lnTo>
                    <a:lnTo>
                      <a:pt x="113" y="685"/>
                    </a:lnTo>
                    <a:lnTo>
                      <a:pt x="88" y="668"/>
                    </a:lnTo>
                    <a:lnTo>
                      <a:pt x="65" y="646"/>
                    </a:lnTo>
                    <a:lnTo>
                      <a:pt x="46" y="622"/>
                    </a:lnTo>
                    <a:lnTo>
                      <a:pt x="31" y="596"/>
                    </a:lnTo>
                    <a:lnTo>
                      <a:pt x="18" y="568"/>
                    </a:lnTo>
                    <a:lnTo>
                      <a:pt x="8" y="537"/>
                    </a:lnTo>
                    <a:lnTo>
                      <a:pt x="3" y="505"/>
                    </a:lnTo>
                    <a:lnTo>
                      <a:pt x="0" y="471"/>
                    </a:lnTo>
                    <a:lnTo>
                      <a:pt x="0" y="436"/>
                    </a:lnTo>
                    <a:lnTo>
                      <a:pt x="3" y="400"/>
                    </a:lnTo>
                    <a:lnTo>
                      <a:pt x="10" y="344"/>
                    </a:lnTo>
                    <a:lnTo>
                      <a:pt x="17" y="293"/>
                    </a:lnTo>
                    <a:lnTo>
                      <a:pt x="22" y="248"/>
                    </a:lnTo>
                    <a:lnTo>
                      <a:pt x="27" y="210"/>
                    </a:lnTo>
                    <a:lnTo>
                      <a:pt x="30" y="175"/>
                    </a:lnTo>
                    <a:lnTo>
                      <a:pt x="32" y="147"/>
                    </a:lnTo>
                    <a:lnTo>
                      <a:pt x="33" y="121"/>
                    </a:lnTo>
                    <a:lnTo>
                      <a:pt x="34" y="100"/>
                    </a:lnTo>
                    <a:lnTo>
                      <a:pt x="34" y="82"/>
                    </a:lnTo>
                    <a:lnTo>
                      <a:pt x="34" y="67"/>
                    </a:lnTo>
                    <a:lnTo>
                      <a:pt x="34" y="52"/>
                    </a:lnTo>
                    <a:lnTo>
                      <a:pt x="33" y="41"/>
                    </a:lnTo>
                    <a:lnTo>
                      <a:pt x="32" y="31"/>
                    </a:lnTo>
                    <a:lnTo>
                      <a:pt x="30" y="21"/>
                    </a:lnTo>
                    <a:lnTo>
                      <a:pt x="29" y="12"/>
                    </a:lnTo>
                    <a:lnTo>
                      <a:pt x="28" y="2"/>
                    </a:lnTo>
                    <a:close/>
                    <a:moveTo>
                      <a:pt x="28" y="0"/>
                    </a:moveTo>
                    <a:lnTo>
                      <a:pt x="29" y="2"/>
                    </a:lnTo>
                    <a:lnTo>
                      <a:pt x="34" y="7"/>
                    </a:lnTo>
                    <a:lnTo>
                      <a:pt x="42" y="13"/>
                    </a:lnTo>
                    <a:lnTo>
                      <a:pt x="55" y="23"/>
                    </a:lnTo>
                    <a:lnTo>
                      <a:pt x="71" y="34"/>
                    </a:lnTo>
                    <a:lnTo>
                      <a:pt x="93" y="48"/>
                    </a:lnTo>
                    <a:lnTo>
                      <a:pt x="120" y="63"/>
                    </a:lnTo>
                    <a:lnTo>
                      <a:pt x="153" y="81"/>
                    </a:lnTo>
                    <a:lnTo>
                      <a:pt x="192" y="99"/>
                    </a:lnTo>
                    <a:lnTo>
                      <a:pt x="238" y="120"/>
                    </a:lnTo>
                    <a:lnTo>
                      <a:pt x="291" y="140"/>
                    </a:lnTo>
                    <a:lnTo>
                      <a:pt x="327" y="155"/>
                    </a:lnTo>
                    <a:lnTo>
                      <a:pt x="361" y="170"/>
                    </a:lnTo>
                    <a:lnTo>
                      <a:pt x="394" y="186"/>
                    </a:lnTo>
                    <a:lnTo>
                      <a:pt x="427" y="205"/>
                    </a:lnTo>
                    <a:lnTo>
                      <a:pt x="456" y="223"/>
                    </a:lnTo>
                    <a:lnTo>
                      <a:pt x="484" y="243"/>
                    </a:lnTo>
                    <a:lnTo>
                      <a:pt x="509" y="264"/>
                    </a:lnTo>
                    <a:lnTo>
                      <a:pt x="530" y="286"/>
                    </a:lnTo>
                    <a:lnTo>
                      <a:pt x="549" y="311"/>
                    </a:lnTo>
                    <a:lnTo>
                      <a:pt x="563" y="336"/>
                    </a:lnTo>
                    <a:lnTo>
                      <a:pt x="573" y="363"/>
                    </a:lnTo>
                    <a:lnTo>
                      <a:pt x="578" y="393"/>
                    </a:lnTo>
                    <a:lnTo>
                      <a:pt x="579" y="423"/>
                    </a:lnTo>
                    <a:lnTo>
                      <a:pt x="574" y="456"/>
                    </a:lnTo>
                    <a:lnTo>
                      <a:pt x="563" y="491"/>
                    </a:lnTo>
                    <a:lnTo>
                      <a:pt x="546" y="535"/>
                    </a:lnTo>
                    <a:lnTo>
                      <a:pt x="530" y="574"/>
                    </a:lnTo>
                    <a:lnTo>
                      <a:pt x="516" y="610"/>
                    </a:lnTo>
                    <a:lnTo>
                      <a:pt x="505" y="642"/>
                    </a:lnTo>
                    <a:lnTo>
                      <a:pt x="495" y="670"/>
                    </a:lnTo>
                    <a:lnTo>
                      <a:pt x="489" y="697"/>
                    </a:lnTo>
                    <a:lnTo>
                      <a:pt x="485" y="722"/>
                    </a:lnTo>
                    <a:lnTo>
                      <a:pt x="485" y="747"/>
                    </a:lnTo>
                    <a:lnTo>
                      <a:pt x="487" y="772"/>
                    </a:lnTo>
                    <a:lnTo>
                      <a:pt x="468" y="729"/>
                    </a:lnTo>
                    <a:lnTo>
                      <a:pt x="447" y="683"/>
                    </a:lnTo>
                    <a:lnTo>
                      <a:pt x="423" y="636"/>
                    </a:lnTo>
                    <a:lnTo>
                      <a:pt x="427" y="621"/>
                    </a:lnTo>
                    <a:lnTo>
                      <a:pt x="435" y="602"/>
                    </a:lnTo>
                    <a:lnTo>
                      <a:pt x="444" y="579"/>
                    </a:lnTo>
                    <a:lnTo>
                      <a:pt x="460" y="555"/>
                    </a:lnTo>
                    <a:lnTo>
                      <a:pt x="478" y="531"/>
                    </a:lnTo>
                    <a:lnTo>
                      <a:pt x="502" y="507"/>
                    </a:lnTo>
                    <a:lnTo>
                      <a:pt x="500" y="508"/>
                    </a:lnTo>
                    <a:lnTo>
                      <a:pt x="495" y="510"/>
                    </a:lnTo>
                    <a:lnTo>
                      <a:pt x="487" y="516"/>
                    </a:lnTo>
                    <a:lnTo>
                      <a:pt x="477" y="523"/>
                    </a:lnTo>
                    <a:lnTo>
                      <a:pt x="465" y="535"/>
                    </a:lnTo>
                    <a:lnTo>
                      <a:pt x="453" y="550"/>
                    </a:lnTo>
                    <a:lnTo>
                      <a:pt x="440" y="570"/>
                    </a:lnTo>
                    <a:lnTo>
                      <a:pt x="428" y="595"/>
                    </a:lnTo>
                    <a:lnTo>
                      <a:pt x="417" y="626"/>
                    </a:lnTo>
                    <a:lnTo>
                      <a:pt x="400" y="592"/>
                    </a:lnTo>
                    <a:lnTo>
                      <a:pt x="402" y="580"/>
                    </a:lnTo>
                    <a:lnTo>
                      <a:pt x="406" y="562"/>
                    </a:lnTo>
                    <a:lnTo>
                      <a:pt x="415" y="540"/>
                    </a:lnTo>
                    <a:lnTo>
                      <a:pt x="426" y="515"/>
                    </a:lnTo>
                    <a:lnTo>
                      <a:pt x="442" y="487"/>
                    </a:lnTo>
                    <a:lnTo>
                      <a:pt x="464" y="458"/>
                    </a:lnTo>
                    <a:lnTo>
                      <a:pt x="491" y="430"/>
                    </a:lnTo>
                    <a:lnTo>
                      <a:pt x="489" y="431"/>
                    </a:lnTo>
                    <a:lnTo>
                      <a:pt x="482" y="436"/>
                    </a:lnTo>
                    <a:lnTo>
                      <a:pt x="472" y="445"/>
                    </a:lnTo>
                    <a:lnTo>
                      <a:pt x="460" y="457"/>
                    </a:lnTo>
                    <a:lnTo>
                      <a:pt x="445" y="472"/>
                    </a:lnTo>
                    <a:lnTo>
                      <a:pt x="430" y="492"/>
                    </a:lnTo>
                    <a:lnTo>
                      <a:pt x="416" y="515"/>
                    </a:lnTo>
                    <a:lnTo>
                      <a:pt x="402" y="542"/>
                    </a:lnTo>
                    <a:lnTo>
                      <a:pt x="389" y="573"/>
                    </a:lnTo>
                    <a:lnTo>
                      <a:pt x="360" y="520"/>
                    </a:lnTo>
                    <a:lnTo>
                      <a:pt x="364" y="497"/>
                    </a:lnTo>
                    <a:lnTo>
                      <a:pt x="373" y="474"/>
                    </a:lnTo>
                    <a:lnTo>
                      <a:pt x="385" y="454"/>
                    </a:lnTo>
                    <a:lnTo>
                      <a:pt x="398" y="433"/>
                    </a:lnTo>
                    <a:lnTo>
                      <a:pt x="413" y="415"/>
                    </a:lnTo>
                    <a:lnTo>
                      <a:pt x="428" y="397"/>
                    </a:lnTo>
                    <a:lnTo>
                      <a:pt x="443" y="382"/>
                    </a:lnTo>
                    <a:lnTo>
                      <a:pt x="457" y="370"/>
                    </a:lnTo>
                    <a:lnTo>
                      <a:pt x="469" y="359"/>
                    </a:lnTo>
                    <a:lnTo>
                      <a:pt x="479" y="351"/>
                    </a:lnTo>
                    <a:lnTo>
                      <a:pt x="486" y="346"/>
                    </a:lnTo>
                    <a:lnTo>
                      <a:pt x="489" y="345"/>
                    </a:lnTo>
                    <a:lnTo>
                      <a:pt x="456" y="362"/>
                    </a:lnTo>
                    <a:lnTo>
                      <a:pt x="430" y="381"/>
                    </a:lnTo>
                    <a:lnTo>
                      <a:pt x="407" y="400"/>
                    </a:lnTo>
                    <a:lnTo>
                      <a:pt x="390" y="419"/>
                    </a:lnTo>
                    <a:lnTo>
                      <a:pt x="375" y="438"/>
                    </a:lnTo>
                    <a:lnTo>
                      <a:pt x="364" y="456"/>
                    </a:lnTo>
                    <a:lnTo>
                      <a:pt x="355" y="472"/>
                    </a:lnTo>
                    <a:lnTo>
                      <a:pt x="350" y="485"/>
                    </a:lnTo>
                    <a:lnTo>
                      <a:pt x="345" y="496"/>
                    </a:lnTo>
                    <a:lnTo>
                      <a:pt x="326" y="462"/>
                    </a:lnTo>
                    <a:lnTo>
                      <a:pt x="332" y="440"/>
                    </a:lnTo>
                    <a:lnTo>
                      <a:pt x="342" y="419"/>
                    </a:lnTo>
                    <a:lnTo>
                      <a:pt x="353" y="397"/>
                    </a:lnTo>
                    <a:lnTo>
                      <a:pt x="366" y="378"/>
                    </a:lnTo>
                    <a:lnTo>
                      <a:pt x="379" y="360"/>
                    </a:lnTo>
                    <a:lnTo>
                      <a:pt x="392" y="344"/>
                    </a:lnTo>
                    <a:lnTo>
                      <a:pt x="404" y="330"/>
                    </a:lnTo>
                    <a:lnTo>
                      <a:pt x="415" y="318"/>
                    </a:lnTo>
                    <a:lnTo>
                      <a:pt x="424" y="309"/>
                    </a:lnTo>
                    <a:lnTo>
                      <a:pt x="429" y="304"/>
                    </a:lnTo>
                    <a:lnTo>
                      <a:pt x="431" y="301"/>
                    </a:lnTo>
                    <a:lnTo>
                      <a:pt x="405" y="322"/>
                    </a:lnTo>
                    <a:lnTo>
                      <a:pt x="381" y="345"/>
                    </a:lnTo>
                    <a:lnTo>
                      <a:pt x="362" y="368"/>
                    </a:lnTo>
                    <a:lnTo>
                      <a:pt x="345" y="391"/>
                    </a:lnTo>
                    <a:lnTo>
                      <a:pt x="332" y="411"/>
                    </a:lnTo>
                    <a:lnTo>
                      <a:pt x="323" y="430"/>
                    </a:lnTo>
                    <a:lnTo>
                      <a:pt x="316" y="444"/>
                    </a:lnTo>
                    <a:lnTo>
                      <a:pt x="282" y="388"/>
                    </a:lnTo>
                    <a:lnTo>
                      <a:pt x="291" y="363"/>
                    </a:lnTo>
                    <a:lnTo>
                      <a:pt x="301" y="341"/>
                    </a:lnTo>
                    <a:lnTo>
                      <a:pt x="313" y="321"/>
                    </a:lnTo>
                    <a:lnTo>
                      <a:pt x="325" y="305"/>
                    </a:lnTo>
                    <a:lnTo>
                      <a:pt x="337" y="291"/>
                    </a:lnTo>
                    <a:lnTo>
                      <a:pt x="348" y="280"/>
                    </a:lnTo>
                    <a:lnTo>
                      <a:pt x="356" y="272"/>
                    </a:lnTo>
                    <a:lnTo>
                      <a:pt x="362" y="268"/>
                    </a:lnTo>
                    <a:lnTo>
                      <a:pt x="364" y="267"/>
                    </a:lnTo>
                    <a:lnTo>
                      <a:pt x="341" y="281"/>
                    </a:lnTo>
                    <a:lnTo>
                      <a:pt x="323" y="297"/>
                    </a:lnTo>
                    <a:lnTo>
                      <a:pt x="307" y="314"/>
                    </a:lnTo>
                    <a:lnTo>
                      <a:pt x="294" y="332"/>
                    </a:lnTo>
                    <a:lnTo>
                      <a:pt x="286" y="348"/>
                    </a:lnTo>
                    <a:lnTo>
                      <a:pt x="278" y="363"/>
                    </a:lnTo>
                    <a:lnTo>
                      <a:pt x="274" y="374"/>
                    </a:lnTo>
                    <a:lnTo>
                      <a:pt x="236" y="314"/>
                    </a:lnTo>
                    <a:lnTo>
                      <a:pt x="242" y="297"/>
                    </a:lnTo>
                    <a:lnTo>
                      <a:pt x="251" y="280"/>
                    </a:lnTo>
                    <a:lnTo>
                      <a:pt x="261" y="263"/>
                    </a:lnTo>
                    <a:lnTo>
                      <a:pt x="271" y="248"/>
                    </a:lnTo>
                    <a:lnTo>
                      <a:pt x="282" y="234"/>
                    </a:lnTo>
                    <a:lnTo>
                      <a:pt x="293" y="222"/>
                    </a:lnTo>
                    <a:lnTo>
                      <a:pt x="303" y="212"/>
                    </a:lnTo>
                    <a:lnTo>
                      <a:pt x="310" y="206"/>
                    </a:lnTo>
                    <a:lnTo>
                      <a:pt x="315" y="200"/>
                    </a:lnTo>
                    <a:lnTo>
                      <a:pt x="317" y="199"/>
                    </a:lnTo>
                    <a:lnTo>
                      <a:pt x="290" y="219"/>
                    </a:lnTo>
                    <a:lnTo>
                      <a:pt x="268" y="239"/>
                    </a:lnTo>
                    <a:lnTo>
                      <a:pt x="252" y="259"/>
                    </a:lnTo>
                    <a:lnTo>
                      <a:pt x="241" y="277"/>
                    </a:lnTo>
                    <a:lnTo>
                      <a:pt x="232" y="292"/>
                    </a:lnTo>
                    <a:lnTo>
                      <a:pt x="228" y="303"/>
                    </a:lnTo>
                    <a:lnTo>
                      <a:pt x="194" y="250"/>
                    </a:lnTo>
                    <a:lnTo>
                      <a:pt x="200" y="242"/>
                    </a:lnTo>
                    <a:lnTo>
                      <a:pt x="207" y="231"/>
                    </a:lnTo>
                    <a:lnTo>
                      <a:pt x="217" y="217"/>
                    </a:lnTo>
                    <a:lnTo>
                      <a:pt x="229" y="202"/>
                    </a:lnTo>
                    <a:lnTo>
                      <a:pt x="243" y="187"/>
                    </a:lnTo>
                    <a:lnTo>
                      <a:pt x="258" y="173"/>
                    </a:lnTo>
                    <a:lnTo>
                      <a:pt x="256" y="174"/>
                    </a:lnTo>
                    <a:lnTo>
                      <a:pt x="250" y="180"/>
                    </a:lnTo>
                    <a:lnTo>
                      <a:pt x="241" y="186"/>
                    </a:lnTo>
                    <a:lnTo>
                      <a:pt x="229" y="197"/>
                    </a:lnTo>
                    <a:lnTo>
                      <a:pt x="217" y="210"/>
                    </a:lnTo>
                    <a:lnTo>
                      <a:pt x="204" y="226"/>
                    </a:lnTo>
                    <a:lnTo>
                      <a:pt x="192" y="245"/>
                    </a:lnTo>
                    <a:lnTo>
                      <a:pt x="162" y="198"/>
                    </a:lnTo>
                    <a:lnTo>
                      <a:pt x="167" y="187"/>
                    </a:lnTo>
                    <a:lnTo>
                      <a:pt x="175" y="175"/>
                    </a:lnTo>
                    <a:lnTo>
                      <a:pt x="183" y="163"/>
                    </a:lnTo>
                    <a:lnTo>
                      <a:pt x="192" y="152"/>
                    </a:lnTo>
                    <a:lnTo>
                      <a:pt x="199" y="144"/>
                    </a:lnTo>
                    <a:lnTo>
                      <a:pt x="204" y="138"/>
                    </a:lnTo>
                    <a:lnTo>
                      <a:pt x="205" y="136"/>
                    </a:lnTo>
                    <a:lnTo>
                      <a:pt x="191" y="150"/>
                    </a:lnTo>
                    <a:lnTo>
                      <a:pt x="179" y="164"/>
                    </a:lnTo>
                    <a:lnTo>
                      <a:pt x="169" y="176"/>
                    </a:lnTo>
                    <a:lnTo>
                      <a:pt x="163" y="186"/>
                    </a:lnTo>
                    <a:lnTo>
                      <a:pt x="158" y="194"/>
                    </a:lnTo>
                    <a:lnTo>
                      <a:pt x="134" y="158"/>
                    </a:lnTo>
                    <a:lnTo>
                      <a:pt x="113" y="125"/>
                    </a:lnTo>
                    <a:lnTo>
                      <a:pt x="92" y="95"/>
                    </a:lnTo>
                    <a:lnTo>
                      <a:pt x="73" y="69"/>
                    </a:lnTo>
                    <a:lnTo>
                      <a:pt x="58" y="46"/>
                    </a:lnTo>
                    <a:lnTo>
                      <a:pt x="45" y="26"/>
                    </a:lnTo>
                    <a:lnTo>
                      <a:pt x="34" y="12"/>
                    </a:lnTo>
                    <a:lnTo>
                      <a:pt x="28" y="2"/>
                    </a:lnTo>
                    <a:lnTo>
                      <a:pt x="28" y="0"/>
                    </a:lnTo>
                    <a:close/>
                  </a:path>
                </a:pathLst>
              </a:custGeom>
              <a:solidFill>
                <a:srgbClr val="BDD7EE"/>
              </a:solidFill>
              <a:ln w="25400" cap="flat" cmpd="sng" algn="ctr">
                <a:noFill/>
                <a:prstDash val="solid"/>
              </a:ln>
              <a:effectLst/>
            </p:spPr>
            <p:txBody>
              <a:bodyPr rot="0" spcFirstLastPara="0" vertOverflow="overflow" horzOverflow="overflow" vert="horz" wrap="square" lIns="91417" tIns="45708" rIns="91417" bIns="45708" numCol="1" spcCol="0" rtlCol="0" fromWordArt="0" anchor="ctr" anchorCtr="0" forceAA="0" compatLnSpc="1">
                <a:noAutofit/>
              </a:bodyPr>
              <a:lstStyle/>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0" cap="none" spc="0" normalizeH="0" baseline="0" noProof="0" dirty="0">
                  <a:ln>
                    <a:noFill/>
                  </a:ln>
                  <a:solidFill>
                    <a:srgbClr val="000000">
                      <a:lumMod val="85000"/>
                      <a:lumOff val="15000"/>
                    </a:srgbClr>
                  </a:solidFill>
                  <a:effectLst/>
                  <a:uLnTx/>
                  <a:uFillTx/>
                  <a:cs typeface="+mn-ea"/>
                  <a:sym typeface="+mn-lt"/>
                </a:endParaRPr>
              </a:p>
            </p:txBody>
          </p:sp>
        </p:grpSp>
        <p:sp>
          <p:nvSpPr>
            <p:cNvPr id="10" name="Freeform 43"/>
            <p:cNvSpPr>
              <a:spLocks noEditPoints="1"/>
            </p:cNvSpPr>
            <p:nvPr/>
          </p:nvSpPr>
          <p:spPr bwMode="auto">
            <a:xfrm rot="20220000">
              <a:off x="6036" y="7343"/>
              <a:ext cx="1380" cy="898"/>
            </a:xfrm>
            <a:custGeom>
              <a:avLst/>
              <a:gdLst>
                <a:gd name="T0" fmla="*/ 163 w 582"/>
                <a:gd name="T1" fmla="*/ 237 h 379"/>
                <a:gd name="T2" fmla="*/ 180 w 582"/>
                <a:gd name="T3" fmla="*/ 183 h 379"/>
                <a:gd name="T4" fmla="*/ 205 w 582"/>
                <a:gd name="T5" fmla="*/ 214 h 379"/>
                <a:gd name="T6" fmla="*/ 203 w 582"/>
                <a:gd name="T7" fmla="*/ 238 h 379"/>
                <a:gd name="T8" fmla="*/ 278 w 582"/>
                <a:gd name="T9" fmla="*/ 178 h 379"/>
                <a:gd name="T10" fmla="*/ 251 w 582"/>
                <a:gd name="T11" fmla="*/ 266 h 379"/>
                <a:gd name="T12" fmla="*/ 273 w 582"/>
                <a:gd name="T13" fmla="*/ 200 h 379"/>
                <a:gd name="T14" fmla="*/ 308 w 582"/>
                <a:gd name="T15" fmla="*/ 223 h 379"/>
                <a:gd name="T16" fmla="*/ 295 w 582"/>
                <a:gd name="T17" fmla="*/ 284 h 379"/>
                <a:gd name="T18" fmla="*/ 329 w 582"/>
                <a:gd name="T19" fmla="*/ 197 h 379"/>
                <a:gd name="T20" fmla="*/ 361 w 582"/>
                <a:gd name="T21" fmla="*/ 210 h 379"/>
                <a:gd name="T22" fmla="*/ 346 w 582"/>
                <a:gd name="T23" fmla="*/ 315 h 379"/>
                <a:gd name="T24" fmla="*/ 356 w 582"/>
                <a:gd name="T25" fmla="*/ 254 h 379"/>
                <a:gd name="T26" fmla="*/ 435 w 582"/>
                <a:gd name="T27" fmla="*/ 187 h 379"/>
                <a:gd name="T28" fmla="*/ 393 w 582"/>
                <a:gd name="T29" fmla="*/ 283 h 379"/>
                <a:gd name="T30" fmla="*/ 420 w 582"/>
                <a:gd name="T31" fmla="*/ 221 h 379"/>
                <a:gd name="T32" fmla="*/ 464 w 582"/>
                <a:gd name="T33" fmla="*/ 211 h 379"/>
                <a:gd name="T34" fmla="*/ 438 w 582"/>
                <a:gd name="T35" fmla="*/ 275 h 379"/>
                <a:gd name="T36" fmla="*/ 474 w 582"/>
                <a:gd name="T37" fmla="*/ 207 h 379"/>
                <a:gd name="T38" fmla="*/ 556 w 582"/>
                <a:gd name="T39" fmla="*/ 216 h 379"/>
                <a:gd name="T40" fmla="*/ 452 w 582"/>
                <a:gd name="T41" fmla="*/ 322 h 379"/>
                <a:gd name="T42" fmla="*/ 336 w 582"/>
                <a:gd name="T43" fmla="*/ 379 h 379"/>
                <a:gd name="T44" fmla="*/ 210 w 582"/>
                <a:gd name="T45" fmla="*/ 328 h 379"/>
                <a:gd name="T46" fmla="*/ 85 w 582"/>
                <a:gd name="T47" fmla="*/ 229 h 379"/>
                <a:gd name="T48" fmla="*/ 27 w 582"/>
                <a:gd name="T49" fmla="*/ 192 h 379"/>
                <a:gd name="T50" fmla="*/ 11 w 582"/>
                <a:gd name="T51" fmla="*/ 180 h 379"/>
                <a:gd name="T52" fmla="*/ 140 w 582"/>
                <a:gd name="T53" fmla="*/ 177 h 379"/>
                <a:gd name="T54" fmla="*/ 126 w 582"/>
                <a:gd name="T55" fmla="*/ 222 h 379"/>
                <a:gd name="T56" fmla="*/ 145 w 582"/>
                <a:gd name="T57" fmla="*/ 177 h 379"/>
                <a:gd name="T58" fmla="*/ 408 w 582"/>
                <a:gd name="T59" fmla="*/ 15 h 379"/>
                <a:gd name="T60" fmla="*/ 502 w 582"/>
                <a:gd name="T61" fmla="*/ 124 h 379"/>
                <a:gd name="T62" fmla="*/ 576 w 582"/>
                <a:gd name="T63" fmla="*/ 188 h 379"/>
                <a:gd name="T64" fmla="*/ 451 w 582"/>
                <a:gd name="T65" fmla="*/ 137 h 379"/>
                <a:gd name="T66" fmla="*/ 437 w 582"/>
                <a:gd name="T67" fmla="*/ 109 h 379"/>
                <a:gd name="T68" fmla="*/ 448 w 582"/>
                <a:gd name="T69" fmla="*/ 175 h 379"/>
                <a:gd name="T70" fmla="*/ 398 w 582"/>
                <a:gd name="T71" fmla="*/ 99 h 379"/>
                <a:gd name="T72" fmla="*/ 399 w 582"/>
                <a:gd name="T73" fmla="*/ 112 h 379"/>
                <a:gd name="T74" fmla="*/ 381 w 582"/>
                <a:gd name="T75" fmla="*/ 159 h 379"/>
                <a:gd name="T76" fmla="*/ 346 w 582"/>
                <a:gd name="T77" fmla="*/ 68 h 379"/>
                <a:gd name="T78" fmla="*/ 345 w 582"/>
                <a:gd name="T79" fmla="*/ 99 h 379"/>
                <a:gd name="T80" fmla="*/ 377 w 582"/>
                <a:gd name="T81" fmla="*/ 173 h 379"/>
                <a:gd name="T82" fmla="*/ 312 w 582"/>
                <a:gd name="T83" fmla="*/ 102 h 379"/>
                <a:gd name="T84" fmla="*/ 303 w 582"/>
                <a:gd name="T85" fmla="*/ 85 h 379"/>
                <a:gd name="T86" fmla="*/ 339 w 582"/>
                <a:gd name="T87" fmla="*/ 172 h 379"/>
                <a:gd name="T88" fmla="*/ 260 w 582"/>
                <a:gd name="T89" fmla="*/ 99 h 379"/>
                <a:gd name="T90" fmla="*/ 272 w 582"/>
                <a:gd name="T91" fmla="*/ 148 h 379"/>
                <a:gd name="T92" fmla="*/ 223 w 582"/>
                <a:gd name="T93" fmla="*/ 142 h 379"/>
                <a:gd name="T94" fmla="*/ 205 w 582"/>
                <a:gd name="T95" fmla="*/ 89 h 379"/>
                <a:gd name="T96" fmla="*/ 228 w 582"/>
                <a:gd name="T97" fmla="*/ 166 h 379"/>
                <a:gd name="T98" fmla="*/ 179 w 582"/>
                <a:gd name="T99" fmla="*/ 142 h 379"/>
                <a:gd name="T100" fmla="*/ 175 w 582"/>
                <a:gd name="T101" fmla="*/ 138 h 379"/>
                <a:gd name="T102" fmla="*/ 143 w 582"/>
                <a:gd name="T103" fmla="*/ 155 h 379"/>
                <a:gd name="T104" fmla="*/ 137 w 582"/>
                <a:gd name="T105" fmla="*/ 145 h 379"/>
                <a:gd name="T106" fmla="*/ 80 w 582"/>
                <a:gd name="T107" fmla="*/ 176 h 379"/>
                <a:gd name="T108" fmla="*/ 0 w 582"/>
                <a:gd name="T109" fmla="*/ 180 h 379"/>
                <a:gd name="T110" fmla="*/ 40 w 582"/>
                <a:gd name="T111" fmla="*/ 164 h 379"/>
                <a:gd name="T112" fmla="*/ 165 w 582"/>
                <a:gd name="T113" fmla="*/ 84 h 379"/>
                <a:gd name="T114" fmla="*/ 290 w 582"/>
                <a:gd name="T115" fmla="*/ 1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2" h="379">
                  <a:moveTo>
                    <a:pt x="179" y="177"/>
                  </a:moveTo>
                  <a:lnTo>
                    <a:pt x="172" y="196"/>
                  </a:lnTo>
                  <a:lnTo>
                    <a:pt x="166" y="213"/>
                  </a:lnTo>
                  <a:lnTo>
                    <a:pt x="164" y="227"/>
                  </a:lnTo>
                  <a:lnTo>
                    <a:pt x="163" y="237"/>
                  </a:lnTo>
                  <a:lnTo>
                    <a:pt x="163" y="240"/>
                  </a:lnTo>
                  <a:lnTo>
                    <a:pt x="166" y="223"/>
                  </a:lnTo>
                  <a:lnTo>
                    <a:pt x="171" y="207"/>
                  </a:lnTo>
                  <a:lnTo>
                    <a:pt x="176" y="193"/>
                  </a:lnTo>
                  <a:lnTo>
                    <a:pt x="180" y="183"/>
                  </a:lnTo>
                  <a:lnTo>
                    <a:pt x="183" y="177"/>
                  </a:lnTo>
                  <a:lnTo>
                    <a:pt x="223" y="177"/>
                  </a:lnTo>
                  <a:lnTo>
                    <a:pt x="218" y="185"/>
                  </a:lnTo>
                  <a:lnTo>
                    <a:pt x="212" y="198"/>
                  </a:lnTo>
                  <a:lnTo>
                    <a:pt x="205" y="214"/>
                  </a:lnTo>
                  <a:lnTo>
                    <a:pt x="200" y="236"/>
                  </a:lnTo>
                  <a:lnTo>
                    <a:pt x="199" y="261"/>
                  </a:lnTo>
                  <a:lnTo>
                    <a:pt x="199" y="259"/>
                  </a:lnTo>
                  <a:lnTo>
                    <a:pt x="201" y="250"/>
                  </a:lnTo>
                  <a:lnTo>
                    <a:pt x="203" y="238"/>
                  </a:lnTo>
                  <a:lnTo>
                    <a:pt x="208" y="223"/>
                  </a:lnTo>
                  <a:lnTo>
                    <a:pt x="214" y="208"/>
                  </a:lnTo>
                  <a:lnTo>
                    <a:pt x="222" y="191"/>
                  </a:lnTo>
                  <a:lnTo>
                    <a:pt x="233" y="177"/>
                  </a:lnTo>
                  <a:lnTo>
                    <a:pt x="278" y="178"/>
                  </a:lnTo>
                  <a:lnTo>
                    <a:pt x="272" y="188"/>
                  </a:lnTo>
                  <a:lnTo>
                    <a:pt x="264" y="202"/>
                  </a:lnTo>
                  <a:lnTo>
                    <a:pt x="257" y="221"/>
                  </a:lnTo>
                  <a:lnTo>
                    <a:pt x="252" y="242"/>
                  </a:lnTo>
                  <a:lnTo>
                    <a:pt x="251" y="266"/>
                  </a:lnTo>
                  <a:lnTo>
                    <a:pt x="251" y="263"/>
                  </a:lnTo>
                  <a:lnTo>
                    <a:pt x="253" y="253"/>
                  </a:lnTo>
                  <a:lnTo>
                    <a:pt x="257" y="238"/>
                  </a:lnTo>
                  <a:lnTo>
                    <a:pt x="263" y="220"/>
                  </a:lnTo>
                  <a:lnTo>
                    <a:pt x="273" y="200"/>
                  </a:lnTo>
                  <a:lnTo>
                    <a:pt x="289" y="179"/>
                  </a:lnTo>
                  <a:lnTo>
                    <a:pt x="329" y="180"/>
                  </a:lnTo>
                  <a:lnTo>
                    <a:pt x="324" y="190"/>
                  </a:lnTo>
                  <a:lnTo>
                    <a:pt x="315" y="204"/>
                  </a:lnTo>
                  <a:lnTo>
                    <a:pt x="308" y="223"/>
                  </a:lnTo>
                  <a:lnTo>
                    <a:pt x="300" y="245"/>
                  </a:lnTo>
                  <a:lnTo>
                    <a:pt x="295" y="270"/>
                  </a:lnTo>
                  <a:lnTo>
                    <a:pt x="292" y="296"/>
                  </a:lnTo>
                  <a:lnTo>
                    <a:pt x="292" y="292"/>
                  </a:lnTo>
                  <a:lnTo>
                    <a:pt x="295" y="284"/>
                  </a:lnTo>
                  <a:lnTo>
                    <a:pt x="298" y="270"/>
                  </a:lnTo>
                  <a:lnTo>
                    <a:pt x="303" y="252"/>
                  </a:lnTo>
                  <a:lnTo>
                    <a:pt x="310" y="234"/>
                  </a:lnTo>
                  <a:lnTo>
                    <a:pt x="319" y="215"/>
                  </a:lnTo>
                  <a:lnTo>
                    <a:pt x="329" y="197"/>
                  </a:lnTo>
                  <a:lnTo>
                    <a:pt x="342" y="182"/>
                  </a:lnTo>
                  <a:lnTo>
                    <a:pt x="378" y="183"/>
                  </a:lnTo>
                  <a:lnTo>
                    <a:pt x="374" y="189"/>
                  </a:lnTo>
                  <a:lnTo>
                    <a:pt x="367" y="198"/>
                  </a:lnTo>
                  <a:lnTo>
                    <a:pt x="361" y="210"/>
                  </a:lnTo>
                  <a:lnTo>
                    <a:pt x="354" y="225"/>
                  </a:lnTo>
                  <a:lnTo>
                    <a:pt x="349" y="242"/>
                  </a:lnTo>
                  <a:lnTo>
                    <a:pt x="346" y="263"/>
                  </a:lnTo>
                  <a:lnTo>
                    <a:pt x="345" y="288"/>
                  </a:lnTo>
                  <a:lnTo>
                    <a:pt x="346" y="315"/>
                  </a:lnTo>
                  <a:lnTo>
                    <a:pt x="346" y="312"/>
                  </a:lnTo>
                  <a:lnTo>
                    <a:pt x="347" y="302"/>
                  </a:lnTo>
                  <a:lnTo>
                    <a:pt x="348" y="289"/>
                  </a:lnTo>
                  <a:lnTo>
                    <a:pt x="351" y="273"/>
                  </a:lnTo>
                  <a:lnTo>
                    <a:pt x="356" y="254"/>
                  </a:lnTo>
                  <a:lnTo>
                    <a:pt x="361" y="235"/>
                  </a:lnTo>
                  <a:lnTo>
                    <a:pt x="370" y="216"/>
                  </a:lnTo>
                  <a:lnTo>
                    <a:pt x="381" y="199"/>
                  </a:lnTo>
                  <a:lnTo>
                    <a:pt x="395" y="184"/>
                  </a:lnTo>
                  <a:lnTo>
                    <a:pt x="435" y="187"/>
                  </a:lnTo>
                  <a:lnTo>
                    <a:pt x="419" y="210"/>
                  </a:lnTo>
                  <a:lnTo>
                    <a:pt x="408" y="232"/>
                  </a:lnTo>
                  <a:lnTo>
                    <a:pt x="400" y="251"/>
                  </a:lnTo>
                  <a:lnTo>
                    <a:pt x="395" y="269"/>
                  </a:lnTo>
                  <a:lnTo>
                    <a:pt x="393" y="283"/>
                  </a:lnTo>
                  <a:lnTo>
                    <a:pt x="391" y="291"/>
                  </a:lnTo>
                  <a:lnTo>
                    <a:pt x="391" y="294"/>
                  </a:lnTo>
                  <a:lnTo>
                    <a:pt x="399" y="265"/>
                  </a:lnTo>
                  <a:lnTo>
                    <a:pt x="409" y="241"/>
                  </a:lnTo>
                  <a:lnTo>
                    <a:pt x="420" y="221"/>
                  </a:lnTo>
                  <a:lnTo>
                    <a:pt x="431" y="205"/>
                  </a:lnTo>
                  <a:lnTo>
                    <a:pt x="440" y="195"/>
                  </a:lnTo>
                  <a:lnTo>
                    <a:pt x="447" y="188"/>
                  </a:lnTo>
                  <a:lnTo>
                    <a:pt x="483" y="190"/>
                  </a:lnTo>
                  <a:lnTo>
                    <a:pt x="464" y="211"/>
                  </a:lnTo>
                  <a:lnTo>
                    <a:pt x="451" y="229"/>
                  </a:lnTo>
                  <a:lnTo>
                    <a:pt x="444" y="245"/>
                  </a:lnTo>
                  <a:lnTo>
                    <a:pt x="439" y="259"/>
                  </a:lnTo>
                  <a:lnTo>
                    <a:pt x="438" y="269"/>
                  </a:lnTo>
                  <a:lnTo>
                    <a:pt x="438" y="275"/>
                  </a:lnTo>
                  <a:lnTo>
                    <a:pt x="438" y="277"/>
                  </a:lnTo>
                  <a:lnTo>
                    <a:pt x="445" y="254"/>
                  </a:lnTo>
                  <a:lnTo>
                    <a:pt x="453" y="236"/>
                  </a:lnTo>
                  <a:lnTo>
                    <a:pt x="464" y="220"/>
                  </a:lnTo>
                  <a:lnTo>
                    <a:pt x="474" y="207"/>
                  </a:lnTo>
                  <a:lnTo>
                    <a:pt x="484" y="198"/>
                  </a:lnTo>
                  <a:lnTo>
                    <a:pt x="490" y="191"/>
                  </a:lnTo>
                  <a:lnTo>
                    <a:pt x="582" y="201"/>
                  </a:lnTo>
                  <a:lnTo>
                    <a:pt x="570" y="208"/>
                  </a:lnTo>
                  <a:lnTo>
                    <a:pt x="556" y="216"/>
                  </a:lnTo>
                  <a:lnTo>
                    <a:pt x="539" y="228"/>
                  </a:lnTo>
                  <a:lnTo>
                    <a:pt x="521" y="245"/>
                  </a:lnTo>
                  <a:lnTo>
                    <a:pt x="500" y="265"/>
                  </a:lnTo>
                  <a:lnTo>
                    <a:pt x="477" y="290"/>
                  </a:lnTo>
                  <a:lnTo>
                    <a:pt x="452" y="322"/>
                  </a:lnTo>
                  <a:lnTo>
                    <a:pt x="432" y="344"/>
                  </a:lnTo>
                  <a:lnTo>
                    <a:pt x="410" y="360"/>
                  </a:lnTo>
                  <a:lnTo>
                    <a:pt x="386" y="371"/>
                  </a:lnTo>
                  <a:lnTo>
                    <a:pt x="362" y="377"/>
                  </a:lnTo>
                  <a:lnTo>
                    <a:pt x="336" y="379"/>
                  </a:lnTo>
                  <a:lnTo>
                    <a:pt x="311" y="376"/>
                  </a:lnTo>
                  <a:lnTo>
                    <a:pt x="285" y="370"/>
                  </a:lnTo>
                  <a:lnTo>
                    <a:pt x="259" y="360"/>
                  </a:lnTo>
                  <a:lnTo>
                    <a:pt x="234" y="346"/>
                  </a:lnTo>
                  <a:lnTo>
                    <a:pt x="210" y="328"/>
                  </a:lnTo>
                  <a:lnTo>
                    <a:pt x="178" y="302"/>
                  </a:lnTo>
                  <a:lnTo>
                    <a:pt x="149" y="279"/>
                  </a:lnTo>
                  <a:lnTo>
                    <a:pt x="125" y="260"/>
                  </a:lnTo>
                  <a:lnTo>
                    <a:pt x="103" y="244"/>
                  </a:lnTo>
                  <a:lnTo>
                    <a:pt x="85" y="229"/>
                  </a:lnTo>
                  <a:lnTo>
                    <a:pt x="69" y="219"/>
                  </a:lnTo>
                  <a:lnTo>
                    <a:pt x="56" y="210"/>
                  </a:lnTo>
                  <a:lnTo>
                    <a:pt x="46" y="203"/>
                  </a:lnTo>
                  <a:lnTo>
                    <a:pt x="36" y="197"/>
                  </a:lnTo>
                  <a:lnTo>
                    <a:pt x="27" y="192"/>
                  </a:lnTo>
                  <a:lnTo>
                    <a:pt x="19" y="189"/>
                  </a:lnTo>
                  <a:lnTo>
                    <a:pt x="13" y="186"/>
                  </a:lnTo>
                  <a:lnTo>
                    <a:pt x="7" y="184"/>
                  </a:lnTo>
                  <a:lnTo>
                    <a:pt x="1" y="180"/>
                  </a:lnTo>
                  <a:lnTo>
                    <a:pt x="11" y="180"/>
                  </a:lnTo>
                  <a:lnTo>
                    <a:pt x="27" y="179"/>
                  </a:lnTo>
                  <a:lnTo>
                    <a:pt x="48" y="179"/>
                  </a:lnTo>
                  <a:lnTo>
                    <a:pt x="75" y="178"/>
                  </a:lnTo>
                  <a:lnTo>
                    <a:pt x="105" y="177"/>
                  </a:lnTo>
                  <a:lnTo>
                    <a:pt x="140" y="177"/>
                  </a:lnTo>
                  <a:lnTo>
                    <a:pt x="137" y="183"/>
                  </a:lnTo>
                  <a:lnTo>
                    <a:pt x="133" y="192"/>
                  </a:lnTo>
                  <a:lnTo>
                    <a:pt x="128" y="207"/>
                  </a:lnTo>
                  <a:lnTo>
                    <a:pt x="125" y="225"/>
                  </a:lnTo>
                  <a:lnTo>
                    <a:pt x="126" y="222"/>
                  </a:lnTo>
                  <a:lnTo>
                    <a:pt x="127" y="215"/>
                  </a:lnTo>
                  <a:lnTo>
                    <a:pt x="130" y="207"/>
                  </a:lnTo>
                  <a:lnTo>
                    <a:pt x="135" y="196"/>
                  </a:lnTo>
                  <a:lnTo>
                    <a:pt x="139" y="186"/>
                  </a:lnTo>
                  <a:lnTo>
                    <a:pt x="145" y="177"/>
                  </a:lnTo>
                  <a:lnTo>
                    <a:pt x="179" y="177"/>
                  </a:lnTo>
                  <a:close/>
                  <a:moveTo>
                    <a:pt x="339" y="0"/>
                  </a:moveTo>
                  <a:lnTo>
                    <a:pt x="363" y="0"/>
                  </a:lnTo>
                  <a:lnTo>
                    <a:pt x="386" y="5"/>
                  </a:lnTo>
                  <a:lnTo>
                    <a:pt x="408" y="15"/>
                  </a:lnTo>
                  <a:lnTo>
                    <a:pt x="428" y="30"/>
                  </a:lnTo>
                  <a:lnTo>
                    <a:pt x="448" y="52"/>
                  </a:lnTo>
                  <a:lnTo>
                    <a:pt x="469" y="79"/>
                  </a:lnTo>
                  <a:lnTo>
                    <a:pt x="486" y="103"/>
                  </a:lnTo>
                  <a:lnTo>
                    <a:pt x="502" y="124"/>
                  </a:lnTo>
                  <a:lnTo>
                    <a:pt x="518" y="142"/>
                  </a:lnTo>
                  <a:lnTo>
                    <a:pt x="532" y="158"/>
                  </a:lnTo>
                  <a:lnTo>
                    <a:pt x="545" y="170"/>
                  </a:lnTo>
                  <a:lnTo>
                    <a:pt x="560" y="180"/>
                  </a:lnTo>
                  <a:lnTo>
                    <a:pt x="576" y="188"/>
                  </a:lnTo>
                  <a:lnTo>
                    <a:pt x="530" y="182"/>
                  </a:lnTo>
                  <a:lnTo>
                    <a:pt x="481" y="177"/>
                  </a:lnTo>
                  <a:lnTo>
                    <a:pt x="472" y="168"/>
                  </a:lnTo>
                  <a:lnTo>
                    <a:pt x="462" y="154"/>
                  </a:lnTo>
                  <a:lnTo>
                    <a:pt x="451" y="137"/>
                  </a:lnTo>
                  <a:lnTo>
                    <a:pt x="443" y="115"/>
                  </a:lnTo>
                  <a:lnTo>
                    <a:pt x="436" y="90"/>
                  </a:lnTo>
                  <a:lnTo>
                    <a:pt x="436" y="92"/>
                  </a:lnTo>
                  <a:lnTo>
                    <a:pt x="436" y="99"/>
                  </a:lnTo>
                  <a:lnTo>
                    <a:pt x="437" y="109"/>
                  </a:lnTo>
                  <a:lnTo>
                    <a:pt x="439" y="122"/>
                  </a:lnTo>
                  <a:lnTo>
                    <a:pt x="446" y="138"/>
                  </a:lnTo>
                  <a:lnTo>
                    <a:pt x="457" y="157"/>
                  </a:lnTo>
                  <a:lnTo>
                    <a:pt x="472" y="177"/>
                  </a:lnTo>
                  <a:lnTo>
                    <a:pt x="448" y="175"/>
                  </a:lnTo>
                  <a:lnTo>
                    <a:pt x="441" y="168"/>
                  </a:lnTo>
                  <a:lnTo>
                    <a:pt x="432" y="158"/>
                  </a:lnTo>
                  <a:lnTo>
                    <a:pt x="420" y="142"/>
                  </a:lnTo>
                  <a:lnTo>
                    <a:pt x="409" y="123"/>
                  </a:lnTo>
                  <a:lnTo>
                    <a:pt x="398" y="99"/>
                  </a:lnTo>
                  <a:lnTo>
                    <a:pt x="390" y="71"/>
                  </a:lnTo>
                  <a:lnTo>
                    <a:pt x="390" y="74"/>
                  </a:lnTo>
                  <a:lnTo>
                    <a:pt x="391" y="83"/>
                  </a:lnTo>
                  <a:lnTo>
                    <a:pt x="394" y="96"/>
                  </a:lnTo>
                  <a:lnTo>
                    <a:pt x="399" y="112"/>
                  </a:lnTo>
                  <a:lnTo>
                    <a:pt x="407" y="131"/>
                  </a:lnTo>
                  <a:lnTo>
                    <a:pt x="419" y="152"/>
                  </a:lnTo>
                  <a:lnTo>
                    <a:pt x="435" y="175"/>
                  </a:lnTo>
                  <a:lnTo>
                    <a:pt x="395" y="173"/>
                  </a:lnTo>
                  <a:lnTo>
                    <a:pt x="381" y="159"/>
                  </a:lnTo>
                  <a:lnTo>
                    <a:pt x="370" y="141"/>
                  </a:lnTo>
                  <a:lnTo>
                    <a:pt x="361" y="123"/>
                  </a:lnTo>
                  <a:lnTo>
                    <a:pt x="354" y="103"/>
                  </a:lnTo>
                  <a:lnTo>
                    <a:pt x="349" y="85"/>
                  </a:lnTo>
                  <a:lnTo>
                    <a:pt x="346" y="68"/>
                  </a:lnTo>
                  <a:lnTo>
                    <a:pt x="344" y="55"/>
                  </a:lnTo>
                  <a:lnTo>
                    <a:pt x="342" y="47"/>
                  </a:lnTo>
                  <a:lnTo>
                    <a:pt x="342" y="43"/>
                  </a:lnTo>
                  <a:lnTo>
                    <a:pt x="341" y="73"/>
                  </a:lnTo>
                  <a:lnTo>
                    <a:pt x="345" y="99"/>
                  </a:lnTo>
                  <a:lnTo>
                    <a:pt x="350" y="121"/>
                  </a:lnTo>
                  <a:lnTo>
                    <a:pt x="357" y="139"/>
                  </a:lnTo>
                  <a:lnTo>
                    <a:pt x="364" y="153"/>
                  </a:lnTo>
                  <a:lnTo>
                    <a:pt x="372" y="165"/>
                  </a:lnTo>
                  <a:lnTo>
                    <a:pt x="377" y="173"/>
                  </a:lnTo>
                  <a:lnTo>
                    <a:pt x="352" y="172"/>
                  </a:lnTo>
                  <a:lnTo>
                    <a:pt x="339" y="157"/>
                  </a:lnTo>
                  <a:lnTo>
                    <a:pt x="328" y="139"/>
                  </a:lnTo>
                  <a:lnTo>
                    <a:pt x="319" y="120"/>
                  </a:lnTo>
                  <a:lnTo>
                    <a:pt x="312" y="102"/>
                  </a:lnTo>
                  <a:lnTo>
                    <a:pt x="307" y="86"/>
                  </a:lnTo>
                  <a:lnTo>
                    <a:pt x="303" y="73"/>
                  </a:lnTo>
                  <a:lnTo>
                    <a:pt x="301" y="63"/>
                  </a:lnTo>
                  <a:lnTo>
                    <a:pt x="300" y="61"/>
                  </a:lnTo>
                  <a:lnTo>
                    <a:pt x="303" y="85"/>
                  </a:lnTo>
                  <a:lnTo>
                    <a:pt x="309" y="109"/>
                  </a:lnTo>
                  <a:lnTo>
                    <a:pt x="316" y="129"/>
                  </a:lnTo>
                  <a:lnTo>
                    <a:pt x="325" y="147"/>
                  </a:lnTo>
                  <a:lnTo>
                    <a:pt x="333" y="161"/>
                  </a:lnTo>
                  <a:lnTo>
                    <a:pt x="339" y="172"/>
                  </a:lnTo>
                  <a:lnTo>
                    <a:pt x="298" y="172"/>
                  </a:lnTo>
                  <a:lnTo>
                    <a:pt x="282" y="151"/>
                  </a:lnTo>
                  <a:lnTo>
                    <a:pt x="271" y="131"/>
                  </a:lnTo>
                  <a:lnTo>
                    <a:pt x="264" y="114"/>
                  </a:lnTo>
                  <a:lnTo>
                    <a:pt x="260" y="99"/>
                  </a:lnTo>
                  <a:lnTo>
                    <a:pt x="259" y="89"/>
                  </a:lnTo>
                  <a:lnTo>
                    <a:pt x="258" y="86"/>
                  </a:lnTo>
                  <a:lnTo>
                    <a:pt x="259" y="109"/>
                  </a:lnTo>
                  <a:lnTo>
                    <a:pt x="264" y="130"/>
                  </a:lnTo>
                  <a:lnTo>
                    <a:pt x="272" y="148"/>
                  </a:lnTo>
                  <a:lnTo>
                    <a:pt x="279" y="162"/>
                  </a:lnTo>
                  <a:lnTo>
                    <a:pt x="287" y="172"/>
                  </a:lnTo>
                  <a:lnTo>
                    <a:pt x="241" y="172"/>
                  </a:lnTo>
                  <a:lnTo>
                    <a:pt x="230" y="158"/>
                  </a:lnTo>
                  <a:lnTo>
                    <a:pt x="223" y="142"/>
                  </a:lnTo>
                  <a:lnTo>
                    <a:pt x="216" y="127"/>
                  </a:lnTo>
                  <a:lnTo>
                    <a:pt x="211" y="112"/>
                  </a:lnTo>
                  <a:lnTo>
                    <a:pt x="208" y="100"/>
                  </a:lnTo>
                  <a:lnTo>
                    <a:pt x="205" y="91"/>
                  </a:lnTo>
                  <a:lnTo>
                    <a:pt x="205" y="89"/>
                  </a:lnTo>
                  <a:lnTo>
                    <a:pt x="208" y="110"/>
                  </a:lnTo>
                  <a:lnTo>
                    <a:pt x="211" y="129"/>
                  </a:lnTo>
                  <a:lnTo>
                    <a:pt x="216" y="145"/>
                  </a:lnTo>
                  <a:lnTo>
                    <a:pt x="223" y="157"/>
                  </a:lnTo>
                  <a:lnTo>
                    <a:pt x="228" y="166"/>
                  </a:lnTo>
                  <a:lnTo>
                    <a:pt x="233" y="172"/>
                  </a:lnTo>
                  <a:lnTo>
                    <a:pt x="192" y="173"/>
                  </a:lnTo>
                  <a:lnTo>
                    <a:pt x="189" y="166"/>
                  </a:lnTo>
                  <a:lnTo>
                    <a:pt x="185" y="155"/>
                  </a:lnTo>
                  <a:lnTo>
                    <a:pt x="179" y="142"/>
                  </a:lnTo>
                  <a:lnTo>
                    <a:pt x="175" y="127"/>
                  </a:lnTo>
                  <a:lnTo>
                    <a:pt x="172" y="112"/>
                  </a:lnTo>
                  <a:lnTo>
                    <a:pt x="172" y="115"/>
                  </a:lnTo>
                  <a:lnTo>
                    <a:pt x="173" y="124"/>
                  </a:lnTo>
                  <a:lnTo>
                    <a:pt x="175" y="138"/>
                  </a:lnTo>
                  <a:lnTo>
                    <a:pt x="180" y="154"/>
                  </a:lnTo>
                  <a:lnTo>
                    <a:pt x="189" y="173"/>
                  </a:lnTo>
                  <a:lnTo>
                    <a:pt x="153" y="174"/>
                  </a:lnTo>
                  <a:lnTo>
                    <a:pt x="148" y="165"/>
                  </a:lnTo>
                  <a:lnTo>
                    <a:pt x="143" y="155"/>
                  </a:lnTo>
                  <a:lnTo>
                    <a:pt x="139" y="146"/>
                  </a:lnTo>
                  <a:lnTo>
                    <a:pt x="136" y="137"/>
                  </a:lnTo>
                  <a:lnTo>
                    <a:pt x="135" y="130"/>
                  </a:lnTo>
                  <a:lnTo>
                    <a:pt x="134" y="128"/>
                  </a:lnTo>
                  <a:lnTo>
                    <a:pt x="137" y="145"/>
                  </a:lnTo>
                  <a:lnTo>
                    <a:pt x="141" y="158"/>
                  </a:lnTo>
                  <a:lnTo>
                    <a:pt x="146" y="167"/>
                  </a:lnTo>
                  <a:lnTo>
                    <a:pt x="149" y="174"/>
                  </a:lnTo>
                  <a:lnTo>
                    <a:pt x="113" y="175"/>
                  </a:lnTo>
                  <a:lnTo>
                    <a:pt x="80" y="176"/>
                  </a:lnTo>
                  <a:lnTo>
                    <a:pt x="52" y="178"/>
                  </a:lnTo>
                  <a:lnTo>
                    <a:pt x="29" y="179"/>
                  </a:lnTo>
                  <a:lnTo>
                    <a:pt x="12" y="180"/>
                  </a:lnTo>
                  <a:lnTo>
                    <a:pt x="1" y="180"/>
                  </a:lnTo>
                  <a:lnTo>
                    <a:pt x="0" y="180"/>
                  </a:lnTo>
                  <a:lnTo>
                    <a:pt x="1" y="179"/>
                  </a:lnTo>
                  <a:lnTo>
                    <a:pt x="6" y="178"/>
                  </a:lnTo>
                  <a:lnTo>
                    <a:pt x="14" y="176"/>
                  </a:lnTo>
                  <a:lnTo>
                    <a:pt x="25" y="171"/>
                  </a:lnTo>
                  <a:lnTo>
                    <a:pt x="40" y="164"/>
                  </a:lnTo>
                  <a:lnTo>
                    <a:pt x="58" y="154"/>
                  </a:lnTo>
                  <a:lnTo>
                    <a:pt x="79" y="142"/>
                  </a:lnTo>
                  <a:lnTo>
                    <a:pt x="104" y="126"/>
                  </a:lnTo>
                  <a:lnTo>
                    <a:pt x="133" y="106"/>
                  </a:lnTo>
                  <a:lnTo>
                    <a:pt x="165" y="84"/>
                  </a:lnTo>
                  <a:lnTo>
                    <a:pt x="189" y="65"/>
                  </a:lnTo>
                  <a:lnTo>
                    <a:pt x="214" y="48"/>
                  </a:lnTo>
                  <a:lnTo>
                    <a:pt x="240" y="33"/>
                  </a:lnTo>
                  <a:lnTo>
                    <a:pt x="265" y="21"/>
                  </a:lnTo>
                  <a:lnTo>
                    <a:pt x="290" y="10"/>
                  </a:lnTo>
                  <a:lnTo>
                    <a:pt x="315" y="3"/>
                  </a:lnTo>
                  <a:lnTo>
                    <a:pt x="339" y="0"/>
                  </a:lnTo>
                  <a:close/>
                </a:path>
              </a:pathLst>
            </a:custGeom>
            <a:solidFill>
              <a:srgbClr val="265196"/>
            </a:solidFill>
            <a:ln w="25400" cap="flat" cmpd="sng" algn="ctr">
              <a:noFill/>
              <a:prstDash val="solid"/>
            </a:ln>
            <a:effectLst/>
          </p:spPr>
          <p:txBody>
            <a:bodyPr rot="0" spcFirstLastPara="0" vertOverflow="overflow" horzOverflow="overflow" vert="horz" wrap="square" lIns="91417" tIns="45708" rIns="91417" bIns="45708" numCol="1" spcCol="0" rtlCol="0" fromWordArt="0" anchor="ctr" anchorCtr="0" forceAA="0" compatLnSpc="1">
              <a:noAutofit/>
            </a:bodyPr>
            <a:lstStyle/>
            <a:p>
              <a:pPr marL="0" marR="0" lvl="0" indent="0" algn="l" defTabSz="914400" rtl="0" eaLnBrk="1" fontAlgn="auto" latinLnBrk="0" hangingPunct="1">
                <a:lnSpc>
                  <a:spcPct val="130000"/>
                </a:lnSpc>
                <a:spcBef>
                  <a:spcPts val="0"/>
                </a:spcBef>
                <a:spcAft>
                  <a:spcPts val="0"/>
                </a:spcAft>
                <a:buClrTx/>
                <a:buSzTx/>
                <a:buFontTx/>
                <a:buNone/>
                <a:defRPr/>
              </a:pPr>
              <a:endParaRPr kumimoji="0" lang="zh-CN" altLang="en-US" sz="1900" b="0" i="0" u="none" strike="noStrike" kern="0" cap="none" spc="0" normalizeH="0" baseline="0" noProof="0">
                <a:ln>
                  <a:noFill/>
                </a:ln>
                <a:solidFill>
                  <a:srgbClr val="000000">
                    <a:lumMod val="85000"/>
                    <a:lumOff val="15000"/>
                  </a:srgbClr>
                </a:solidFill>
                <a:effectLst/>
                <a:uLnTx/>
                <a:uFillTx/>
                <a:cs typeface="+mn-ea"/>
                <a:sym typeface="+mn-lt"/>
              </a:endParaRPr>
            </a:p>
          </p:txBody>
        </p:sp>
      </p:grpSp>
      <p:grpSp>
        <p:nvGrpSpPr>
          <p:cNvPr id="28" name="组合 27"/>
          <p:cNvGrpSpPr/>
          <p:nvPr/>
        </p:nvGrpSpPr>
        <p:grpSpPr>
          <a:xfrm>
            <a:off x="2563495" y="1415415"/>
            <a:ext cx="6809105" cy="3635375"/>
            <a:chOff x="4037" y="2229"/>
            <a:chExt cx="10723" cy="5725"/>
          </a:xfrm>
        </p:grpSpPr>
        <p:cxnSp>
          <p:nvCxnSpPr>
            <p:cNvPr id="78" name="直接连接符 77"/>
            <p:cNvCxnSpPr/>
            <p:nvPr/>
          </p:nvCxnSpPr>
          <p:spPr>
            <a:xfrm flipH="1">
              <a:off x="10419" y="2229"/>
              <a:ext cx="2076" cy="15"/>
            </a:xfrm>
            <a:prstGeom prst="line">
              <a:avLst/>
            </a:prstGeom>
            <a:ln w="19050" cmpd="sng">
              <a:gradFill>
                <a:gsLst>
                  <a:gs pos="0">
                    <a:schemeClr val="accent1">
                      <a:lumMod val="1000"/>
                      <a:lumOff val="99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12657" y="5200"/>
              <a:ext cx="2086" cy="29"/>
            </a:xfrm>
            <a:prstGeom prst="line">
              <a:avLst/>
            </a:prstGeom>
            <a:ln w="15875" cmpd="sng">
              <a:gradFill>
                <a:gsLst>
                  <a:gs pos="0">
                    <a:schemeClr val="accent1">
                      <a:lumMod val="1000"/>
                      <a:lumOff val="99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3112" y="6359"/>
              <a:ext cx="1648" cy="0"/>
            </a:xfrm>
            <a:prstGeom prst="line">
              <a:avLst/>
            </a:prstGeom>
            <a:ln w="12700" cmpd="sng">
              <a:gradFill>
                <a:gsLst>
                  <a:gs pos="0">
                    <a:schemeClr val="accent1">
                      <a:lumMod val="2000"/>
                      <a:lumOff val="98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070" y="2618"/>
              <a:ext cx="2054" cy="0"/>
            </a:xfrm>
            <a:prstGeom prst="line">
              <a:avLst/>
            </a:prstGeom>
            <a:ln w="19050" cmpd="sng">
              <a:gradFill>
                <a:gsLst>
                  <a:gs pos="0">
                    <a:schemeClr val="accent1">
                      <a:lumMod val="1000"/>
                      <a:lumOff val="99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037" y="4849"/>
              <a:ext cx="2014" cy="0"/>
            </a:xfrm>
            <a:prstGeom prst="line">
              <a:avLst/>
            </a:prstGeom>
            <a:ln w="19050" cmpd="sng">
              <a:gradFill>
                <a:gsLst>
                  <a:gs pos="0">
                    <a:schemeClr val="accent1">
                      <a:lumMod val="1000"/>
                      <a:lumOff val="99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4648" y="6151"/>
              <a:ext cx="1251" cy="8"/>
            </a:xfrm>
            <a:prstGeom prst="line">
              <a:avLst/>
            </a:prstGeom>
            <a:ln w="15875" cmpd="sng">
              <a:gradFill>
                <a:gsLst>
                  <a:gs pos="0">
                    <a:schemeClr val="accent1">
                      <a:lumMod val="1000"/>
                      <a:lumOff val="99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91" y="7954"/>
              <a:ext cx="1264" cy="0"/>
            </a:xfrm>
            <a:prstGeom prst="line">
              <a:avLst/>
            </a:prstGeom>
            <a:ln w="12700" cmpd="sng">
              <a:gradFill>
                <a:gsLst>
                  <a:gs pos="0">
                    <a:schemeClr val="accent1">
                      <a:lumMod val="1000"/>
                      <a:lumOff val="99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grpSp>
      <p:sp>
        <p:nvSpPr>
          <p:cNvPr id="21" name="文本框 20"/>
          <p:cNvSpPr txBox="1"/>
          <p:nvPr/>
        </p:nvSpPr>
        <p:spPr>
          <a:xfrm>
            <a:off x="1099820" y="3723005"/>
            <a:ext cx="1776730" cy="553085"/>
          </a:xfrm>
          <a:prstGeom prst="rect">
            <a:avLst/>
          </a:prstGeom>
          <a:noFill/>
        </p:spPr>
        <p:txBody>
          <a:bodyPr wrap="square" rtlCol="0" anchor="t">
            <a:spAutoFit/>
          </a:bodyPr>
          <a:lstStyle/>
          <a:p>
            <a:pPr algn="r"/>
            <a:r>
              <a:rPr lang="zh-CN" altLang="en-US"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公司性质</a:t>
            </a:r>
            <a:endParaRPr lang="en-US" altLang="zh-CN"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r"/>
            <a:r>
              <a:rPr lang="en-US" altLang="zh-CN" sz="1600" dirty="0" smtClean="0">
                <a:solidFill>
                  <a:srgbClr val="B05E35"/>
                </a:solidFill>
                <a:latin typeface="阿里巴巴普惠体 R" panose="00020600040101010101" charset="-122"/>
                <a:ea typeface="阿里巴巴普惠体 R" panose="00020600040101010101" charset="-122"/>
                <a:sym typeface="+mn-ea"/>
              </a:rPr>
              <a:t>民营股份制企业</a:t>
            </a:r>
          </a:p>
        </p:txBody>
      </p:sp>
      <p:sp>
        <p:nvSpPr>
          <p:cNvPr id="22" name="文本框 21"/>
          <p:cNvSpPr txBox="1"/>
          <p:nvPr/>
        </p:nvSpPr>
        <p:spPr>
          <a:xfrm>
            <a:off x="1099820" y="4774565"/>
            <a:ext cx="1776730" cy="553085"/>
          </a:xfrm>
          <a:prstGeom prst="rect">
            <a:avLst/>
          </a:prstGeom>
          <a:noFill/>
        </p:spPr>
        <p:txBody>
          <a:bodyPr wrap="square" rtlCol="0" anchor="t">
            <a:spAutoFit/>
          </a:bodyPr>
          <a:lstStyle/>
          <a:p>
            <a:pPr algn="r"/>
            <a:r>
              <a:rPr lang="zh-CN" altLang="en-US"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成立时间</a:t>
            </a:r>
            <a:endParaRPr lang="en-US" altLang="zh-CN"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r"/>
            <a:r>
              <a:rPr lang="en-US" altLang="zh-CN" sz="1600" dirty="0" smtClean="0">
                <a:solidFill>
                  <a:srgbClr val="B05E35"/>
                </a:solidFill>
                <a:latin typeface="阿里巴巴普惠体 R" panose="00020600040101010101" charset="-122"/>
                <a:ea typeface="阿里巴巴普惠体 R" panose="00020600040101010101" charset="-122"/>
                <a:sym typeface="+mn-ea"/>
              </a:rPr>
              <a:t>2014</a:t>
            </a:r>
            <a:r>
              <a:rPr lang="zh-CN" altLang="en-US" sz="1600" dirty="0" smtClean="0">
                <a:solidFill>
                  <a:srgbClr val="B05E35"/>
                </a:solidFill>
                <a:latin typeface="阿里巴巴普惠体 R" panose="00020600040101010101" charset="-122"/>
                <a:ea typeface="阿里巴巴普惠体 R" panose="00020600040101010101" charset="-122"/>
                <a:sym typeface="+mn-ea"/>
              </a:rPr>
              <a:t>年</a:t>
            </a:r>
          </a:p>
        </p:txBody>
      </p:sp>
      <p:sp>
        <p:nvSpPr>
          <p:cNvPr id="23" name="文本框 22"/>
          <p:cNvSpPr txBox="1"/>
          <p:nvPr/>
        </p:nvSpPr>
        <p:spPr>
          <a:xfrm>
            <a:off x="9505315" y="3072130"/>
            <a:ext cx="1776730" cy="553085"/>
          </a:xfrm>
          <a:prstGeom prst="rect">
            <a:avLst/>
          </a:prstGeom>
          <a:noFill/>
        </p:spPr>
        <p:txBody>
          <a:bodyPr wrap="square" rtlCol="0" anchor="t">
            <a:spAutoFit/>
          </a:bodyPr>
          <a:lstStyle/>
          <a:p>
            <a:pPr algn="l"/>
            <a:r>
              <a:rPr lang="zh-CN" altLang="en-US"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注册资本</a:t>
            </a:r>
            <a:endParaRPr lang="en-US" altLang="zh-CN"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l"/>
            <a:r>
              <a:rPr lang="en-US" altLang="zh-CN" sz="1600" dirty="0" smtClean="0">
                <a:solidFill>
                  <a:srgbClr val="B05E35"/>
                </a:solidFill>
                <a:latin typeface="阿里巴巴普惠体 R" panose="00020600040101010101" charset="-122"/>
                <a:ea typeface="阿里巴巴普惠体 R" panose="00020600040101010101" charset="-122"/>
                <a:sym typeface="+mn-ea"/>
              </a:rPr>
              <a:t>3000万元人民币</a:t>
            </a:r>
          </a:p>
        </p:txBody>
      </p:sp>
      <p:sp>
        <p:nvSpPr>
          <p:cNvPr id="24" name="文本框 23"/>
          <p:cNvSpPr txBox="1"/>
          <p:nvPr/>
        </p:nvSpPr>
        <p:spPr>
          <a:xfrm>
            <a:off x="9505950" y="3767455"/>
            <a:ext cx="2185670" cy="1538883"/>
          </a:xfrm>
          <a:prstGeom prst="rect">
            <a:avLst/>
          </a:prstGeom>
          <a:noFill/>
        </p:spPr>
        <p:txBody>
          <a:bodyPr wrap="square" rtlCol="0" anchor="t">
            <a:spAutoFit/>
          </a:bodyPr>
          <a:lstStyle/>
          <a:p>
            <a:pPr algn="l"/>
            <a:r>
              <a:rPr lang="zh-CN" altLang="en-US"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公司地址</a:t>
            </a:r>
          </a:p>
          <a:p>
            <a:pPr algn="l"/>
            <a:r>
              <a:rPr lang="en-US" altLang="zh-CN" sz="1600" dirty="0" smtClean="0">
                <a:solidFill>
                  <a:srgbClr val="B05E35"/>
                </a:solidFill>
                <a:latin typeface="阿里巴巴普惠体 R" panose="00020600040101010101" charset="-122"/>
                <a:ea typeface="阿里巴巴普惠体 R" panose="00020600040101010101" charset="-122"/>
                <a:sym typeface="+mn-ea"/>
              </a:rPr>
              <a:t>2# 星沙蓝田北路1号星工厂产业园A3</a:t>
            </a:r>
            <a:r>
              <a:rPr lang="zh-CN" altLang="en-US" sz="1600" dirty="0" smtClean="0">
                <a:solidFill>
                  <a:srgbClr val="B05E35"/>
                </a:solidFill>
                <a:latin typeface="阿里巴巴普惠体 R" panose="00020600040101010101" charset="-122"/>
                <a:ea typeface="阿里巴巴普惠体 R" panose="00020600040101010101" charset="-122"/>
                <a:cs typeface="阿里巴巴普惠体 R" panose="00020600040101010101" charset="-122"/>
                <a:sym typeface="+mn-ea"/>
              </a:rPr>
              <a:t>栋</a:t>
            </a:r>
            <a:endParaRPr lang="en-US" altLang="zh-CN" sz="1600" dirty="0" smtClean="0">
              <a:solidFill>
                <a:srgbClr val="B05E35"/>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l"/>
            <a:endParaRPr lang="en-US" altLang="zh-CN" sz="1600" dirty="0">
              <a:solidFill>
                <a:srgbClr val="B05E35"/>
              </a:solidFill>
              <a:latin typeface="阿里巴巴普惠体 R" panose="00020600040101010101" charset="-122"/>
              <a:ea typeface="阿里巴巴普惠体 R" panose="00020600040101010101" charset="-122"/>
              <a:sym typeface="+mn-ea"/>
            </a:endParaRPr>
          </a:p>
          <a:p>
            <a:r>
              <a:rPr lang="zh-CN" altLang="en-US" sz="1600" dirty="0">
                <a:solidFill>
                  <a:srgbClr val="B05E35"/>
                </a:solidFill>
                <a:latin typeface="阿里巴巴普惠体 R" panose="00020600040101010101" charset="-122"/>
                <a:ea typeface="阿里巴巴普惠体 R" panose="00020600040101010101" charset="-122"/>
              </a:rPr>
              <a:t>湖南省长沙市浏阳市</a:t>
            </a:r>
            <a:r>
              <a:rPr lang="zh-CN" altLang="en-US" sz="1600" dirty="0" smtClean="0">
                <a:solidFill>
                  <a:srgbClr val="B05E35"/>
                </a:solidFill>
                <a:latin typeface="阿里巴巴普惠体 R" panose="00020600040101010101" charset="-122"/>
                <a:ea typeface="阿里巴巴普惠体 R" panose="00020600040101010101" charset="-122"/>
              </a:rPr>
              <a:t>永泰路长礼路交界</a:t>
            </a:r>
            <a:endParaRPr lang="en-US" altLang="zh-CN" sz="1600" dirty="0">
              <a:solidFill>
                <a:srgbClr val="B05E35"/>
              </a:solidFill>
              <a:latin typeface="阿里巴巴普惠体 R" panose="00020600040101010101" charset="-122"/>
              <a:ea typeface="阿里巴巴普惠体 R" panose="00020600040101010101" charset="-122"/>
              <a:sym typeface="+mn-ea"/>
            </a:endParaRPr>
          </a:p>
        </p:txBody>
      </p:sp>
      <p:sp>
        <p:nvSpPr>
          <p:cNvPr id="25" name="文本框 24"/>
          <p:cNvSpPr txBox="1"/>
          <p:nvPr/>
        </p:nvSpPr>
        <p:spPr>
          <a:xfrm>
            <a:off x="8037195" y="1148715"/>
            <a:ext cx="3229610" cy="1538883"/>
          </a:xfrm>
          <a:prstGeom prst="rect">
            <a:avLst/>
          </a:prstGeom>
          <a:noFill/>
        </p:spPr>
        <p:txBody>
          <a:bodyPr wrap="square" rtlCol="0" anchor="t">
            <a:spAutoFit/>
          </a:bodyPr>
          <a:lstStyle/>
          <a:p>
            <a:pPr algn="l"/>
            <a:r>
              <a:rPr lang="zh-CN" altLang="en-US"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主要经营范围</a:t>
            </a:r>
            <a:endParaRPr lang="en-US" altLang="zh-CN"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l"/>
            <a:r>
              <a:rPr lang="en-US" altLang="zh-CN" sz="1600" dirty="0" err="1" smtClean="0">
                <a:solidFill>
                  <a:srgbClr val="B05E35"/>
                </a:solidFill>
                <a:latin typeface="阿里巴巴普惠体 R" panose="00020600040101010101" charset="-122"/>
                <a:ea typeface="阿里巴巴普惠体 R" panose="00020600040101010101" charset="-122"/>
                <a:sym typeface="+mn-ea"/>
              </a:rPr>
              <a:t>产品生产线</a:t>
            </a:r>
            <a:endParaRPr lang="en-US" altLang="zh-CN" sz="1600" dirty="0" smtClean="0">
              <a:solidFill>
                <a:srgbClr val="B05E35"/>
              </a:solidFill>
              <a:latin typeface="阿里巴巴普惠体 R" panose="00020600040101010101" charset="-122"/>
              <a:ea typeface="阿里巴巴普惠体 R" panose="00020600040101010101" charset="-122"/>
              <a:sym typeface="+mn-ea"/>
            </a:endParaRPr>
          </a:p>
          <a:p>
            <a:pPr algn="l"/>
            <a:r>
              <a:rPr lang="en-US" altLang="zh-CN" sz="1600" dirty="0" err="1" smtClean="0">
                <a:solidFill>
                  <a:srgbClr val="B05E35"/>
                </a:solidFill>
                <a:latin typeface="阿里巴巴普惠体 R" panose="00020600040101010101" charset="-122"/>
                <a:ea typeface="阿里巴巴普惠体 R" panose="00020600040101010101" charset="-122"/>
                <a:sym typeface="+mn-ea"/>
              </a:rPr>
              <a:t>自动化设备</a:t>
            </a:r>
            <a:endParaRPr lang="en-US" altLang="zh-CN" sz="1600" dirty="0" smtClean="0">
              <a:solidFill>
                <a:srgbClr val="B05E35"/>
              </a:solidFill>
              <a:latin typeface="阿里巴巴普惠体 R" panose="00020600040101010101" charset="-122"/>
              <a:ea typeface="阿里巴巴普惠体 R" panose="00020600040101010101" charset="-122"/>
              <a:sym typeface="+mn-ea"/>
            </a:endParaRPr>
          </a:p>
          <a:p>
            <a:pPr algn="l"/>
            <a:r>
              <a:rPr lang="zh-CN" altLang="en-US" sz="1600" dirty="0" smtClean="0">
                <a:solidFill>
                  <a:srgbClr val="B05E35"/>
                </a:solidFill>
                <a:latin typeface="阿里巴巴普惠体 R" panose="00020600040101010101" charset="-122"/>
                <a:ea typeface="阿里巴巴普惠体 R" panose="00020600040101010101" charset="-122"/>
                <a:sym typeface="+mn-ea"/>
              </a:rPr>
              <a:t>军工产线</a:t>
            </a:r>
            <a:endParaRPr lang="en-US" altLang="zh-CN" sz="1600" dirty="0" smtClean="0">
              <a:solidFill>
                <a:srgbClr val="B05E35"/>
              </a:solidFill>
              <a:latin typeface="阿里巴巴普惠体 R" panose="00020600040101010101" charset="-122"/>
              <a:ea typeface="阿里巴巴普惠体 R" panose="00020600040101010101" charset="-122"/>
              <a:sym typeface="+mn-ea"/>
            </a:endParaRPr>
          </a:p>
          <a:p>
            <a:pPr algn="l"/>
            <a:r>
              <a:rPr lang="zh-CN" altLang="en-US" sz="1600" dirty="0" smtClean="0">
                <a:solidFill>
                  <a:srgbClr val="B05E35"/>
                </a:solidFill>
                <a:latin typeface="阿里巴巴普惠体 R" panose="00020600040101010101" charset="-122"/>
                <a:ea typeface="阿里巴巴普惠体 R" panose="00020600040101010101" charset="-122"/>
                <a:sym typeface="+mn-ea"/>
              </a:rPr>
              <a:t>信息化系统，测试系统</a:t>
            </a:r>
            <a:endParaRPr lang="en-US" altLang="zh-CN" sz="1600" dirty="0" smtClean="0">
              <a:solidFill>
                <a:srgbClr val="B05E35"/>
              </a:solidFill>
              <a:latin typeface="阿里巴巴普惠体 R" panose="00020600040101010101" charset="-122"/>
              <a:ea typeface="阿里巴巴普惠体 R" panose="00020600040101010101" charset="-122"/>
              <a:sym typeface="+mn-ea"/>
            </a:endParaRPr>
          </a:p>
          <a:p>
            <a:pPr algn="l"/>
            <a:r>
              <a:rPr lang="zh-CN" altLang="en-US" sz="1600" dirty="0" smtClean="0">
                <a:solidFill>
                  <a:srgbClr val="B05E35"/>
                </a:solidFill>
                <a:latin typeface="阿里巴巴普惠体 R" panose="00020600040101010101" charset="-122"/>
                <a:ea typeface="阿里巴巴普惠体 R" panose="00020600040101010101" charset="-122"/>
                <a:sym typeface="+mn-ea"/>
              </a:rPr>
              <a:t>标准工艺设备</a:t>
            </a:r>
            <a:endParaRPr lang="en-US" altLang="zh-CN" sz="1600" dirty="0" smtClean="0">
              <a:solidFill>
                <a:srgbClr val="B05E35"/>
              </a:solidFill>
              <a:latin typeface="阿里巴巴普惠体 R" panose="00020600040101010101" charset="-122"/>
              <a:ea typeface="阿里巴巴普惠体 R" panose="00020600040101010101" charset="-122"/>
              <a:sym typeface="+mn-ea"/>
            </a:endParaRPr>
          </a:p>
        </p:txBody>
      </p:sp>
      <p:sp>
        <p:nvSpPr>
          <p:cNvPr id="26" name="文本框 25"/>
          <p:cNvSpPr txBox="1"/>
          <p:nvPr/>
        </p:nvSpPr>
        <p:spPr>
          <a:xfrm>
            <a:off x="395605" y="2684780"/>
            <a:ext cx="2138045" cy="798830"/>
          </a:xfrm>
          <a:prstGeom prst="rect">
            <a:avLst/>
          </a:prstGeom>
          <a:noFill/>
        </p:spPr>
        <p:txBody>
          <a:bodyPr wrap="square" rtlCol="0" anchor="t">
            <a:spAutoFit/>
          </a:bodyPr>
          <a:lstStyle/>
          <a:p>
            <a:pPr algn="r"/>
            <a:r>
              <a:rPr lang="zh-CN" altLang="en-US"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厂房面积</a:t>
            </a:r>
            <a:endParaRPr lang="en-US" altLang="zh-CN"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r"/>
            <a:r>
              <a:rPr lang="en-US" altLang="zh-CN" sz="1600" dirty="0" smtClean="0">
                <a:solidFill>
                  <a:srgbClr val="B05E35"/>
                </a:solidFill>
                <a:latin typeface="阿里巴巴普惠体 R" panose="00020600040101010101" charset="-122"/>
                <a:ea typeface="阿里巴巴普惠体 R" panose="00020600040101010101" charset="-122"/>
                <a:sym typeface="+mn-ea"/>
              </a:rPr>
              <a:t>15000</a:t>
            </a:r>
            <a:r>
              <a:rPr lang="zh-CN" altLang="en-US" sz="1600" dirty="0" smtClean="0">
                <a:solidFill>
                  <a:srgbClr val="B05E35"/>
                </a:solidFill>
                <a:latin typeface="阿里巴巴普惠体 R" panose="00020600040101010101" charset="-122"/>
                <a:ea typeface="阿里巴巴普惠体 R" panose="00020600040101010101" charset="-122"/>
                <a:sym typeface="+mn-ea"/>
              </a:rPr>
              <a:t>㎡</a:t>
            </a:r>
            <a:r>
              <a:rPr lang="en-US" altLang="zh-CN" sz="1600" dirty="0" smtClean="0">
                <a:solidFill>
                  <a:srgbClr val="B05E35"/>
                </a:solidFill>
                <a:latin typeface="阿里巴巴普惠体 R" panose="00020600040101010101" charset="-122"/>
                <a:ea typeface="阿里巴巴普惠体 R" panose="00020600040101010101" charset="-122"/>
                <a:sym typeface="+mn-ea"/>
              </a:rPr>
              <a:t>  (现有）</a:t>
            </a:r>
          </a:p>
          <a:p>
            <a:pPr algn="r"/>
            <a:r>
              <a:rPr lang="en-US" altLang="zh-CN" sz="1600" dirty="0" smtClean="0">
                <a:solidFill>
                  <a:srgbClr val="B05E35"/>
                </a:solidFill>
                <a:latin typeface="阿里巴巴普惠体 R" panose="00020600040101010101" charset="-122"/>
                <a:ea typeface="阿里巴巴普惠体 R" panose="00020600040101010101" charset="-122"/>
                <a:sym typeface="+mn-ea"/>
              </a:rPr>
              <a:t>+  1500m²</a:t>
            </a:r>
          </a:p>
        </p:txBody>
      </p:sp>
      <p:sp>
        <p:nvSpPr>
          <p:cNvPr id="27" name="文本框 26"/>
          <p:cNvSpPr txBox="1"/>
          <p:nvPr/>
        </p:nvSpPr>
        <p:spPr>
          <a:xfrm>
            <a:off x="481965" y="1344930"/>
            <a:ext cx="2461260" cy="1045210"/>
          </a:xfrm>
          <a:prstGeom prst="rect">
            <a:avLst/>
          </a:prstGeom>
          <a:noFill/>
        </p:spPr>
        <p:txBody>
          <a:bodyPr wrap="square" rtlCol="0" anchor="t">
            <a:spAutoFit/>
          </a:bodyPr>
          <a:lstStyle/>
          <a:p>
            <a:pPr algn="r"/>
            <a:r>
              <a:rPr lang="zh-CN" altLang="en-US"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rPr>
              <a:t>主要行业</a:t>
            </a:r>
            <a:endParaRPr lang="en-US" altLang="zh-CN" sz="1400" dirty="0" smtClean="0">
              <a:solidFill>
                <a:schemeClr val="tx1"/>
              </a:solidFill>
              <a:latin typeface="阿里巴巴普惠体 R" panose="00020600040101010101" charset="-122"/>
              <a:ea typeface="阿里巴巴普惠体 R" panose="00020600040101010101" charset="-122"/>
              <a:cs typeface="阿里巴巴普惠体 R" panose="00020600040101010101" charset="-122"/>
              <a:sym typeface="+mn-ea"/>
            </a:endParaRPr>
          </a:p>
          <a:p>
            <a:pPr algn="r"/>
            <a:r>
              <a:rPr lang="en-US" altLang="zh-CN" sz="1600" dirty="0" smtClean="0">
                <a:solidFill>
                  <a:srgbClr val="B05E35"/>
                </a:solidFill>
                <a:latin typeface="阿里巴巴普惠体 R" panose="00020600040101010101" charset="-122"/>
                <a:ea typeface="阿里巴巴普惠体 R" panose="00020600040101010101" charset="-122"/>
                <a:sym typeface="+mn-ea"/>
              </a:rPr>
              <a:t>微特电机</a:t>
            </a:r>
          </a:p>
          <a:p>
            <a:pPr algn="r"/>
            <a:r>
              <a:rPr lang="zh-CN" altLang="en-US" sz="1600" dirty="0" smtClean="0">
                <a:solidFill>
                  <a:srgbClr val="B05E35"/>
                </a:solidFill>
                <a:latin typeface="阿里巴巴普惠体 R" panose="00020600040101010101" charset="-122"/>
                <a:ea typeface="阿里巴巴普惠体 R" panose="00020600040101010101" charset="-122"/>
                <a:sym typeface="+mn-ea"/>
              </a:rPr>
              <a:t>军工产线</a:t>
            </a:r>
            <a:endParaRPr lang="en-US" altLang="zh-CN" sz="1600" dirty="0" smtClean="0">
              <a:solidFill>
                <a:srgbClr val="B05E35"/>
              </a:solidFill>
              <a:latin typeface="阿里巴巴普惠体 R" panose="00020600040101010101" charset="-122"/>
              <a:ea typeface="阿里巴巴普惠体 R" panose="00020600040101010101" charset="-122"/>
              <a:sym typeface="+mn-ea"/>
            </a:endParaRPr>
          </a:p>
          <a:p>
            <a:pPr algn="r"/>
            <a:r>
              <a:rPr lang="zh-CN" altLang="en-US" sz="1600" dirty="0" smtClean="0">
                <a:solidFill>
                  <a:srgbClr val="B05E35"/>
                </a:solidFill>
                <a:latin typeface="阿里巴巴普惠体 R" panose="00020600040101010101" charset="-122"/>
                <a:ea typeface="阿里巴巴普惠体 R" panose="00020600040101010101" charset="-122"/>
                <a:sym typeface="+mn-ea"/>
              </a:rPr>
              <a:t>汽车零部件</a:t>
            </a:r>
            <a:endParaRPr lang="en-US" altLang="zh-CN" sz="1600" dirty="0" smtClean="0">
              <a:solidFill>
                <a:srgbClr val="B05E35"/>
              </a:solidFill>
              <a:latin typeface="阿里巴巴普惠体 R" panose="00020600040101010101" charset="-122"/>
              <a:ea typeface="阿里巴巴普惠体 R" panose="00020600040101010101" charset="-122"/>
              <a:sym typeface="+mn-ea"/>
            </a:endParaRPr>
          </a:p>
        </p:txBody>
      </p:sp>
      <p:grpSp>
        <p:nvGrpSpPr>
          <p:cNvPr id="30" name="组合 29"/>
          <p:cNvGrpSpPr/>
          <p:nvPr/>
        </p:nvGrpSpPr>
        <p:grpSpPr>
          <a:xfrm>
            <a:off x="474345" y="290195"/>
            <a:ext cx="4804410" cy="760095"/>
            <a:chOff x="1035" y="237"/>
            <a:chExt cx="7566" cy="1197"/>
          </a:xfrm>
        </p:grpSpPr>
        <p:sp>
          <p:nvSpPr>
            <p:cNvPr id="31" name="矩形 30"/>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cs typeface="+mn-ea"/>
                  <a:sym typeface="+mn-lt"/>
                </a:rPr>
                <a:t>PART·01</a:t>
              </a:r>
            </a:p>
          </p:txBody>
        </p:sp>
        <p:sp>
          <p:nvSpPr>
            <p:cNvPr id="32" name="矩形 31"/>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公司概况</a:t>
              </a:r>
            </a:p>
          </p:txBody>
        </p:sp>
        <p:grpSp>
          <p:nvGrpSpPr>
            <p:cNvPr id="33" name="组合 32"/>
            <p:cNvGrpSpPr/>
            <p:nvPr/>
          </p:nvGrpSpPr>
          <p:grpSpPr>
            <a:xfrm>
              <a:off x="1219" y="994"/>
              <a:ext cx="656" cy="251"/>
              <a:chOff x="983432" y="764704"/>
              <a:chExt cx="416620" cy="159127"/>
            </a:xfrm>
          </p:grpSpPr>
          <p:sp>
            <p:nvSpPr>
              <p:cNvPr id="34" name="矩形 33"/>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35" name="矩形 34"/>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36" name="矩形 35"/>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pic>
        <p:nvPicPr>
          <p:cNvPr id="5" name="图片 4" descr="微信图片_20220330092617"/>
          <p:cNvPicPr>
            <a:picLocks noChangeAspect="1"/>
          </p:cNvPicPr>
          <p:nvPr/>
        </p:nvPicPr>
        <p:blipFill>
          <a:blip r:embed="rId5"/>
          <a:stretch>
            <a:fillRect/>
          </a:stretch>
        </p:blipFill>
        <p:spPr>
          <a:xfrm>
            <a:off x="8938260" y="6191885"/>
            <a:ext cx="2910205" cy="469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30835"/>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cs typeface="+mn-ea"/>
                  <a:sym typeface="+mn-lt"/>
                </a:rPr>
                <a:t>PART·02</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发展历程</a:t>
              </a: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 name="矩形 5"/>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sp>
        <p:nvSpPr>
          <p:cNvPr id="24" name="任意多边形 23"/>
          <p:cNvSpPr/>
          <p:nvPr/>
        </p:nvSpPr>
        <p:spPr>
          <a:xfrm>
            <a:off x="57150" y="2380615"/>
            <a:ext cx="12134850" cy="1758950"/>
          </a:xfrm>
          <a:custGeom>
            <a:avLst/>
            <a:gdLst>
              <a:gd name="connisteX0" fmla="*/ 0 w 11944350"/>
              <a:gd name="connsiteY0" fmla="*/ 1704975 h 1721168"/>
              <a:gd name="connisteX1" fmla="*/ 1304925 w 11944350"/>
              <a:gd name="connsiteY1" fmla="*/ 1638300 h 1721168"/>
              <a:gd name="connisteX2" fmla="*/ 2009775 w 11944350"/>
              <a:gd name="connsiteY2" fmla="*/ 1038225 h 1721168"/>
              <a:gd name="connisteX3" fmla="*/ 3114675 w 11944350"/>
              <a:gd name="connsiteY3" fmla="*/ 1381125 h 1721168"/>
              <a:gd name="connisteX4" fmla="*/ 3724275 w 11944350"/>
              <a:gd name="connsiteY4" fmla="*/ 514350 h 1721168"/>
              <a:gd name="connisteX5" fmla="*/ 5686425 w 11944350"/>
              <a:gd name="connsiteY5" fmla="*/ 1143000 h 1721168"/>
              <a:gd name="connisteX6" fmla="*/ 7029450 w 11944350"/>
              <a:gd name="connsiteY6" fmla="*/ 66675 h 1721168"/>
              <a:gd name="connisteX7" fmla="*/ 8486775 w 11944350"/>
              <a:gd name="connsiteY7" fmla="*/ 733425 h 1721168"/>
              <a:gd name="connisteX8" fmla="*/ 9886950 w 11944350"/>
              <a:gd name="connsiteY8" fmla="*/ 142875 h 1721168"/>
              <a:gd name="connisteX9" fmla="*/ 11172825 w 11944350"/>
              <a:gd name="connsiteY9" fmla="*/ 581025 h 1721168"/>
              <a:gd name="connisteX10" fmla="*/ 11944350 w 11944350"/>
              <a:gd name="connsiteY10" fmla="*/ 0 h 1721168"/>
              <a:gd name="connisteX11" fmla="*/ 12411075 w 11944350"/>
              <a:gd name="connsiteY11" fmla="*/ 133350 h 172116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11944350" h="1721169">
                <a:moveTo>
                  <a:pt x="0" y="1704975"/>
                </a:moveTo>
                <a:cubicBezTo>
                  <a:pt x="247015" y="1703705"/>
                  <a:pt x="902970" y="1771650"/>
                  <a:pt x="1304925" y="1638300"/>
                </a:cubicBezTo>
                <a:cubicBezTo>
                  <a:pt x="1706880" y="1504950"/>
                  <a:pt x="1647825" y="1089660"/>
                  <a:pt x="2009775" y="1038225"/>
                </a:cubicBezTo>
                <a:cubicBezTo>
                  <a:pt x="2371725" y="986790"/>
                  <a:pt x="2771775" y="1485900"/>
                  <a:pt x="3114675" y="1381125"/>
                </a:cubicBezTo>
                <a:cubicBezTo>
                  <a:pt x="3457575" y="1276350"/>
                  <a:pt x="3209925" y="561975"/>
                  <a:pt x="3724275" y="514350"/>
                </a:cubicBezTo>
                <a:cubicBezTo>
                  <a:pt x="4238625" y="466725"/>
                  <a:pt x="5025390" y="1232535"/>
                  <a:pt x="5686425" y="1143000"/>
                </a:cubicBezTo>
                <a:cubicBezTo>
                  <a:pt x="6347460" y="1053465"/>
                  <a:pt x="6469380" y="148590"/>
                  <a:pt x="7029450" y="66675"/>
                </a:cubicBezTo>
                <a:cubicBezTo>
                  <a:pt x="7589520" y="-15240"/>
                  <a:pt x="7915275" y="718185"/>
                  <a:pt x="8486775" y="733425"/>
                </a:cubicBezTo>
                <a:cubicBezTo>
                  <a:pt x="9058275" y="748665"/>
                  <a:pt x="9349740" y="173355"/>
                  <a:pt x="9886950" y="142875"/>
                </a:cubicBezTo>
                <a:cubicBezTo>
                  <a:pt x="10424160" y="112395"/>
                  <a:pt x="10761345" y="609600"/>
                  <a:pt x="11172825" y="581025"/>
                </a:cubicBezTo>
                <a:cubicBezTo>
                  <a:pt x="11584305" y="552450"/>
                  <a:pt x="11696700" y="89535"/>
                  <a:pt x="1194435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8" name="直接连接符 77"/>
          <p:cNvCxnSpPr/>
          <p:nvPr/>
        </p:nvCxnSpPr>
        <p:spPr>
          <a:xfrm>
            <a:off x="2147570" y="2274570"/>
            <a:ext cx="8255" cy="1108075"/>
          </a:xfrm>
          <a:prstGeom prst="line">
            <a:avLst/>
          </a:prstGeom>
          <a:ln w="158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800860" y="1652270"/>
            <a:ext cx="695960" cy="553720"/>
            <a:chOff x="2708" y="2936"/>
            <a:chExt cx="1096" cy="872"/>
          </a:xfrm>
        </p:grpSpPr>
        <p:sp>
          <p:nvSpPr>
            <p:cNvPr id="79" name="椭圆 78"/>
            <p:cNvSpPr/>
            <p:nvPr/>
          </p:nvSpPr>
          <p:spPr>
            <a:xfrm>
              <a:off x="2783" y="2936"/>
              <a:ext cx="872" cy="872"/>
            </a:xfrm>
            <a:prstGeom prst="ellipse">
              <a:avLst/>
            </a:prstGeom>
            <a:solidFill>
              <a:srgbClr val="265196"/>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p:cNvSpPr txBox="1"/>
            <p:nvPr/>
          </p:nvSpPr>
          <p:spPr>
            <a:xfrm>
              <a:off x="2708" y="3100"/>
              <a:ext cx="1096" cy="531"/>
            </a:xfrm>
            <a:prstGeom prst="rect">
              <a:avLst/>
            </a:prstGeom>
            <a:noFill/>
          </p:spPr>
          <p:txBody>
            <a:bodyPr wrap="square" rtlCol="0">
              <a:spAutoFit/>
            </a:bodyPr>
            <a:lstStyle/>
            <a:p>
              <a:r>
                <a:rPr lang="en-US" altLang="zh-CN" sz="1600">
                  <a:solidFill>
                    <a:schemeClr val="bg1"/>
                  </a:solidFill>
                  <a:latin typeface="阿里巴巴普惠体 R" panose="00020600040101010101" charset="-122"/>
                  <a:ea typeface="阿里巴巴普惠体 R" panose="00020600040101010101" charset="-122"/>
                </a:rPr>
                <a:t>2014</a:t>
              </a:r>
            </a:p>
          </p:txBody>
        </p:sp>
      </p:grpSp>
      <p:sp>
        <p:nvSpPr>
          <p:cNvPr id="86" name="文本框 85"/>
          <p:cNvSpPr txBox="1"/>
          <p:nvPr/>
        </p:nvSpPr>
        <p:spPr>
          <a:xfrm>
            <a:off x="2474595" y="1760855"/>
            <a:ext cx="1687195" cy="337185"/>
          </a:xfrm>
          <a:prstGeom prst="rect">
            <a:avLst/>
          </a:prstGeom>
          <a:noFill/>
        </p:spPr>
        <p:txBody>
          <a:bodyPr wrap="square" rtlCol="0">
            <a:spAutoFit/>
          </a:bodyPr>
          <a:lstStyle/>
          <a:p>
            <a:r>
              <a:rPr lang="zh-CN" altLang="en-US" sz="1600" dirty="0">
                <a:solidFill>
                  <a:srgbClr val="B05E35"/>
                </a:solidFill>
                <a:latin typeface="阿里巴巴普惠体 R" panose="00020600040101010101" charset="-122"/>
                <a:ea typeface="阿里巴巴普惠体 R" panose="00020600040101010101" charset="-122"/>
                <a:cs typeface="+mn-ea"/>
                <a:sym typeface="+mn-lt"/>
              </a:rPr>
              <a:t>公司创立</a:t>
            </a:r>
          </a:p>
        </p:txBody>
      </p:sp>
      <p:sp>
        <p:nvSpPr>
          <p:cNvPr id="92" name="文本框 91"/>
          <p:cNvSpPr txBox="1"/>
          <p:nvPr/>
        </p:nvSpPr>
        <p:spPr>
          <a:xfrm>
            <a:off x="3608705" y="5130165"/>
            <a:ext cx="1687195" cy="337185"/>
          </a:xfrm>
          <a:prstGeom prst="rect">
            <a:avLst/>
          </a:prstGeom>
          <a:noFill/>
        </p:spPr>
        <p:txBody>
          <a:bodyPr wrap="square" rtlCol="0">
            <a:spAutoFit/>
          </a:bodyPr>
          <a:lstStyle/>
          <a:p>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成为博世供应</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商</a:t>
            </a:r>
          </a:p>
        </p:txBody>
      </p:sp>
      <p:grpSp>
        <p:nvGrpSpPr>
          <p:cNvPr id="9" name="组合 8"/>
          <p:cNvGrpSpPr/>
          <p:nvPr/>
        </p:nvGrpSpPr>
        <p:grpSpPr>
          <a:xfrm rot="10800000">
            <a:off x="2922270" y="5017770"/>
            <a:ext cx="695960" cy="553720"/>
            <a:chOff x="2648" y="2936"/>
            <a:chExt cx="1096" cy="872"/>
          </a:xfrm>
        </p:grpSpPr>
        <p:sp>
          <p:nvSpPr>
            <p:cNvPr id="10" name="椭圆 9"/>
            <p:cNvSpPr/>
            <p:nvPr/>
          </p:nvSpPr>
          <p:spPr>
            <a:xfrm>
              <a:off x="2783" y="2936"/>
              <a:ext cx="872" cy="872"/>
            </a:xfrm>
            <a:prstGeom prst="ellipse">
              <a:avLst/>
            </a:prstGeom>
            <a:solidFill>
              <a:srgbClr val="265196"/>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rot="10800000">
              <a:off x="2648" y="3100"/>
              <a:ext cx="1096" cy="531"/>
            </a:xfrm>
            <a:prstGeom prst="rect">
              <a:avLst/>
            </a:prstGeom>
            <a:noFill/>
          </p:spPr>
          <p:txBody>
            <a:bodyPr wrap="square" rtlCol="0">
              <a:spAutoFit/>
            </a:bodyPr>
            <a:lstStyle/>
            <a:p>
              <a:r>
                <a:rPr lang="en-US" altLang="zh-CN" sz="1600">
                  <a:solidFill>
                    <a:schemeClr val="bg1"/>
                  </a:solidFill>
                  <a:latin typeface="阿里巴巴普惠体 R" panose="00020600040101010101" charset="-122"/>
                  <a:ea typeface="阿里巴巴普惠体 R" panose="00020600040101010101" charset="-122"/>
                </a:rPr>
                <a:t>2015</a:t>
              </a:r>
            </a:p>
          </p:txBody>
        </p:sp>
      </p:grpSp>
      <p:cxnSp>
        <p:nvCxnSpPr>
          <p:cNvPr id="12" name="直接连接符 11"/>
          <p:cNvCxnSpPr/>
          <p:nvPr/>
        </p:nvCxnSpPr>
        <p:spPr>
          <a:xfrm flipH="1" flipV="1">
            <a:off x="3238500" y="3870960"/>
            <a:ext cx="8255" cy="1082675"/>
          </a:xfrm>
          <a:prstGeom prst="line">
            <a:avLst/>
          </a:prstGeom>
          <a:ln w="158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027170" y="1764665"/>
            <a:ext cx="2540" cy="1090930"/>
          </a:xfrm>
          <a:prstGeom prst="line">
            <a:avLst/>
          </a:prstGeom>
          <a:ln w="158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3680460" y="1142365"/>
            <a:ext cx="695960" cy="553720"/>
            <a:chOff x="2708" y="2936"/>
            <a:chExt cx="1096" cy="872"/>
          </a:xfrm>
        </p:grpSpPr>
        <p:sp>
          <p:nvSpPr>
            <p:cNvPr id="20" name="椭圆 19"/>
            <p:cNvSpPr/>
            <p:nvPr/>
          </p:nvSpPr>
          <p:spPr>
            <a:xfrm>
              <a:off x="2783" y="2936"/>
              <a:ext cx="872" cy="872"/>
            </a:xfrm>
            <a:prstGeom prst="ellipse">
              <a:avLst/>
            </a:prstGeom>
            <a:solidFill>
              <a:srgbClr val="265196"/>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08" y="3100"/>
              <a:ext cx="1096" cy="531"/>
            </a:xfrm>
            <a:prstGeom prst="rect">
              <a:avLst/>
            </a:prstGeom>
            <a:noFill/>
          </p:spPr>
          <p:txBody>
            <a:bodyPr wrap="square" rtlCol="0">
              <a:spAutoFit/>
            </a:bodyPr>
            <a:lstStyle/>
            <a:p>
              <a:r>
                <a:rPr lang="en-US" altLang="zh-CN" sz="1600">
                  <a:solidFill>
                    <a:schemeClr val="bg1"/>
                  </a:solidFill>
                  <a:latin typeface="阿里巴巴普惠体 R" panose="00020600040101010101" charset="-122"/>
                  <a:ea typeface="阿里巴巴普惠体 R" panose="00020600040101010101" charset="-122"/>
                </a:rPr>
                <a:t>2017</a:t>
              </a:r>
            </a:p>
          </p:txBody>
        </p:sp>
      </p:grpSp>
      <p:sp>
        <p:nvSpPr>
          <p:cNvPr id="22" name="文本框 21"/>
          <p:cNvSpPr txBox="1"/>
          <p:nvPr/>
        </p:nvSpPr>
        <p:spPr>
          <a:xfrm>
            <a:off x="4458970" y="1222375"/>
            <a:ext cx="1811020" cy="398780"/>
          </a:xfrm>
          <a:prstGeom prst="rect">
            <a:avLst/>
          </a:prstGeom>
          <a:noFill/>
        </p:spPr>
        <p:txBody>
          <a:bodyPr wrap="square" rtlCol="0">
            <a:spAutoFit/>
          </a:bodyPr>
          <a:lstStyle/>
          <a:p>
            <a:r>
              <a:rPr lang="zh-CN" altLang="en-US" sz="1600" dirty="0">
                <a:solidFill>
                  <a:srgbClr val="B05E35"/>
                </a:solidFill>
                <a:latin typeface="阿里巴巴普惠体 R" panose="00020600040101010101" charset="-122"/>
                <a:ea typeface="阿里巴巴普惠体 R" panose="00020600040101010101" charset="-122"/>
                <a:cs typeface="+mn-ea"/>
                <a:sym typeface="+mn-lt"/>
              </a:rPr>
              <a:t>销售额破</a:t>
            </a:r>
            <a:r>
              <a:rPr lang="en-US" altLang="zh-CN" sz="2000" dirty="0">
                <a:solidFill>
                  <a:srgbClr val="C5AD7C"/>
                </a:solidFill>
                <a:latin typeface="阿里巴巴普惠体 R" panose="00020600040101010101" charset="-122"/>
                <a:ea typeface="阿里巴巴普惠体 R" panose="00020600040101010101" charset="-122"/>
                <a:cs typeface="+mn-ea"/>
                <a:sym typeface="+mn-lt"/>
              </a:rPr>
              <a:t>2000</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万</a:t>
            </a:r>
          </a:p>
        </p:txBody>
      </p:sp>
      <p:sp>
        <p:nvSpPr>
          <p:cNvPr id="25" name="文本框 24"/>
          <p:cNvSpPr txBox="1"/>
          <p:nvPr/>
        </p:nvSpPr>
        <p:spPr>
          <a:xfrm>
            <a:off x="6069330" y="3639820"/>
            <a:ext cx="2929890" cy="3046095"/>
          </a:xfrm>
          <a:prstGeom prst="rect">
            <a:avLst/>
          </a:prstGeom>
          <a:noFill/>
        </p:spPr>
        <p:txBody>
          <a:bodyPr wrap="square" rtlCol="0">
            <a:spAutoFit/>
          </a:bodyPr>
          <a:lstStyle/>
          <a:p>
            <a:r>
              <a:rPr lang="en-US" altLang="zh-CN" sz="1600" dirty="0">
                <a:solidFill>
                  <a:srgbClr val="B05E35"/>
                </a:solidFill>
                <a:latin typeface="阿里巴巴普惠体 R" panose="00020600040101010101" charset="-122"/>
                <a:ea typeface="阿里巴巴普惠体 R" panose="00020600040101010101" charset="-122"/>
                <a:cs typeface="+mn-ea"/>
                <a:sym typeface="+mn-lt"/>
              </a:rPr>
              <a:t>5</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月取得</a:t>
            </a:r>
          </a:p>
          <a:p>
            <a:r>
              <a:rPr lang="en-US" altLang="zh-CN" sz="1600" dirty="0">
                <a:solidFill>
                  <a:srgbClr val="C5AD7C"/>
                </a:solidFill>
                <a:latin typeface="阿里巴巴普惠体 R" panose="00020600040101010101" charset="-122"/>
                <a:ea typeface="阿里巴巴普惠体 R" panose="00020600040101010101" charset="-122"/>
                <a:cs typeface="+mn-ea"/>
                <a:sym typeface="+mn-lt"/>
              </a:rPr>
              <a:t>ISO9001</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证书</a:t>
            </a:r>
          </a:p>
          <a:p>
            <a:endParaRPr lang="zh-CN" altLang="en-US" sz="1600" dirty="0">
              <a:solidFill>
                <a:srgbClr val="B05E35"/>
              </a:solidFill>
              <a:latin typeface="阿里巴巴普惠体 R" panose="00020600040101010101" charset="-122"/>
              <a:ea typeface="阿里巴巴普惠体 R" panose="00020600040101010101" charset="-122"/>
              <a:cs typeface="+mn-ea"/>
              <a:sym typeface="+mn-lt"/>
            </a:endParaRPr>
          </a:p>
          <a:p>
            <a:r>
              <a:rPr lang="en-US" altLang="zh-CN" sz="1600" dirty="0">
                <a:solidFill>
                  <a:srgbClr val="B05E35"/>
                </a:solidFill>
                <a:latin typeface="阿里巴巴普惠体 R" panose="00020600040101010101" charset="-122"/>
                <a:ea typeface="阿里巴巴普惠体 R" panose="00020600040101010101" charset="-122"/>
                <a:cs typeface="+mn-ea"/>
                <a:sym typeface="+mn-lt"/>
              </a:rPr>
              <a:t>9</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月取得</a:t>
            </a:r>
          </a:p>
          <a:p>
            <a:r>
              <a:rPr lang="en-US" altLang="zh-CN" sz="1600" dirty="0">
                <a:solidFill>
                  <a:srgbClr val="C5AD7C"/>
                </a:solidFill>
                <a:latin typeface="阿里巴巴普惠体 R" panose="00020600040101010101" charset="-122"/>
                <a:ea typeface="阿里巴巴普惠体 R" panose="00020600040101010101" charset="-122"/>
                <a:cs typeface="+mn-ea"/>
                <a:sym typeface="+mn-lt"/>
              </a:rPr>
              <a:t>国家高新技术企业</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证书</a:t>
            </a:r>
          </a:p>
          <a:p>
            <a:endParaRPr lang="zh-CN" altLang="en-US" sz="1600" dirty="0">
              <a:solidFill>
                <a:srgbClr val="B05E35"/>
              </a:solidFill>
              <a:latin typeface="阿里巴巴普惠体 R" panose="00020600040101010101" charset="-122"/>
              <a:ea typeface="阿里巴巴普惠体 R" panose="00020600040101010101" charset="-122"/>
              <a:cs typeface="+mn-ea"/>
              <a:sym typeface="+mn-lt"/>
            </a:endParaRPr>
          </a:p>
          <a:p>
            <a:pPr algn="l">
              <a:buClrTx/>
              <a:buSzTx/>
              <a:buFontTx/>
            </a:pPr>
            <a:r>
              <a:rPr lang="zh-CN" altLang="en-US" sz="1600" dirty="0">
                <a:solidFill>
                  <a:srgbClr val="B05E35"/>
                </a:solidFill>
                <a:latin typeface="阿里巴巴普惠体 R" panose="00020600040101010101" charset="-122"/>
                <a:ea typeface="阿里巴巴普惠体 R" panose="00020600040101010101" charset="-122"/>
                <a:cs typeface="+mn-ea"/>
                <a:sym typeface="+mn-lt"/>
              </a:rPr>
              <a:t>评为</a:t>
            </a:r>
          </a:p>
          <a:p>
            <a:pPr algn="l">
              <a:buClrTx/>
              <a:buSzTx/>
              <a:buFontTx/>
            </a:pPr>
            <a:r>
              <a:rPr lang="zh-CN" altLang="en-US" sz="1600" dirty="0">
                <a:solidFill>
                  <a:srgbClr val="C5AD7C"/>
                </a:solidFill>
                <a:latin typeface="阿里巴巴普惠体 R" panose="00020600040101010101" charset="-122"/>
                <a:ea typeface="阿里巴巴普惠体 R" panose="00020600040101010101" charset="-122"/>
                <a:cs typeface="+mn-ea"/>
                <a:sym typeface="+mn-lt"/>
              </a:rPr>
              <a:t>博世2019年度优秀供应商</a:t>
            </a:r>
          </a:p>
          <a:p>
            <a:pPr algn="l">
              <a:buClrTx/>
              <a:buSzTx/>
              <a:buFontTx/>
            </a:pPr>
            <a:endParaRPr lang="zh-CN" altLang="en-US" sz="1600" dirty="0">
              <a:solidFill>
                <a:srgbClr val="C5AD7C"/>
              </a:solidFill>
              <a:latin typeface="阿里巴巴普惠体 R" panose="00020600040101010101" charset="-122"/>
              <a:ea typeface="阿里巴巴普惠体 R" panose="00020600040101010101" charset="-122"/>
              <a:cs typeface="+mn-ea"/>
              <a:sym typeface="+mn-lt"/>
            </a:endParaRPr>
          </a:p>
          <a:p>
            <a:pPr algn="l">
              <a:buClrTx/>
              <a:buSzTx/>
              <a:buFontTx/>
            </a:pPr>
            <a:r>
              <a:rPr lang="zh-CN" altLang="en-US" sz="1600" dirty="0">
                <a:solidFill>
                  <a:srgbClr val="B05E35"/>
                </a:solidFill>
                <a:latin typeface="阿里巴巴普惠体 R" panose="00020600040101010101" charset="-122"/>
                <a:ea typeface="阿里巴巴普惠体 R" panose="00020600040101010101" charset="-122"/>
                <a:cs typeface="+mn-ea"/>
                <a:sym typeface="+mn-lt"/>
              </a:rPr>
              <a:t>评为</a:t>
            </a:r>
          </a:p>
          <a:p>
            <a:pPr algn="l">
              <a:buClrTx/>
              <a:buSzTx/>
              <a:buFontTx/>
            </a:pPr>
            <a:r>
              <a:rPr lang="zh-CN" altLang="en-US" sz="1600" dirty="0">
                <a:solidFill>
                  <a:srgbClr val="C5AD7C"/>
                </a:solidFill>
                <a:latin typeface="阿里巴巴普惠体 R" panose="00020600040101010101" charset="-122"/>
                <a:ea typeface="阿里巴巴普惠体 R" panose="00020600040101010101" charset="-122"/>
                <a:cs typeface="+mn-ea"/>
                <a:sym typeface="+mn-lt"/>
              </a:rPr>
              <a:t>长沙市智能制造系统解决方案供应商，</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进入长沙市推荐目录</a:t>
            </a:r>
            <a:endParaRPr lang="en-US" altLang="zh-CN" sz="1600" dirty="0">
              <a:solidFill>
                <a:srgbClr val="B05E35"/>
              </a:solidFill>
              <a:latin typeface="阿里巴巴普惠体 R" panose="00020600040101010101" charset="-122"/>
              <a:ea typeface="阿里巴巴普惠体 R" panose="00020600040101010101" charset="-122"/>
              <a:cs typeface="+mn-ea"/>
              <a:sym typeface="+mn-lt"/>
            </a:endParaRPr>
          </a:p>
        </p:txBody>
      </p:sp>
      <p:grpSp>
        <p:nvGrpSpPr>
          <p:cNvPr id="27" name="组合 26"/>
          <p:cNvGrpSpPr/>
          <p:nvPr/>
        </p:nvGrpSpPr>
        <p:grpSpPr>
          <a:xfrm rot="10800000">
            <a:off x="5373370" y="4822825"/>
            <a:ext cx="695960" cy="553720"/>
            <a:chOff x="2648" y="2936"/>
            <a:chExt cx="1096" cy="872"/>
          </a:xfrm>
        </p:grpSpPr>
        <p:sp>
          <p:nvSpPr>
            <p:cNvPr id="30" name="椭圆 29"/>
            <p:cNvSpPr/>
            <p:nvPr/>
          </p:nvSpPr>
          <p:spPr>
            <a:xfrm>
              <a:off x="2783" y="2936"/>
              <a:ext cx="872" cy="872"/>
            </a:xfrm>
            <a:prstGeom prst="ellipse">
              <a:avLst/>
            </a:prstGeom>
            <a:solidFill>
              <a:srgbClr val="265196"/>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rot="10800000">
              <a:off x="2648" y="3100"/>
              <a:ext cx="1096" cy="531"/>
            </a:xfrm>
            <a:prstGeom prst="rect">
              <a:avLst/>
            </a:prstGeom>
            <a:noFill/>
          </p:spPr>
          <p:txBody>
            <a:bodyPr wrap="square" rtlCol="0">
              <a:spAutoFit/>
            </a:bodyPr>
            <a:lstStyle/>
            <a:p>
              <a:r>
                <a:rPr lang="en-US" altLang="zh-CN" sz="1600">
                  <a:solidFill>
                    <a:schemeClr val="bg1"/>
                  </a:solidFill>
                  <a:latin typeface="阿里巴巴普惠体 R" panose="00020600040101010101" charset="-122"/>
                  <a:ea typeface="阿里巴巴普惠体 R" panose="00020600040101010101" charset="-122"/>
                </a:rPr>
                <a:t>2019</a:t>
              </a:r>
            </a:p>
          </p:txBody>
        </p:sp>
      </p:grpSp>
      <p:cxnSp>
        <p:nvCxnSpPr>
          <p:cNvPr id="32" name="直接连接符 31"/>
          <p:cNvCxnSpPr/>
          <p:nvPr/>
        </p:nvCxnSpPr>
        <p:spPr>
          <a:xfrm flipH="1" flipV="1">
            <a:off x="5692775" y="3698875"/>
            <a:ext cx="5080" cy="1059815"/>
          </a:xfrm>
          <a:prstGeom prst="line">
            <a:avLst/>
          </a:prstGeom>
          <a:ln w="158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226300" y="1235075"/>
            <a:ext cx="6985" cy="1103630"/>
          </a:xfrm>
          <a:prstGeom prst="line">
            <a:avLst/>
          </a:prstGeom>
          <a:ln w="158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6884035" y="625475"/>
            <a:ext cx="695960" cy="553720"/>
            <a:chOff x="2708" y="2936"/>
            <a:chExt cx="1096" cy="872"/>
          </a:xfrm>
        </p:grpSpPr>
        <p:sp>
          <p:nvSpPr>
            <p:cNvPr id="35" name="椭圆 34"/>
            <p:cNvSpPr/>
            <p:nvPr/>
          </p:nvSpPr>
          <p:spPr>
            <a:xfrm>
              <a:off x="2783" y="2936"/>
              <a:ext cx="872" cy="872"/>
            </a:xfrm>
            <a:prstGeom prst="ellipse">
              <a:avLst/>
            </a:prstGeom>
            <a:solidFill>
              <a:srgbClr val="265196"/>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2708" y="3100"/>
              <a:ext cx="1096" cy="531"/>
            </a:xfrm>
            <a:prstGeom prst="rect">
              <a:avLst/>
            </a:prstGeom>
            <a:noFill/>
          </p:spPr>
          <p:txBody>
            <a:bodyPr wrap="square" rtlCol="0">
              <a:spAutoFit/>
            </a:bodyPr>
            <a:lstStyle/>
            <a:p>
              <a:r>
                <a:rPr lang="en-US" altLang="zh-CN" sz="1600">
                  <a:solidFill>
                    <a:schemeClr val="bg1"/>
                  </a:solidFill>
                  <a:latin typeface="阿里巴巴普惠体 R" panose="00020600040101010101" charset="-122"/>
                  <a:ea typeface="阿里巴巴普惠体 R" panose="00020600040101010101" charset="-122"/>
                </a:rPr>
                <a:t>2020</a:t>
              </a:r>
            </a:p>
          </p:txBody>
        </p:sp>
      </p:grpSp>
      <p:sp>
        <p:nvSpPr>
          <p:cNvPr id="37" name="文本框 36"/>
          <p:cNvSpPr txBox="1"/>
          <p:nvPr/>
        </p:nvSpPr>
        <p:spPr>
          <a:xfrm>
            <a:off x="7662545" y="686435"/>
            <a:ext cx="2002790" cy="1323439"/>
          </a:xfrm>
          <a:prstGeom prst="rect">
            <a:avLst/>
          </a:prstGeom>
          <a:noFill/>
        </p:spPr>
        <p:txBody>
          <a:bodyPr wrap="square" rtlCol="0">
            <a:spAutoFit/>
          </a:bodyPr>
          <a:lstStyle/>
          <a:p>
            <a:r>
              <a:rPr lang="en-US" altLang="zh-CN" sz="1600" dirty="0">
                <a:solidFill>
                  <a:srgbClr val="B05E35"/>
                </a:solidFill>
                <a:latin typeface="阿里巴巴普惠体 R" panose="00020600040101010101" charset="-122"/>
                <a:ea typeface="阿里巴巴普惠体 R" panose="00020600040101010101" charset="-122"/>
                <a:cs typeface="+mn-ea"/>
                <a:sym typeface="+mn-lt"/>
              </a:rPr>
              <a:t>7</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月评为</a:t>
            </a:r>
          </a:p>
          <a:p>
            <a:r>
              <a:rPr lang="en-US" altLang="zh-CN" sz="1600" dirty="0">
                <a:solidFill>
                  <a:srgbClr val="C5AD7C"/>
                </a:solidFill>
                <a:latin typeface="阿里巴巴普惠体 R" panose="00020600040101010101" charset="-122"/>
                <a:ea typeface="阿里巴巴普惠体 R" panose="00020600040101010101" charset="-122"/>
                <a:cs typeface="+mn-ea"/>
                <a:sym typeface="+mn-lt"/>
              </a:rPr>
              <a:t>湖南省智能制造系统解决方案供应商，</a:t>
            </a:r>
            <a:r>
              <a:rPr lang="en-US" altLang="zh-CN" sz="1600" dirty="0">
                <a:solidFill>
                  <a:srgbClr val="B05E35"/>
                </a:solidFill>
                <a:latin typeface="阿里巴巴普惠体 R" panose="00020600040101010101" charset="-122"/>
                <a:ea typeface="阿里巴巴普惠体 R" panose="00020600040101010101" charset="-122"/>
                <a:cs typeface="+mn-ea"/>
                <a:sym typeface="+mn-lt"/>
              </a:rPr>
              <a:t>进入湖南省推荐目录 </a:t>
            </a:r>
          </a:p>
        </p:txBody>
      </p:sp>
      <p:sp>
        <p:nvSpPr>
          <p:cNvPr id="38" name="文本框 37"/>
          <p:cNvSpPr txBox="1"/>
          <p:nvPr/>
        </p:nvSpPr>
        <p:spPr>
          <a:xfrm>
            <a:off x="9101455" y="4436745"/>
            <a:ext cx="2514600" cy="338554"/>
          </a:xfrm>
          <a:prstGeom prst="rect">
            <a:avLst/>
          </a:prstGeom>
          <a:noFill/>
        </p:spPr>
        <p:txBody>
          <a:bodyPr wrap="square" rtlCol="0">
            <a:spAutoFit/>
          </a:bodyPr>
          <a:lstStyle/>
          <a:p>
            <a:r>
              <a:rPr lang="zh-CN" altLang="en-US" sz="1600" dirty="0">
                <a:solidFill>
                  <a:srgbClr val="B05E35"/>
                </a:solidFill>
                <a:latin typeface="阿里巴巴普惠体 R" panose="00020600040101010101" charset="-122"/>
                <a:ea typeface="阿里巴巴普惠体 R" panose="00020600040101010101" charset="-122"/>
                <a:cs typeface="+mn-ea"/>
                <a:sym typeface="+mn-lt"/>
              </a:rPr>
              <a:t>订单</a:t>
            </a:r>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额破</a:t>
            </a:r>
            <a:r>
              <a:rPr lang="en-US" altLang="zh-CN" sz="1600" dirty="0" smtClean="0">
                <a:solidFill>
                  <a:srgbClr val="B05E35"/>
                </a:solidFill>
                <a:latin typeface="阿里巴巴普惠体 R" panose="00020600040101010101" charset="-122"/>
                <a:ea typeface="阿里巴巴普惠体 R" panose="00020600040101010101" charset="-122"/>
                <a:cs typeface="+mn-ea"/>
                <a:sym typeface="+mn-lt"/>
              </a:rPr>
              <a:t>9</a:t>
            </a:r>
            <a:r>
              <a:rPr lang="en-US" altLang="zh-CN" sz="1600" dirty="0">
                <a:solidFill>
                  <a:srgbClr val="B05E35"/>
                </a:solidFill>
                <a:latin typeface="阿里巴巴普惠体 R" panose="00020600040101010101" charset="-122"/>
                <a:ea typeface="阿里巴巴普惠体 R" panose="00020600040101010101" charset="-122"/>
                <a:cs typeface="+mn-ea"/>
                <a:sym typeface="+mn-lt"/>
              </a:rPr>
              <a:t>1</a:t>
            </a:r>
            <a:r>
              <a:rPr lang="en-US" altLang="zh-CN" sz="1600" dirty="0" smtClean="0">
                <a:solidFill>
                  <a:srgbClr val="B05E35"/>
                </a:solidFill>
                <a:latin typeface="阿里巴巴普惠体 R" panose="00020600040101010101" charset="-122"/>
                <a:ea typeface="阿里巴巴普惠体 R" panose="00020600040101010101" charset="-122"/>
                <a:cs typeface="+mn-ea"/>
                <a:sym typeface="+mn-lt"/>
              </a:rPr>
              <a:t>00</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万</a:t>
            </a:r>
            <a:endParaRPr lang="en-US" altLang="zh-CN" sz="2000" dirty="0">
              <a:solidFill>
                <a:srgbClr val="C5AD7C"/>
              </a:solidFill>
              <a:latin typeface="阿里巴巴普惠体 R" panose="00020600040101010101" charset="-122"/>
              <a:ea typeface="阿里巴巴普惠体 R" panose="00020600040101010101" charset="-122"/>
              <a:cs typeface="+mn-ea"/>
              <a:sym typeface="+mn-lt"/>
            </a:endParaRPr>
          </a:p>
        </p:txBody>
      </p:sp>
      <p:grpSp>
        <p:nvGrpSpPr>
          <p:cNvPr id="40" name="组合 39"/>
          <p:cNvGrpSpPr/>
          <p:nvPr/>
        </p:nvGrpSpPr>
        <p:grpSpPr>
          <a:xfrm rot="10800000">
            <a:off x="8405495" y="4343400"/>
            <a:ext cx="695960" cy="553720"/>
            <a:chOff x="2648" y="2936"/>
            <a:chExt cx="1096" cy="872"/>
          </a:xfrm>
        </p:grpSpPr>
        <p:sp>
          <p:nvSpPr>
            <p:cNvPr id="41" name="椭圆 40"/>
            <p:cNvSpPr/>
            <p:nvPr/>
          </p:nvSpPr>
          <p:spPr>
            <a:xfrm>
              <a:off x="2783" y="2936"/>
              <a:ext cx="872" cy="872"/>
            </a:xfrm>
            <a:prstGeom prst="ellipse">
              <a:avLst/>
            </a:prstGeom>
            <a:solidFill>
              <a:srgbClr val="265196"/>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rot="10800000">
              <a:off x="2648" y="3100"/>
              <a:ext cx="1096" cy="531"/>
            </a:xfrm>
            <a:prstGeom prst="rect">
              <a:avLst/>
            </a:prstGeom>
            <a:noFill/>
          </p:spPr>
          <p:txBody>
            <a:bodyPr wrap="square" rtlCol="0">
              <a:spAutoFit/>
            </a:bodyPr>
            <a:lstStyle/>
            <a:p>
              <a:r>
                <a:rPr lang="en-US" altLang="zh-CN" sz="1600" dirty="0">
                  <a:solidFill>
                    <a:schemeClr val="bg1"/>
                  </a:solidFill>
                  <a:latin typeface="阿里巴巴普惠体 R" panose="00020600040101010101" charset="-122"/>
                  <a:ea typeface="阿里巴巴普惠体 R" panose="00020600040101010101" charset="-122"/>
                </a:rPr>
                <a:t>2021</a:t>
              </a:r>
            </a:p>
          </p:txBody>
        </p:sp>
      </p:grpSp>
      <p:cxnSp>
        <p:nvCxnSpPr>
          <p:cNvPr id="43" name="直接连接符 42"/>
          <p:cNvCxnSpPr/>
          <p:nvPr/>
        </p:nvCxnSpPr>
        <p:spPr>
          <a:xfrm flipV="1">
            <a:off x="8729980" y="3238500"/>
            <a:ext cx="1270" cy="1040765"/>
          </a:xfrm>
          <a:prstGeom prst="line">
            <a:avLst/>
          </a:prstGeom>
          <a:ln w="158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pic>
        <p:nvPicPr>
          <p:cNvPr id="13" name="图片 12" descr="微信图片_20220330092617"/>
          <p:cNvPicPr>
            <a:picLocks noChangeAspect="1"/>
          </p:cNvPicPr>
          <p:nvPr/>
        </p:nvPicPr>
        <p:blipFill>
          <a:blip r:embed="rId3"/>
          <a:stretch>
            <a:fillRect/>
          </a:stretch>
        </p:blipFill>
        <p:spPr>
          <a:xfrm>
            <a:off x="8938260" y="6191885"/>
            <a:ext cx="2910205" cy="469265"/>
          </a:xfrm>
          <a:prstGeom prst="rect">
            <a:avLst/>
          </a:prstGeom>
        </p:spPr>
      </p:pic>
      <p:grpSp>
        <p:nvGrpSpPr>
          <p:cNvPr id="44" name="组合 43"/>
          <p:cNvGrpSpPr/>
          <p:nvPr/>
        </p:nvGrpSpPr>
        <p:grpSpPr>
          <a:xfrm rot="10800000">
            <a:off x="9661626" y="125095"/>
            <a:ext cx="695960" cy="553720"/>
            <a:chOff x="2648" y="2936"/>
            <a:chExt cx="1096" cy="872"/>
          </a:xfrm>
        </p:grpSpPr>
        <p:sp>
          <p:nvSpPr>
            <p:cNvPr id="45" name="椭圆 44"/>
            <p:cNvSpPr/>
            <p:nvPr/>
          </p:nvSpPr>
          <p:spPr>
            <a:xfrm>
              <a:off x="2783" y="2936"/>
              <a:ext cx="872" cy="872"/>
            </a:xfrm>
            <a:prstGeom prst="ellipse">
              <a:avLst/>
            </a:prstGeom>
            <a:solidFill>
              <a:srgbClr val="265196"/>
            </a:solidFill>
            <a:ln>
              <a:noFill/>
            </a:ln>
            <a:effectLst>
              <a:outerShdw blurRad="50800" dist="38100" dir="2700000" algn="tl"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rot="10800000">
              <a:off x="2648" y="3100"/>
              <a:ext cx="1096" cy="531"/>
            </a:xfrm>
            <a:prstGeom prst="rect">
              <a:avLst/>
            </a:prstGeom>
            <a:noFill/>
          </p:spPr>
          <p:txBody>
            <a:bodyPr wrap="square" rtlCol="0">
              <a:spAutoFit/>
            </a:bodyPr>
            <a:lstStyle/>
            <a:p>
              <a:r>
                <a:rPr lang="en-US" altLang="zh-CN" sz="1600" dirty="0" smtClean="0">
                  <a:solidFill>
                    <a:schemeClr val="bg1"/>
                  </a:solidFill>
                  <a:latin typeface="阿里巴巴普惠体 R" panose="00020600040101010101" charset="-122"/>
                  <a:ea typeface="阿里巴巴普惠体 R" panose="00020600040101010101" charset="-122"/>
                </a:rPr>
                <a:t>2022</a:t>
              </a:r>
              <a:endParaRPr lang="en-US" altLang="zh-CN" sz="1600" dirty="0">
                <a:solidFill>
                  <a:schemeClr val="bg1"/>
                </a:solidFill>
                <a:latin typeface="阿里巴巴普惠体 R" panose="00020600040101010101" charset="-122"/>
                <a:ea typeface="阿里巴巴普惠体 R" panose="00020600040101010101" charset="-122"/>
              </a:endParaRPr>
            </a:p>
          </p:txBody>
        </p:sp>
      </p:grpSp>
      <p:cxnSp>
        <p:nvCxnSpPr>
          <p:cNvPr id="47" name="直接连接符 46"/>
          <p:cNvCxnSpPr>
            <a:endCxn id="45" idx="0"/>
          </p:cNvCxnSpPr>
          <p:nvPr/>
        </p:nvCxnSpPr>
        <p:spPr>
          <a:xfrm flipV="1">
            <a:off x="9988062" y="678815"/>
            <a:ext cx="6939" cy="1870954"/>
          </a:xfrm>
          <a:prstGeom prst="line">
            <a:avLst/>
          </a:prstGeom>
          <a:ln w="15875" cmpd="sng">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67000"/>
                  </a:schemeClr>
                </a:gs>
              </a:gsLst>
              <a:lin ang="5400000" scaled="1"/>
            </a:gradFill>
            <a:prstDash val="sysDash"/>
            <a:headEnd type="stealth"/>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10328376" y="202738"/>
            <a:ext cx="2514600" cy="338554"/>
          </a:xfrm>
          <a:prstGeom prst="rect">
            <a:avLst/>
          </a:prstGeom>
          <a:noFill/>
        </p:spPr>
        <p:txBody>
          <a:bodyPr wrap="square" rtlCol="0">
            <a:spAutoFit/>
          </a:bodyPr>
          <a:lstStyle/>
          <a:p>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订单额</a:t>
            </a:r>
            <a:r>
              <a:rPr lang="zh-CN" altLang="en-US" sz="1600" dirty="0">
                <a:solidFill>
                  <a:srgbClr val="B05E35"/>
                </a:solidFill>
                <a:latin typeface="阿里巴巴普惠体 R" panose="00020600040101010101" charset="-122"/>
                <a:ea typeface="阿里巴巴普惠体 R" panose="00020600040101010101" charset="-122"/>
                <a:cs typeface="+mn-ea"/>
                <a:sym typeface="+mn-lt"/>
              </a:rPr>
              <a:t>破</a:t>
            </a:r>
            <a:r>
              <a:rPr lang="en-US" altLang="zh-CN" sz="1600" dirty="0" smtClean="0">
                <a:solidFill>
                  <a:srgbClr val="B05E35"/>
                </a:solidFill>
                <a:latin typeface="阿里巴巴普惠体 R" panose="00020600040101010101" charset="-122"/>
                <a:ea typeface="阿里巴巴普惠体 R" panose="00020600040101010101" charset="-122"/>
                <a:cs typeface="+mn-ea"/>
                <a:sym typeface="+mn-lt"/>
              </a:rPr>
              <a:t>1.2</a:t>
            </a:r>
            <a:r>
              <a:rPr lang="zh-CN" altLang="en-US" sz="1600" dirty="0" smtClean="0">
                <a:solidFill>
                  <a:srgbClr val="B05E35"/>
                </a:solidFill>
                <a:latin typeface="阿里巴巴普惠体 R" panose="00020600040101010101" charset="-122"/>
                <a:ea typeface="阿里巴巴普惠体 R" panose="00020600040101010101" charset="-122"/>
                <a:cs typeface="+mn-ea"/>
                <a:sym typeface="+mn-lt"/>
              </a:rPr>
              <a:t>亿元</a:t>
            </a:r>
            <a:endParaRPr lang="en-US" altLang="zh-CN" sz="2000" dirty="0">
              <a:solidFill>
                <a:srgbClr val="C5AD7C"/>
              </a:solidFill>
              <a:latin typeface="阿里巴巴普惠体 R" panose="00020600040101010101" charset="-122"/>
              <a:ea typeface="阿里巴巴普惠体 R" panose="00020600040101010101" charset="-122"/>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stretch>
            <a:fillRect/>
          </a:stretch>
        </p:blipFill>
        <p:spPr>
          <a:xfrm>
            <a:off x="0" y="-328295"/>
            <a:ext cx="12192000" cy="7214235"/>
          </a:xfrm>
          <a:prstGeom prst="rect">
            <a:avLst/>
          </a:prstGeom>
        </p:spPr>
      </p:pic>
      <p:sp>
        <p:nvSpPr>
          <p:cNvPr id="4" name="矩形 3"/>
          <p:cNvSpPr/>
          <p:nvPr/>
        </p:nvSpPr>
        <p:spPr>
          <a:xfrm>
            <a:off x="0" y="-340360"/>
            <a:ext cx="12192000" cy="720026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cs typeface="+mn-ea"/>
                  <a:sym typeface="+mn-lt"/>
                </a:rPr>
                <a:t>PART·03</a:t>
              </a:r>
            </a:p>
          </p:txBody>
        </p:sp>
        <p:sp>
          <p:nvSpPr>
            <p:cNvPr id="3" name="矩形 2"/>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企业文化</a:t>
              </a:r>
            </a:p>
          </p:txBody>
        </p:sp>
        <p:grpSp>
          <p:nvGrpSpPr>
            <p:cNvPr id="5" name="组合 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6" name="矩形 5"/>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grpSp>
        <p:nvGrpSpPr>
          <p:cNvPr id="12" name="组合 11"/>
          <p:cNvGrpSpPr/>
          <p:nvPr/>
        </p:nvGrpSpPr>
        <p:grpSpPr>
          <a:xfrm>
            <a:off x="2363313" y="1520827"/>
            <a:ext cx="2392916" cy="3984168"/>
            <a:chOff x="2363313" y="1445145"/>
            <a:chExt cx="2392916" cy="3984168"/>
          </a:xfrm>
        </p:grpSpPr>
        <p:grpSp>
          <p:nvGrpSpPr>
            <p:cNvPr id="13" name="组合 12"/>
            <p:cNvGrpSpPr/>
            <p:nvPr/>
          </p:nvGrpSpPr>
          <p:grpSpPr>
            <a:xfrm>
              <a:off x="2363313" y="1445145"/>
              <a:ext cx="2392916" cy="3984168"/>
              <a:chOff x="774328" y="1371603"/>
              <a:chExt cx="2392916" cy="3984168"/>
            </a:xfrm>
          </p:grpSpPr>
          <p:sp>
            <p:nvSpPr>
              <p:cNvPr id="43" name="任意多边形: 形状 42"/>
              <p:cNvSpPr>
                <a:spLocks noChangeAspect="1"/>
              </p:cNvSpPr>
              <p:nvPr/>
            </p:nvSpPr>
            <p:spPr>
              <a:xfrm>
                <a:off x="774328" y="1371603"/>
                <a:ext cx="2392916" cy="1022350"/>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C5AD7C">
                  <a:alpha val="77000"/>
                </a:srgbClr>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4" name="任意多边形: 形状 23"/>
              <p:cNvSpPr>
                <a:spLocks noChangeAspect="1"/>
              </p:cNvSpPr>
              <p:nvPr/>
            </p:nvSpPr>
            <p:spPr>
              <a:xfrm>
                <a:off x="774328" y="2467428"/>
                <a:ext cx="2392916" cy="2888343"/>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blipFill dpi="0" rotWithShape="1">
                <a:blip r:embed="rId3" cstate="email"/>
                <a:srcRect/>
                <a:stretch>
                  <a:fillRect/>
                </a:stretch>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38" name="任意多边形: 形状 37"/>
              <p:cNvSpPr>
                <a:spLocks noChangeAspect="1"/>
              </p:cNvSpPr>
              <p:nvPr/>
            </p:nvSpPr>
            <p:spPr>
              <a:xfrm>
                <a:off x="1272294" y="1640307"/>
                <a:ext cx="1396985" cy="2006408"/>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1F2942"/>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39" name="矩形 38"/>
              <p:cNvSpPr/>
              <p:nvPr/>
            </p:nvSpPr>
            <p:spPr>
              <a:xfrm>
                <a:off x="1269753" y="2078456"/>
                <a:ext cx="1402080" cy="829945"/>
              </a:xfrm>
              <a:prstGeom prst="rect">
                <a:avLst/>
              </a:prstGeom>
              <a:ln>
                <a:noFill/>
              </a:ln>
            </p:spPr>
            <p:txBody>
              <a:bodyPr wrap="none">
                <a:spAutoFit/>
              </a:bodyPr>
              <a:lstStyle/>
              <a:p>
                <a:pPr lvl="0" algn="ctr"/>
                <a:r>
                  <a:rPr lang="zh-CN" altLang="en-US" sz="4800" dirty="0">
                    <a:solidFill>
                      <a:prstClr val="white"/>
                    </a:solidFill>
                    <a:latin typeface="阿里巴巴普惠体 R" panose="00020600040101010101" charset="-122"/>
                    <a:ea typeface="阿里巴巴普惠体 R" panose="00020600040101010101" charset="-122"/>
                    <a:cs typeface="+mn-ea"/>
                    <a:sym typeface="+mn-lt"/>
                  </a:rPr>
                  <a:t>愿景</a:t>
                </a:r>
              </a:p>
            </p:txBody>
          </p:sp>
          <p:cxnSp>
            <p:nvCxnSpPr>
              <p:cNvPr id="14" name="直接连接符 13"/>
              <p:cNvCxnSpPr/>
              <p:nvPr/>
            </p:nvCxnSpPr>
            <p:spPr>
              <a:xfrm>
                <a:off x="1658729" y="3077028"/>
                <a:ext cx="624115"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68" name="任意多边形: 形状 67"/>
            <p:cNvSpPr>
              <a:spLocks noChangeAspect="1"/>
            </p:cNvSpPr>
            <p:nvPr/>
          </p:nvSpPr>
          <p:spPr>
            <a:xfrm>
              <a:off x="2363313" y="2540968"/>
              <a:ext cx="2392916" cy="2888343"/>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1F2942">
                <a:alpha val="46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94" name="矩形 93"/>
            <p:cNvSpPr/>
            <p:nvPr/>
          </p:nvSpPr>
          <p:spPr>
            <a:xfrm>
              <a:off x="2502764" y="3940732"/>
              <a:ext cx="2114015" cy="713657"/>
            </a:xfrm>
            <a:prstGeom prst="rect">
              <a:avLst/>
            </a:prstGeom>
          </p:spPr>
          <p:txBody>
            <a:bodyPr wrap="square">
              <a:spAutoFit/>
            </a:bodyPr>
            <a:lstStyle/>
            <a:p>
              <a:pPr algn="ctr">
                <a:lnSpc>
                  <a:spcPct val="130000"/>
                </a:lnSpc>
              </a:pPr>
              <a:r>
                <a:rPr lang="zh-CN" altLang="zh-CN" sz="16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成为智能制造行业领军企业</a:t>
              </a:r>
              <a:endParaRPr lang="zh-CN" altLang="en-US" sz="16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Arial" panose="020B0604020202020204" pitchFamily="34" charset="0"/>
              </a:endParaRPr>
            </a:p>
          </p:txBody>
        </p:sp>
      </p:grpSp>
      <p:grpSp>
        <p:nvGrpSpPr>
          <p:cNvPr id="21" name="组合 20"/>
          <p:cNvGrpSpPr/>
          <p:nvPr/>
        </p:nvGrpSpPr>
        <p:grpSpPr>
          <a:xfrm>
            <a:off x="7430264" y="1520825"/>
            <a:ext cx="2392916" cy="3989501"/>
            <a:chOff x="7392164" y="1445143"/>
            <a:chExt cx="2392916" cy="3989501"/>
          </a:xfrm>
        </p:grpSpPr>
        <p:grpSp>
          <p:nvGrpSpPr>
            <p:cNvPr id="52" name="组合 51"/>
            <p:cNvGrpSpPr/>
            <p:nvPr/>
          </p:nvGrpSpPr>
          <p:grpSpPr>
            <a:xfrm>
              <a:off x="7392164" y="1445143"/>
              <a:ext cx="2392916" cy="3984168"/>
              <a:chOff x="774328" y="1371603"/>
              <a:chExt cx="2392916" cy="3984168"/>
            </a:xfrm>
          </p:grpSpPr>
          <p:sp>
            <p:nvSpPr>
              <p:cNvPr id="53" name="任意多边形: 形状 52"/>
              <p:cNvSpPr>
                <a:spLocks noChangeAspect="1"/>
              </p:cNvSpPr>
              <p:nvPr/>
            </p:nvSpPr>
            <p:spPr>
              <a:xfrm>
                <a:off x="774328" y="1371603"/>
                <a:ext cx="2392916" cy="1022350"/>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C5AD7C">
                  <a:alpha val="77000"/>
                </a:srgbClr>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dirty="0">
                  <a:solidFill>
                    <a:srgbClr val="FFFFFF"/>
                  </a:solidFill>
                  <a:cs typeface="+mn-ea"/>
                  <a:sym typeface="+mn-lt"/>
                </a:endParaRPr>
              </a:p>
            </p:txBody>
          </p:sp>
          <p:sp>
            <p:nvSpPr>
              <p:cNvPr id="54" name="任意多边形: 形状 53"/>
              <p:cNvSpPr>
                <a:spLocks noChangeAspect="1"/>
              </p:cNvSpPr>
              <p:nvPr/>
            </p:nvSpPr>
            <p:spPr>
              <a:xfrm>
                <a:off x="774328" y="2467428"/>
                <a:ext cx="2392916" cy="2888343"/>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blipFill dpi="0" rotWithShape="1">
                <a:blip r:embed="rId4" cstate="email"/>
                <a:srcRect/>
                <a:stretch>
                  <a:fillRect/>
                </a:stretch>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55" name="任意多边形: 形状 54"/>
              <p:cNvSpPr>
                <a:spLocks noChangeAspect="1"/>
              </p:cNvSpPr>
              <p:nvPr/>
            </p:nvSpPr>
            <p:spPr>
              <a:xfrm>
                <a:off x="1272294" y="1640307"/>
                <a:ext cx="1396985" cy="2006408"/>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1F2942"/>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56" name="矩形 55"/>
              <p:cNvSpPr/>
              <p:nvPr/>
            </p:nvSpPr>
            <p:spPr>
              <a:xfrm>
                <a:off x="964948" y="2002256"/>
                <a:ext cx="2011680" cy="829945"/>
              </a:xfrm>
              <a:prstGeom prst="rect">
                <a:avLst/>
              </a:prstGeom>
              <a:ln>
                <a:noFill/>
              </a:ln>
            </p:spPr>
            <p:txBody>
              <a:bodyPr wrap="none">
                <a:spAutoFit/>
              </a:bodyPr>
              <a:lstStyle/>
              <a:p>
                <a:pPr lvl="0" algn="ctr"/>
                <a:r>
                  <a:rPr lang="zh-CN" altLang="en-US" sz="4800" dirty="0">
                    <a:solidFill>
                      <a:prstClr val="white"/>
                    </a:solidFill>
                    <a:latin typeface="阿里巴巴普惠体 R" panose="00020600040101010101" charset="-122"/>
                    <a:ea typeface="阿里巴巴普惠体 R" panose="00020600040101010101" charset="-122"/>
                    <a:cs typeface="+mn-ea"/>
                    <a:sym typeface="+mn-lt"/>
                  </a:rPr>
                  <a:t>价值观</a:t>
                </a:r>
              </a:p>
            </p:txBody>
          </p:sp>
          <p:cxnSp>
            <p:nvCxnSpPr>
              <p:cNvPr id="57" name="直接连接符 56"/>
              <p:cNvCxnSpPr/>
              <p:nvPr/>
            </p:nvCxnSpPr>
            <p:spPr>
              <a:xfrm>
                <a:off x="1658729" y="3077028"/>
                <a:ext cx="624115"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70" name="任意多边形: 形状 69"/>
            <p:cNvSpPr>
              <a:spLocks noChangeAspect="1"/>
            </p:cNvSpPr>
            <p:nvPr/>
          </p:nvSpPr>
          <p:spPr>
            <a:xfrm>
              <a:off x="7392164" y="2546301"/>
              <a:ext cx="2392916" cy="2888343"/>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1F2942">
                <a:alpha val="46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95" name="矩形 94"/>
            <p:cNvSpPr/>
            <p:nvPr/>
          </p:nvSpPr>
          <p:spPr>
            <a:xfrm>
              <a:off x="7531615" y="3959782"/>
              <a:ext cx="2114015" cy="758190"/>
            </a:xfrm>
            <a:prstGeom prst="rect">
              <a:avLst/>
            </a:prstGeom>
          </p:spPr>
          <p:txBody>
            <a:bodyPr wrap="square">
              <a:spAutoFit/>
            </a:bodyPr>
            <a:lstStyle/>
            <a:p>
              <a:pPr algn="ctr">
                <a:lnSpc>
                  <a:spcPts val="2600"/>
                </a:lnSpc>
              </a:pPr>
              <a:r>
                <a:rPr lang="zh-CN" altLang="en-US" sz="16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质量为本，创新为源 </a:t>
              </a:r>
            </a:p>
            <a:p>
              <a:pPr algn="ctr">
                <a:lnSpc>
                  <a:spcPts val="2600"/>
                </a:lnSpc>
              </a:pPr>
              <a:r>
                <a:rPr lang="zh-CN" altLang="en-US" sz="16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诚厚为根，</a:t>
              </a:r>
              <a:r>
                <a:rPr lang="zh-CN" altLang="en-US" sz="1600" dirty="0" smtClean="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众赢为</a:t>
              </a:r>
              <a:r>
                <a:rPr lang="zh-CN" altLang="en-US" sz="16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mn-lt"/>
                </a:rPr>
                <a:t>信</a:t>
              </a:r>
            </a:p>
          </p:txBody>
        </p:sp>
      </p:grpSp>
      <p:grpSp>
        <p:nvGrpSpPr>
          <p:cNvPr id="22" name="组合 21"/>
          <p:cNvGrpSpPr/>
          <p:nvPr/>
        </p:nvGrpSpPr>
        <p:grpSpPr>
          <a:xfrm>
            <a:off x="4905093" y="1520827"/>
            <a:ext cx="2392916" cy="3984168"/>
            <a:chOff x="4905093" y="1445145"/>
            <a:chExt cx="2392916" cy="3984168"/>
          </a:xfrm>
        </p:grpSpPr>
        <p:grpSp>
          <p:nvGrpSpPr>
            <p:cNvPr id="46" name="组合 45"/>
            <p:cNvGrpSpPr/>
            <p:nvPr/>
          </p:nvGrpSpPr>
          <p:grpSpPr>
            <a:xfrm>
              <a:off x="4905093" y="1445145"/>
              <a:ext cx="2392916" cy="3984168"/>
              <a:chOff x="774328" y="1371603"/>
              <a:chExt cx="2392916" cy="3984168"/>
            </a:xfrm>
          </p:grpSpPr>
          <p:sp>
            <p:nvSpPr>
              <p:cNvPr id="47" name="任意多边形: 形状 46"/>
              <p:cNvSpPr>
                <a:spLocks noChangeAspect="1"/>
              </p:cNvSpPr>
              <p:nvPr/>
            </p:nvSpPr>
            <p:spPr>
              <a:xfrm>
                <a:off x="774328" y="1371603"/>
                <a:ext cx="2392916" cy="1022350"/>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C5AD7C">
                  <a:alpha val="77000"/>
                </a:srgbClr>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48" name="任意多边形: 形状 47"/>
              <p:cNvSpPr>
                <a:spLocks noChangeAspect="1"/>
              </p:cNvSpPr>
              <p:nvPr/>
            </p:nvSpPr>
            <p:spPr>
              <a:xfrm>
                <a:off x="774328" y="2467428"/>
                <a:ext cx="2392916" cy="2888343"/>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blipFill dpi="0" rotWithShape="1">
                <a:blip r:embed="rId5" cstate="email"/>
                <a:srcRect/>
                <a:stretch>
                  <a:fillRect/>
                </a:stretch>
              </a:blip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49" name="任意多边形: 形状 48"/>
              <p:cNvSpPr>
                <a:spLocks noChangeAspect="1"/>
              </p:cNvSpPr>
              <p:nvPr/>
            </p:nvSpPr>
            <p:spPr>
              <a:xfrm>
                <a:off x="1272294" y="1640307"/>
                <a:ext cx="1396985" cy="2006408"/>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1F2942"/>
              </a:solidFill>
              <a:ln w="12700" cap="flat" cmpd="sng" algn="ctr">
                <a:noFill/>
                <a:prstDash val="solid"/>
                <a:miter lim="800000"/>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50" name="矩形 49"/>
              <p:cNvSpPr/>
              <p:nvPr/>
            </p:nvSpPr>
            <p:spPr>
              <a:xfrm>
                <a:off x="1269748" y="2049881"/>
                <a:ext cx="1402080" cy="829945"/>
              </a:xfrm>
              <a:prstGeom prst="rect">
                <a:avLst/>
              </a:prstGeom>
              <a:ln>
                <a:noFill/>
              </a:ln>
            </p:spPr>
            <p:txBody>
              <a:bodyPr wrap="none">
                <a:spAutoFit/>
              </a:bodyPr>
              <a:lstStyle/>
              <a:p>
                <a:pPr lvl="0" algn="ctr"/>
                <a:r>
                  <a:rPr lang="zh-CN" altLang="en-US" sz="4800" dirty="0">
                    <a:solidFill>
                      <a:prstClr val="white"/>
                    </a:solidFill>
                    <a:latin typeface="阿里巴巴普惠体 R" panose="00020600040101010101" charset="-122"/>
                    <a:ea typeface="阿里巴巴普惠体 R" panose="00020600040101010101" charset="-122"/>
                    <a:cs typeface="+mn-ea"/>
                    <a:sym typeface="+mn-lt"/>
                  </a:rPr>
                  <a:t>使命</a:t>
                </a:r>
              </a:p>
            </p:txBody>
          </p:sp>
          <p:cxnSp>
            <p:nvCxnSpPr>
              <p:cNvPr id="51" name="直接连接符 50"/>
              <p:cNvCxnSpPr/>
              <p:nvPr/>
            </p:nvCxnSpPr>
            <p:spPr>
              <a:xfrm>
                <a:off x="1658729" y="3077028"/>
                <a:ext cx="624115" cy="0"/>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69" name="任意多边形: 形状 68"/>
            <p:cNvSpPr>
              <a:spLocks noChangeAspect="1"/>
            </p:cNvSpPr>
            <p:nvPr/>
          </p:nvSpPr>
          <p:spPr>
            <a:xfrm>
              <a:off x="4905093" y="2524512"/>
              <a:ext cx="2392916" cy="2888343"/>
            </a:xfrm>
            <a:custGeom>
              <a:avLst/>
              <a:gdLst>
                <a:gd name="connsiteX0" fmla="*/ 0 w 2673350"/>
                <a:gd name="connsiteY0" fmla="*/ 0 h 6015037"/>
                <a:gd name="connsiteX1" fmla="*/ 2673350 w 2673350"/>
                <a:gd name="connsiteY1" fmla="*/ 0 h 6015037"/>
                <a:gd name="connsiteX2" fmla="*/ 2673350 w 2673350"/>
                <a:gd name="connsiteY2" fmla="*/ 6015037 h 6015037"/>
                <a:gd name="connsiteX3" fmla="*/ 0 w 2673350"/>
                <a:gd name="connsiteY3" fmla="*/ 6015037 h 6015037"/>
              </a:gdLst>
              <a:ahLst/>
              <a:cxnLst>
                <a:cxn ang="0">
                  <a:pos x="connsiteX0" y="connsiteY0"/>
                </a:cxn>
                <a:cxn ang="0">
                  <a:pos x="connsiteX1" y="connsiteY1"/>
                </a:cxn>
                <a:cxn ang="0">
                  <a:pos x="connsiteX2" y="connsiteY2"/>
                </a:cxn>
                <a:cxn ang="0">
                  <a:pos x="connsiteX3" y="connsiteY3"/>
                </a:cxn>
              </a:cxnLst>
              <a:rect l="l" t="t" r="r" b="b"/>
              <a:pathLst>
                <a:path w="2673350" h="6015037">
                  <a:moveTo>
                    <a:pt x="0" y="0"/>
                  </a:moveTo>
                  <a:lnTo>
                    <a:pt x="2673350" y="0"/>
                  </a:lnTo>
                  <a:lnTo>
                    <a:pt x="2673350" y="6015037"/>
                  </a:lnTo>
                  <a:lnTo>
                    <a:pt x="0" y="6015037"/>
                  </a:lnTo>
                  <a:close/>
                </a:path>
              </a:pathLst>
            </a:custGeom>
            <a:solidFill>
              <a:srgbClr val="1F2942">
                <a:alpha val="46000"/>
              </a:srgbClr>
            </a:solidFill>
            <a:ln w="3175"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solidFill>
                <a:cs typeface="+mn-ea"/>
                <a:sym typeface="+mn-lt"/>
              </a:endParaRPr>
            </a:p>
          </p:txBody>
        </p:sp>
        <p:sp>
          <p:nvSpPr>
            <p:cNvPr id="96" name="矩形 95"/>
            <p:cNvSpPr/>
            <p:nvPr/>
          </p:nvSpPr>
          <p:spPr>
            <a:xfrm>
              <a:off x="5044544" y="3940732"/>
              <a:ext cx="2114015" cy="796693"/>
            </a:xfrm>
            <a:prstGeom prst="rect">
              <a:avLst/>
            </a:prstGeom>
          </p:spPr>
          <p:txBody>
            <a:bodyPr wrap="square">
              <a:spAutoFit/>
            </a:bodyPr>
            <a:lstStyle/>
            <a:p>
              <a:pPr algn="ctr">
                <a:lnSpc>
                  <a:spcPct val="150000"/>
                </a:lnSpc>
              </a:pPr>
              <a:r>
                <a:rPr lang="zh-CN" altLang="zh-CN" sz="1600" dirty="0">
                  <a:solidFill>
                    <a:schemeClr val="bg1"/>
                  </a:solidFill>
                  <a:latin typeface="阿里巴巴普惠体 R" panose="00020600040101010101" charset="-122"/>
                  <a:ea typeface="阿里巴巴普惠体 R" panose="00020600040101010101" charset="-122"/>
                  <a:cs typeface="阿里巴巴普惠体 R" panose="00020600040101010101" charset="-122"/>
                </a:rPr>
                <a:t>将人从重复危险的劳动中解放出来</a:t>
              </a:r>
              <a:endParaRPr lang="zh-CN" altLang="en-US" sz="1600" dirty="0">
                <a:solidFill>
                  <a:schemeClr val="bg1"/>
                </a:solidFill>
                <a:latin typeface="阿里巴巴普惠体 R" panose="00020600040101010101" charset="-122"/>
                <a:ea typeface="阿里巴巴普惠体 R" panose="00020600040101010101" charset="-122"/>
                <a:cs typeface="阿里巴巴普惠体 R" panose="00020600040101010101" charset="-122"/>
                <a:sym typeface="Arial" panose="020B0604020202020204" pitchFamily="34" charset="0"/>
              </a:endParaRPr>
            </a:p>
          </p:txBody>
        </p:sp>
      </p:grpSp>
      <p:pic>
        <p:nvPicPr>
          <p:cNvPr id="7" name="图片 6" descr="微信图片_20220330092617"/>
          <p:cNvPicPr>
            <a:picLocks noChangeAspect="1"/>
          </p:cNvPicPr>
          <p:nvPr/>
        </p:nvPicPr>
        <p:blipFill>
          <a:blip r:embed="rId6"/>
          <a:stretch>
            <a:fillRect/>
          </a:stretch>
        </p:blipFill>
        <p:spPr>
          <a:xfrm>
            <a:off x="8938260" y="6191885"/>
            <a:ext cx="2910205" cy="469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hqprint">
            <a:grayscl/>
          </a:blip>
          <a:stretch>
            <a:fillRect/>
          </a:stretch>
        </p:blipFill>
        <p:spPr>
          <a:xfrm>
            <a:off x="-76835" y="-252730"/>
            <a:ext cx="12268835" cy="7259955"/>
          </a:xfrm>
          <a:prstGeom prst="rect">
            <a:avLst/>
          </a:prstGeom>
          <a:solidFill>
            <a:schemeClr val="tx1">
              <a:alpha val="53000"/>
            </a:schemeClr>
          </a:solidFill>
        </p:spPr>
      </p:pic>
      <p:sp>
        <p:nvSpPr>
          <p:cNvPr id="10" name="矩形 9"/>
          <p:cNvSpPr/>
          <p:nvPr/>
        </p:nvSpPr>
        <p:spPr>
          <a:xfrm>
            <a:off x="-74930" y="-257175"/>
            <a:ext cx="12266930" cy="7264400"/>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474345" y="290195"/>
            <a:ext cx="4804410" cy="760095"/>
            <a:chOff x="1035" y="237"/>
            <a:chExt cx="7566" cy="1197"/>
          </a:xfrm>
        </p:grpSpPr>
        <p:sp>
          <p:nvSpPr>
            <p:cNvPr id="23" name="矩形 22"/>
            <p:cNvSpPr/>
            <p:nvPr/>
          </p:nvSpPr>
          <p:spPr>
            <a:xfrm>
              <a:off x="1035" y="237"/>
              <a:ext cx="2495" cy="725"/>
            </a:xfrm>
            <a:prstGeom prst="rect">
              <a:avLst/>
            </a:prstGeom>
          </p:spPr>
          <p:txBody>
            <a:bodyPr wrap="square">
              <a:spAutoFit/>
            </a:bodyPr>
            <a:lstStyle/>
            <a:p>
              <a:pPr lvl="0">
                <a:defRPr/>
              </a:pPr>
              <a:r>
                <a:rPr lang="en-US" altLang="zh-CN" sz="2400" spc="100" dirty="0">
                  <a:solidFill>
                    <a:srgbClr val="B05E35"/>
                  </a:solidFill>
                  <a:cs typeface="+mn-ea"/>
                  <a:sym typeface="+mn-lt"/>
                </a:rPr>
                <a:t>PART·04</a:t>
              </a:r>
            </a:p>
          </p:txBody>
        </p:sp>
        <p:sp>
          <p:nvSpPr>
            <p:cNvPr id="24" name="矩形 23"/>
            <p:cNvSpPr/>
            <p:nvPr/>
          </p:nvSpPr>
          <p:spPr>
            <a:xfrm>
              <a:off x="1856" y="806"/>
              <a:ext cx="6745" cy="628"/>
            </a:xfrm>
            <a:prstGeom prst="rect">
              <a:avLst/>
            </a:prstGeom>
          </p:spPr>
          <p:txBody>
            <a:bodyPr wrap="square">
              <a:spAutoFit/>
            </a:bodyPr>
            <a:lstStyle/>
            <a:p>
              <a:pPr lvl="0">
                <a:defRPr/>
              </a:pPr>
              <a:r>
                <a:rPr lang="zh-CN" altLang="en-US" sz="2000" b="1" spc="100" dirty="0">
                  <a:solidFill>
                    <a:srgbClr val="0352A4"/>
                  </a:solidFill>
                  <a:latin typeface="阿里巴巴普惠体 R" panose="00020600040101010101" charset="-122"/>
                  <a:ea typeface="阿里巴巴普惠体 R" panose="00020600040101010101" charset="-122"/>
                  <a:cs typeface="+mn-ea"/>
                  <a:sym typeface="+mn-lt"/>
                </a:rPr>
                <a:t>组织架构</a:t>
              </a:r>
            </a:p>
          </p:txBody>
        </p:sp>
        <p:grpSp>
          <p:nvGrpSpPr>
            <p:cNvPr id="25" name="组合 24"/>
            <p:cNvGrpSpPr/>
            <p:nvPr/>
          </p:nvGrpSpPr>
          <p:grpSpPr>
            <a:xfrm>
              <a:off x="1219" y="994"/>
              <a:ext cx="656" cy="251"/>
              <a:chOff x="983432" y="764704"/>
              <a:chExt cx="416620" cy="159127"/>
            </a:xfrm>
          </p:grpSpPr>
          <p:sp>
            <p:nvSpPr>
              <p:cNvPr id="26" name="矩形 25"/>
              <p:cNvSpPr/>
              <p:nvPr/>
            </p:nvSpPr>
            <p:spPr>
              <a:xfrm>
                <a:off x="983432" y="764704"/>
                <a:ext cx="111820" cy="159127"/>
              </a:xfrm>
              <a:prstGeom prst="rect">
                <a:avLst/>
              </a:prstGeom>
              <a:solidFill>
                <a:srgbClr val="265196"/>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7" name="矩形 26"/>
              <p:cNvSpPr/>
              <p:nvPr/>
            </p:nvSpPr>
            <p:spPr>
              <a:xfrm>
                <a:off x="1135832" y="764704"/>
                <a:ext cx="111820" cy="159127"/>
              </a:xfrm>
              <a:prstGeom prst="rect">
                <a:avLst/>
              </a:prstGeom>
              <a:solidFill>
                <a:srgbClr val="BDD7EE"/>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sp>
            <p:nvSpPr>
              <p:cNvPr id="28" name="矩形 27"/>
              <p:cNvSpPr/>
              <p:nvPr/>
            </p:nvSpPr>
            <p:spPr>
              <a:xfrm>
                <a:off x="1288232" y="764704"/>
                <a:ext cx="111820" cy="159127"/>
              </a:xfrm>
              <a:prstGeom prst="rect">
                <a:avLst/>
              </a:prstGeom>
              <a:solidFill>
                <a:schemeClr val="bg1">
                  <a:lumMod val="65000"/>
                </a:scheme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kern="0">
                  <a:solidFill>
                    <a:srgbClr val="FFFFFF"/>
                  </a:solidFill>
                  <a:cs typeface="+mn-ea"/>
                  <a:sym typeface="+mn-lt"/>
                </a:endParaRPr>
              </a:p>
            </p:txBody>
          </p:sp>
        </p:grpSp>
      </p:grpSp>
      <p:sp>
        <p:nvSpPr>
          <p:cNvPr id="100" name="椭圆 99"/>
          <p:cNvSpPr/>
          <p:nvPr/>
        </p:nvSpPr>
        <p:spPr>
          <a:xfrm rot="5400000">
            <a:off x="157032325" y="1091565"/>
            <a:ext cx="130175" cy="13017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微信图片_20220330092617"/>
          <p:cNvPicPr>
            <a:picLocks noChangeAspect="1"/>
          </p:cNvPicPr>
          <p:nvPr/>
        </p:nvPicPr>
        <p:blipFill>
          <a:blip r:embed="rId3"/>
          <a:stretch>
            <a:fillRect/>
          </a:stretch>
        </p:blipFill>
        <p:spPr>
          <a:xfrm>
            <a:off x="8938260" y="6191885"/>
            <a:ext cx="2910205" cy="469265"/>
          </a:xfrm>
          <a:prstGeom prst="rect">
            <a:avLst/>
          </a:prstGeom>
        </p:spPr>
      </p:pic>
      <p:graphicFrame>
        <p:nvGraphicFramePr>
          <p:cNvPr id="5" name="图示 4"/>
          <p:cNvGraphicFramePr/>
          <p:nvPr>
            <p:extLst>
              <p:ext uri="{D42A27DB-BD31-4B8C-83A1-F6EECF244321}">
                <p14:modId xmlns:p14="http://schemas.microsoft.com/office/powerpoint/2010/main" val="341218907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8377557"/>
      </p:ext>
    </p:extLst>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矩形 7">
            <a:extLst>
              <a:ext uri="{FF2B5EF4-FFF2-40B4-BE49-F238E27FC236}">
                <a16:creationId xmlns:a16="http://schemas.microsoft.com/office/drawing/2014/main" id="{8EE51BE3-5A8A-4AF0-87B3-34A3ADF63D84}"/>
              </a:ext>
            </a:extLst>
          </p:cNvPr>
          <p:cNvSpPr/>
          <p:nvPr>
            <p:custDataLst>
              <p:tags r:id="rId1"/>
            </p:custDataLst>
          </p:nvPr>
        </p:nvSpPr>
        <p:spPr>
          <a:xfrm>
            <a:off x="1027301" y="198591"/>
            <a:ext cx="1928733" cy="523220"/>
          </a:xfrm>
          <a:prstGeom prst="rect">
            <a:avLst/>
          </a:prstGeom>
        </p:spPr>
        <p:txBody>
          <a:bodyPr wrap="none">
            <a:spAutoFit/>
          </a:bodyPr>
          <a:lstStyle/>
          <a:p>
            <a:r>
              <a:rPr lang="zh-CN" altLang="en-US" sz="2800" b="1" spc="600" dirty="0" smtClean="0">
                <a:solidFill>
                  <a:srgbClr val="201F42"/>
                </a:solidFill>
                <a:latin typeface="思源黑体 CN Bold" panose="020B0800000000000000" pitchFamily="34" charset="-122"/>
                <a:ea typeface="思源黑体 CN Bold" panose="020B0800000000000000" pitchFamily="34" charset="-122"/>
              </a:rPr>
              <a:t>组织架构</a:t>
            </a:r>
            <a:endParaRPr lang="zh-CN" altLang="en-US" sz="2800" spc="600" dirty="0">
              <a:solidFill>
                <a:srgbClr val="201F42"/>
              </a:solidFill>
              <a:latin typeface="思源黑体 CN Bold" panose="020B0800000000000000" pitchFamily="34" charset="-122"/>
              <a:ea typeface="思源黑体 CN Bold" panose="020B0800000000000000" pitchFamily="34" charset="-122"/>
            </a:endParaRPr>
          </a:p>
        </p:txBody>
      </p:sp>
      <p:grpSp>
        <p:nvGrpSpPr>
          <p:cNvPr id="5" name="组合 4">
            <a:extLst>
              <a:ext uri="{FF2B5EF4-FFF2-40B4-BE49-F238E27FC236}">
                <a16:creationId xmlns:a16="http://schemas.microsoft.com/office/drawing/2014/main" id="{907483F0-CB8C-4A9B-853E-6AA64A7AB94B}"/>
              </a:ext>
            </a:extLst>
          </p:cNvPr>
          <p:cNvGrpSpPr/>
          <p:nvPr/>
        </p:nvGrpSpPr>
        <p:grpSpPr>
          <a:xfrm>
            <a:off x="217540" y="1"/>
            <a:ext cx="730741" cy="812800"/>
            <a:chOff x="117754" y="1"/>
            <a:chExt cx="730741" cy="812800"/>
          </a:xfrm>
        </p:grpSpPr>
        <p:sp>
          <p:nvSpPr>
            <p:cNvPr id="6" name="矩形 5">
              <a:extLst>
                <a:ext uri="{FF2B5EF4-FFF2-40B4-BE49-F238E27FC236}">
                  <a16:creationId xmlns:a16="http://schemas.microsoft.com/office/drawing/2014/main" id="{098B0BE7-67E5-4661-8B21-29454B1AB016}"/>
                </a:ext>
              </a:extLst>
            </p:cNvPr>
            <p:cNvSpPr/>
            <p:nvPr/>
          </p:nvSpPr>
          <p:spPr>
            <a:xfrm>
              <a:off x="120575" y="1"/>
              <a:ext cx="699345" cy="812800"/>
            </a:xfrm>
            <a:prstGeom prst="rect">
              <a:avLst/>
            </a:prstGeom>
            <a:solidFill>
              <a:srgbClr val="1B8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文本框 6">
              <a:extLst>
                <a:ext uri="{FF2B5EF4-FFF2-40B4-BE49-F238E27FC236}">
                  <a16:creationId xmlns:a16="http://schemas.microsoft.com/office/drawing/2014/main" id="{54A18AA2-6F39-4A7B-A3D7-4FA727A8231D}"/>
                </a:ext>
              </a:extLst>
            </p:cNvPr>
            <p:cNvSpPr txBox="1"/>
            <p:nvPr/>
          </p:nvSpPr>
          <p:spPr>
            <a:xfrm>
              <a:off x="117754" y="51021"/>
              <a:ext cx="730741" cy="723853"/>
            </a:xfrm>
            <a:prstGeom prst="rect">
              <a:avLst/>
            </a:prstGeom>
            <a:noFill/>
          </p:spPr>
          <p:txBody>
            <a:bodyPr wrap="square" rtlCol="0">
              <a:spAutoFit/>
              <a:scene3d>
                <a:camera prst="orthographicFront"/>
                <a:lightRig rig="threePt" dir="t"/>
              </a:scene3d>
              <a:sp3d contourW="12700"/>
            </a:bodyPr>
            <a:lstStyle>
              <a:defPPr>
                <a:defRPr lang="en-US"/>
              </a:defPPr>
              <a:lvl1pPr>
                <a:lnSpc>
                  <a:spcPct val="114000"/>
                </a:lnSpc>
                <a:defRPr sz="1000" spc="300">
                  <a:solidFill>
                    <a:srgbClr val="C0A984"/>
                  </a:solidFill>
                  <a:latin typeface="Century Gothic" panose="020B0502020202020204" pitchFamily="34" charset="0"/>
                  <a:ea typeface="+mj-ea"/>
                </a:defRPr>
              </a:lvl1pPr>
            </a:lstStyle>
            <a:p>
              <a:pPr algn="ctr"/>
              <a:r>
                <a:rPr lang="en-US" altLang="zh-CN" sz="2400" dirty="0" smtClean="0">
                  <a:solidFill>
                    <a:schemeClr val="bg1"/>
                  </a:solidFill>
                </a:rPr>
                <a:t>04</a:t>
              </a:r>
              <a:endParaRPr lang="zh-CN" altLang="en-US" sz="2400" dirty="0">
                <a:solidFill>
                  <a:schemeClr val="bg1"/>
                </a:solidFill>
              </a:endParaRPr>
            </a:p>
            <a:p>
              <a:pPr algn="ctr"/>
              <a:r>
                <a:rPr lang="en-US" altLang="zh-CN" sz="1200" dirty="0">
                  <a:solidFill>
                    <a:schemeClr val="bg1"/>
                  </a:solidFill>
                </a:rPr>
                <a:t>PART</a:t>
              </a:r>
            </a:p>
          </p:txBody>
        </p:sp>
      </p:grpSp>
      <p:sp>
        <p:nvSpPr>
          <p:cNvPr id="51" name="îŝḷîḓé-Rectangle 9">
            <a:extLst>
              <a:ext uri="{FF2B5EF4-FFF2-40B4-BE49-F238E27FC236}">
                <a16:creationId xmlns:a16="http://schemas.microsoft.com/office/drawing/2014/main" id="{F64EA38B-1167-4B83-BBEA-78A8F3785723}"/>
              </a:ext>
            </a:extLst>
          </p:cNvPr>
          <p:cNvSpPr/>
          <p:nvPr/>
        </p:nvSpPr>
        <p:spPr>
          <a:xfrm>
            <a:off x="6319406" y="5689481"/>
            <a:ext cx="262114" cy="267944"/>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sp>
        <p:nvSpPr>
          <p:cNvPr id="53" name="îŝḷîḓé-Rectangle 15">
            <a:extLst>
              <a:ext uri="{FF2B5EF4-FFF2-40B4-BE49-F238E27FC236}">
                <a16:creationId xmlns:a16="http://schemas.microsoft.com/office/drawing/2014/main" id="{A5A69DF2-2AE2-4B0E-A785-B6F3181FE596}"/>
              </a:ext>
            </a:extLst>
          </p:cNvPr>
          <p:cNvSpPr/>
          <p:nvPr/>
        </p:nvSpPr>
        <p:spPr>
          <a:xfrm>
            <a:off x="9247596" y="5699890"/>
            <a:ext cx="267944" cy="247127"/>
          </a:xfrm>
          <a:custGeom>
            <a:avLst/>
            <a:gdLst>
              <a:gd name="connsiteX0" fmla="*/ 176147 w 578111"/>
              <a:gd name="connsiteY0" fmla="*/ 221031 h 533197"/>
              <a:gd name="connsiteX1" fmla="*/ 212154 w 578111"/>
              <a:gd name="connsiteY1" fmla="*/ 256947 h 533197"/>
              <a:gd name="connsiteX2" fmla="*/ 212154 w 578111"/>
              <a:gd name="connsiteY2" fmla="*/ 348118 h 533197"/>
              <a:gd name="connsiteX3" fmla="*/ 176147 w 578111"/>
              <a:gd name="connsiteY3" fmla="*/ 384955 h 533197"/>
              <a:gd name="connsiteX4" fmla="*/ 139217 w 578111"/>
              <a:gd name="connsiteY4" fmla="*/ 348118 h 533197"/>
              <a:gd name="connsiteX5" fmla="*/ 139217 w 578111"/>
              <a:gd name="connsiteY5" fmla="*/ 256947 h 533197"/>
              <a:gd name="connsiteX6" fmla="*/ 176147 w 578111"/>
              <a:gd name="connsiteY6" fmla="*/ 221031 h 533197"/>
              <a:gd name="connsiteX7" fmla="*/ 267503 w 578111"/>
              <a:gd name="connsiteY7" fmla="*/ 184193 h 533197"/>
              <a:gd name="connsiteX8" fmla="*/ 303437 w 578111"/>
              <a:gd name="connsiteY8" fmla="*/ 221030 h 533197"/>
              <a:gd name="connsiteX9" fmla="*/ 303437 w 578111"/>
              <a:gd name="connsiteY9" fmla="*/ 348119 h 533197"/>
              <a:gd name="connsiteX10" fmla="*/ 267503 w 578111"/>
              <a:gd name="connsiteY10" fmla="*/ 384956 h 533197"/>
              <a:gd name="connsiteX11" fmla="*/ 230648 w 578111"/>
              <a:gd name="connsiteY11" fmla="*/ 348119 h 533197"/>
              <a:gd name="connsiteX12" fmla="*/ 230648 w 578111"/>
              <a:gd name="connsiteY12" fmla="*/ 221030 h 533197"/>
              <a:gd name="connsiteX13" fmla="*/ 267503 w 578111"/>
              <a:gd name="connsiteY13" fmla="*/ 184193 h 533197"/>
              <a:gd name="connsiteX14" fmla="*/ 357937 w 578111"/>
              <a:gd name="connsiteY14" fmla="*/ 148390 h 533197"/>
              <a:gd name="connsiteX15" fmla="*/ 394867 w 578111"/>
              <a:gd name="connsiteY15" fmla="*/ 184289 h 533197"/>
              <a:gd name="connsiteX16" fmla="*/ 394867 w 578111"/>
              <a:gd name="connsiteY16" fmla="*/ 348136 h 533197"/>
              <a:gd name="connsiteX17" fmla="*/ 357937 w 578111"/>
              <a:gd name="connsiteY17" fmla="*/ 384955 h 533197"/>
              <a:gd name="connsiteX18" fmla="*/ 321930 w 578111"/>
              <a:gd name="connsiteY18" fmla="*/ 348136 h 533197"/>
              <a:gd name="connsiteX19" fmla="*/ 321930 w 578111"/>
              <a:gd name="connsiteY19" fmla="*/ 184289 h 533197"/>
              <a:gd name="connsiteX20" fmla="*/ 357937 w 578111"/>
              <a:gd name="connsiteY20" fmla="*/ 148390 h 533197"/>
              <a:gd name="connsiteX21" fmla="*/ 267469 w 578111"/>
              <a:gd name="connsiteY21" fmla="*/ 0 h 533197"/>
              <a:gd name="connsiteX22" fmla="*/ 529404 w 578111"/>
              <a:gd name="connsiteY22" fmla="*/ 218252 h 533197"/>
              <a:gd name="connsiteX23" fmla="*/ 566296 w 578111"/>
              <a:gd name="connsiteY23" fmla="*/ 218252 h 533197"/>
              <a:gd name="connsiteX24" fmla="*/ 576441 w 578111"/>
              <a:gd name="connsiteY24" fmla="*/ 224698 h 533197"/>
              <a:gd name="connsiteX25" fmla="*/ 575519 w 578111"/>
              <a:gd name="connsiteY25" fmla="*/ 237590 h 533197"/>
              <a:gd name="connsiteX26" fmla="*/ 514647 w 578111"/>
              <a:gd name="connsiteY26" fmla="*/ 310341 h 533197"/>
              <a:gd name="connsiteX27" fmla="*/ 505424 w 578111"/>
              <a:gd name="connsiteY27" fmla="*/ 314945 h 533197"/>
              <a:gd name="connsiteX28" fmla="*/ 496201 w 578111"/>
              <a:gd name="connsiteY28" fmla="*/ 310341 h 533197"/>
              <a:gd name="connsiteX29" fmla="*/ 435328 w 578111"/>
              <a:gd name="connsiteY29" fmla="*/ 237590 h 533197"/>
              <a:gd name="connsiteX30" fmla="*/ 433484 w 578111"/>
              <a:gd name="connsiteY30" fmla="*/ 224698 h 533197"/>
              <a:gd name="connsiteX31" fmla="*/ 444551 w 578111"/>
              <a:gd name="connsiteY31" fmla="*/ 218252 h 533197"/>
              <a:gd name="connsiteX32" fmla="*/ 480521 w 578111"/>
              <a:gd name="connsiteY32" fmla="*/ 218252 h 533197"/>
              <a:gd name="connsiteX33" fmla="*/ 267469 w 578111"/>
              <a:gd name="connsiteY33" fmla="*/ 47886 h 533197"/>
              <a:gd name="connsiteX34" fmla="*/ 48882 w 578111"/>
              <a:gd name="connsiteY34" fmla="*/ 266138 h 533197"/>
              <a:gd name="connsiteX35" fmla="*/ 267469 w 578111"/>
              <a:gd name="connsiteY35" fmla="*/ 484390 h 533197"/>
              <a:gd name="connsiteX36" fmla="*/ 456541 w 578111"/>
              <a:gd name="connsiteY36" fmla="*/ 375724 h 533197"/>
              <a:gd name="connsiteX37" fmla="*/ 489744 w 578111"/>
              <a:gd name="connsiteY37" fmla="*/ 366515 h 533197"/>
              <a:gd name="connsiteX38" fmla="*/ 498967 w 578111"/>
              <a:gd name="connsiteY38" fmla="*/ 399668 h 533197"/>
              <a:gd name="connsiteX39" fmla="*/ 267469 w 578111"/>
              <a:gd name="connsiteY39" fmla="*/ 533197 h 533197"/>
              <a:gd name="connsiteX40" fmla="*/ 0 w 578111"/>
              <a:gd name="connsiteY40" fmla="*/ 266138 h 533197"/>
              <a:gd name="connsiteX41" fmla="*/ 267469 w 578111"/>
              <a:gd name="connsiteY41" fmla="*/ 0 h 53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78111" h="533197">
                <a:moveTo>
                  <a:pt x="176147" y="221031"/>
                </a:moveTo>
                <a:cubicBezTo>
                  <a:pt x="196459" y="221031"/>
                  <a:pt x="212154" y="237608"/>
                  <a:pt x="212154" y="256947"/>
                </a:cubicBezTo>
                <a:lnTo>
                  <a:pt x="212154" y="348118"/>
                </a:lnTo>
                <a:cubicBezTo>
                  <a:pt x="212154" y="368378"/>
                  <a:pt x="196459" y="384955"/>
                  <a:pt x="176147" y="384955"/>
                </a:cubicBezTo>
                <a:cubicBezTo>
                  <a:pt x="155836" y="384955"/>
                  <a:pt x="139217" y="368378"/>
                  <a:pt x="139217" y="348118"/>
                </a:cubicBezTo>
                <a:lnTo>
                  <a:pt x="139217" y="256947"/>
                </a:lnTo>
                <a:cubicBezTo>
                  <a:pt x="139217" y="237608"/>
                  <a:pt x="155836" y="221031"/>
                  <a:pt x="176147" y="221031"/>
                </a:cubicBezTo>
                <a:close/>
                <a:moveTo>
                  <a:pt x="267503" y="184193"/>
                </a:moveTo>
                <a:cubicBezTo>
                  <a:pt x="286852" y="184193"/>
                  <a:pt x="303437" y="200770"/>
                  <a:pt x="303437" y="221030"/>
                </a:cubicBezTo>
                <a:lnTo>
                  <a:pt x="303437" y="348119"/>
                </a:lnTo>
                <a:cubicBezTo>
                  <a:pt x="303437" y="368379"/>
                  <a:pt x="287774" y="384956"/>
                  <a:pt x="267503" y="384956"/>
                </a:cubicBezTo>
                <a:cubicBezTo>
                  <a:pt x="247233" y="384956"/>
                  <a:pt x="230648" y="368379"/>
                  <a:pt x="230648" y="348119"/>
                </a:cubicBezTo>
                <a:lnTo>
                  <a:pt x="230648" y="221030"/>
                </a:lnTo>
                <a:cubicBezTo>
                  <a:pt x="230648" y="200770"/>
                  <a:pt x="247233" y="184193"/>
                  <a:pt x="267503" y="184193"/>
                </a:cubicBezTo>
                <a:close/>
                <a:moveTo>
                  <a:pt x="357937" y="148390"/>
                </a:moveTo>
                <a:cubicBezTo>
                  <a:pt x="378249" y="148390"/>
                  <a:pt x="394867" y="164959"/>
                  <a:pt x="394867" y="184289"/>
                </a:cubicBezTo>
                <a:lnTo>
                  <a:pt x="394867" y="348136"/>
                </a:lnTo>
                <a:cubicBezTo>
                  <a:pt x="394867" y="368386"/>
                  <a:pt x="378249" y="384955"/>
                  <a:pt x="357937" y="384955"/>
                </a:cubicBezTo>
                <a:cubicBezTo>
                  <a:pt x="338549" y="384955"/>
                  <a:pt x="321930" y="368386"/>
                  <a:pt x="321930" y="348136"/>
                </a:cubicBezTo>
                <a:lnTo>
                  <a:pt x="321930" y="184289"/>
                </a:lnTo>
                <a:cubicBezTo>
                  <a:pt x="321930" y="164959"/>
                  <a:pt x="338549" y="148390"/>
                  <a:pt x="357937" y="148390"/>
                </a:cubicBezTo>
                <a:close/>
                <a:moveTo>
                  <a:pt x="267469" y="0"/>
                </a:moveTo>
                <a:cubicBezTo>
                  <a:pt x="397514" y="0"/>
                  <a:pt x="507268" y="93931"/>
                  <a:pt x="529404" y="218252"/>
                </a:cubicBezTo>
                <a:lnTo>
                  <a:pt x="566296" y="218252"/>
                </a:lnTo>
                <a:cubicBezTo>
                  <a:pt x="570907" y="218252"/>
                  <a:pt x="574597" y="221014"/>
                  <a:pt x="576441" y="224698"/>
                </a:cubicBezTo>
                <a:cubicBezTo>
                  <a:pt x="579208" y="229302"/>
                  <a:pt x="578286" y="233907"/>
                  <a:pt x="575519" y="237590"/>
                </a:cubicBezTo>
                <a:lnTo>
                  <a:pt x="514647" y="310341"/>
                </a:lnTo>
                <a:cubicBezTo>
                  <a:pt x="511880" y="313104"/>
                  <a:pt x="509113" y="314945"/>
                  <a:pt x="505424" y="314945"/>
                </a:cubicBezTo>
                <a:cubicBezTo>
                  <a:pt x="501734" y="314945"/>
                  <a:pt x="498045" y="313104"/>
                  <a:pt x="496201" y="310341"/>
                </a:cubicBezTo>
                <a:lnTo>
                  <a:pt x="435328" y="237590"/>
                </a:lnTo>
                <a:cubicBezTo>
                  <a:pt x="431639" y="233907"/>
                  <a:pt x="431639" y="229302"/>
                  <a:pt x="433484" y="224698"/>
                </a:cubicBezTo>
                <a:cubicBezTo>
                  <a:pt x="435328" y="221014"/>
                  <a:pt x="439940" y="218252"/>
                  <a:pt x="444551" y="218252"/>
                </a:cubicBezTo>
                <a:lnTo>
                  <a:pt x="480521" y="218252"/>
                </a:lnTo>
                <a:cubicBezTo>
                  <a:pt x="458386" y="120637"/>
                  <a:pt x="370767" y="47886"/>
                  <a:pt x="267469" y="47886"/>
                </a:cubicBezTo>
                <a:cubicBezTo>
                  <a:pt x="146647" y="47886"/>
                  <a:pt x="48882" y="146422"/>
                  <a:pt x="48882" y="266138"/>
                </a:cubicBezTo>
                <a:cubicBezTo>
                  <a:pt x="48882" y="386775"/>
                  <a:pt x="146647" y="484390"/>
                  <a:pt x="267469" y="484390"/>
                </a:cubicBezTo>
                <a:cubicBezTo>
                  <a:pt x="344942" y="484390"/>
                  <a:pt x="417805" y="442949"/>
                  <a:pt x="456541" y="375724"/>
                </a:cubicBezTo>
                <a:cubicBezTo>
                  <a:pt x="462998" y="363753"/>
                  <a:pt x="477754" y="360069"/>
                  <a:pt x="489744" y="366515"/>
                </a:cubicBezTo>
                <a:cubicBezTo>
                  <a:pt x="501734" y="373883"/>
                  <a:pt x="505424" y="388617"/>
                  <a:pt x="498967" y="399668"/>
                </a:cubicBezTo>
                <a:cubicBezTo>
                  <a:pt x="451008" y="482548"/>
                  <a:pt x="362466" y="533197"/>
                  <a:pt x="267469" y="533197"/>
                </a:cubicBezTo>
                <a:cubicBezTo>
                  <a:pt x="119900" y="533197"/>
                  <a:pt x="0" y="413481"/>
                  <a:pt x="0" y="266138"/>
                </a:cubicBezTo>
                <a:cubicBezTo>
                  <a:pt x="0" y="119716"/>
                  <a:pt x="119900" y="0"/>
                  <a:pt x="2674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p>
        </p:txBody>
      </p:sp>
      <p:graphicFrame>
        <p:nvGraphicFramePr>
          <p:cNvPr id="12" name="图示 11"/>
          <p:cNvGraphicFramePr/>
          <p:nvPr>
            <p:extLst>
              <p:ext uri="{D42A27DB-BD31-4B8C-83A1-F6EECF244321}">
                <p14:modId xmlns:p14="http://schemas.microsoft.com/office/powerpoint/2010/main" val="469599194"/>
              </p:ext>
            </p:extLst>
          </p:nvPr>
        </p:nvGraphicFramePr>
        <p:xfrm>
          <a:off x="766618" y="51022"/>
          <a:ext cx="10187710" cy="6700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597329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3"/>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 grpId="0" animBg="1"/>
      <p:bldP spid="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965*49"/>
  <p:tag name="TABLE_ENDDRAG_RECT" val="-5*-20*965*49"/>
</p:tagLst>
</file>

<file path=ppt/tags/tag2.xml><?xml version="1.0" encoding="utf-8"?>
<p:tagLst xmlns:a="http://schemas.openxmlformats.org/drawingml/2006/main" xmlns:r="http://schemas.openxmlformats.org/officeDocument/2006/relationships" xmlns:p="http://schemas.openxmlformats.org/presentationml/2006/main">
  <p:tag name="PA" val="v5.0.2"/>
  <p:tag name="RESOURCELIBID" val="436"/>
</p:tagLst>
</file>

<file path=ppt/tags/tag3.xml><?xml version="1.0" encoding="utf-8"?>
<p:tagLst xmlns:a="http://schemas.openxmlformats.org/drawingml/2006/main" xmlns:r="http://schemas.openxmlformats.org/officeDocument/2006/relationships" xmlns:p="http://schemas.openxmlformats.org/presentationml/2006/main">
  <p:tag name="PA" val="v5.0.2"/>
  <p:tag name="RESOURCELIBID" val="436"/>
</p:tagLst>
</file>

<file path=ppt/tags/tag4.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217203636"/>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907*183"/>
  <p:tag name="TABLE_ENDDRAG_RECT" val="26*315*907*183"/>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907*183"/>
  <p:tag name="TABLE_ENDDRAG_RECT" val="26*315*907*1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2326</TotalTime>
  <Words>2039</Words>
  <Application>Microsoft Office PowerPoint</Application>
  <PresentationFormat>宽屏</PresentationFormat>
  <Paragraphs>538</Paragraphs>
  <Slides>42</Slides>
  <Notes>10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42</vt:i4>
      </vt:variant>
    </vt:vector>
  </HeadingPairs>
  <TitlesOfParts>
    <vt:vector size="62" baseType="lpstr">
      <vt:lpstr>OPPOSans R</vt:lpstr>
      <vt:lpstr>阿里巴巴普惠体 2.0 45 Light</vt:lpstr>
      <vt:lpstr>阿里巴巴普惠体 2.0 75 SemiBold</vt:lpstr>
      <vt:lpstr>阿里巴巴普惠体 B</vt:lpstr>
      <vt:lpstr>阿里巴巴普惠体 R</vt:lpstr>
      <vt:lpstr>等线</vt:lpstr>
      <vt:lpstr>黑体</vt:lpstr>
      <vt:lpstr>思源黑体 CN Bold</vt:lpstr>
      <vt:lpstr>思源黑体 CN Light</vt:lpstr>
      <vt:lpstr>宋体</vt:lpstr>
      <vt:lpstr>微软雅黑</vt:lpstr>
      <vt:lpstr>微软雅黑 Light</vt:lpstr>
      <vt:lpstr>Arial</vt:lpstr>
      <vt:lpstr>Calibri</vt:lpstr>
      <vt:lpstr>Cambria</vt:lpstr>
      <vt:lpstr>Century Gothic</vt:lpstr>
      <vt:lpstr>Verdana</vt:lpstr>
      <vt:lpstr>Wingdings</vt:lpstr>
      <vt:lpstr>Office 主题</vt:lpstr>
      <vt:lpstr>Bitmap 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MoDenghe</dc:creator>
  <cp:lastModifiedBy>HuangXinghui</cp:lastModifiedBy>
  <cp:revision>139</cp:revision>
  <dcterms:created xsi:type="dcterms:W3CDTF">2022-02-11T09:39:00Z</dcterms:created>
  <dcterms:modified xsi:type="dcterms:W3CDTF">2023-08-22T12:51:00Z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2D8720612D7A48209E95BE4CB74B998D</vt:lpwstr>
  </property>
  <property fmtid="{D5CDD505-2E9C-101B-9397-08002B2CF9AE}" pid="3" name="KSOProductBuildVer">
    <vt:lpwstr>2052-11.1.0.11551</vt:lpwstr>
  </property>
</Properties>
</file>