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2" r:id="rId7"/>
    <p:sldId id="308" r:id="rId8"/>
    <p:sldId id="346" r:id="rId9"/>
    <p:sldId id="263" r:id="rId10"/>
    <p:sldId id="292" r:id="rId11"/>
    <p:sldId id="264" r:id="rId12"/>
    <p:sldId id="270" r:id="rId13"/>
    <p:sldId id="259" r:id="rId14"/>
    <p:sldId id="272" r:id="rId15"/>
    <p:sldId id="273" r:id="rId16"/>
    <p:sldId id="385" r:id="rId17"/>
    <p:sldId id="348" r:id="rId18"/>
    <p:sldId id="288" r:id="rId19"/>
    <p:sldId id="347" r:id="rId20"/>
    <p:sldId id="349" r:id="rId21"/>
    <p:sldId id="350" r:id="rId22"/>
    <p:sldId id="386" r:id="rId23"/>
    <p:sldId id="383" r:id="rId24"/>
    <p:sldId id="274" r:id="rId25"/>
    <p:sldId id="290" r:id="rId26"/>
    <p:sldId id="275" r:id="rId27"/>
    <p:sldId id="260" r:id="rId28"/>
    <p:sldId id="334" r:id="rId29"/>
    <p:sldId id="376" r:id="rId30"/>
    <p:sldId id="384" r:id="rId31"/>
    <p:sldId id="378" r:id="rId32"/>
    <p:sldId id="379" r:id="rId33"/>
    <p:sldId id="286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12D"/>
    <a:srgbClr val="F04D14"/>
    <a:srgbClr val="ED9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58" y="-786"/>
      </p:cViewPr>
      <p:guideLst>
        <p:guide orient="horz" pos="2128"/>
        <p:guide pos="5755"/>
        <p:guide pos="5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5DA55-45AD-4A91-A740-670919B5C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C8AD3-0902-4339-B8A5-8A4C106EFE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5C82B-AAFF-4B01-B2B6-14621EF7F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A117-DD2F-42D7-B44C-E302B3A7DF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image" Target="../media/image2.pn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7"/>
          <a:stretch>
            <a:fillRect/>
          </a:stretch>
        </p:blipFill>
        <p:spPr>
          <a:xfrm>
            <a:off x="0" y="4540598"/>
            <a:ext cx="12192000" cy="2317402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PA_文本框 5"/>
          <p:cNvSpPr txBox="1"/>
          <p:nvPr>
            <p:custDataLst>
              <p:tags r:id="rId3"/>
            </p:custDataLst>
          </p:nvPr>
        </p:nvSpPr>
        <p:spPr>
          <a:xfrm>
            <a:off x="1068187" y="173101"/>
            <a:ext cx="8775129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  校招</a:t>
            </a:r>
            <a:endParaRPr lang="zh-CN" altLang="en-US" sz="13800" b="1" spc="600" dirty="0">
              <a:solidFill>
                <a:srgbClr val="F04D14"/>
              </a:solidFill>
              <a:effectLst>
                <a:outerShdw blurRad="101600" dist="38100" dir="2700000" algn="tl" rotWithShape="0">
                  <a:prstClr val="black">
                    <a:alpha val="22000"/>
                  </a:prstClr>
                </a:outerShdw>
              </a:effectLst>
            </a:endParaRPr>
          </a:p>
          <a:p>
            <a:pPr algn="ctr"/>
            <a:r>
              <a:rPr lang="zh-CN" altLang="en-US" sz="138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 </a:t>
            </a:r>
            <a:r>
              <a:rPr lang="en-US" altLang="zh-CN" sz="138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 </a:t>
            </a:r>
            <a:r>
              <a:rPr lang="zh-CN" altLang="en-US" sz="138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宣讲会</a:t>
            </a:r>
            <a:endParaRPr lang="zh-CN" altLang="en-US" sz="13800" b="1" spc="600" dirty="0">
              <a:solidFill>
                <a:srgbClr val="F04D14"/>
              </a:solidFill>
              <a:effectLst>
                <a:outerShdw blurRad="101600" dist="38100" dir="2700000" algn="tl" rotWithShape="0">
                  <a:prstClr val="black">
                    <a:alpha val="22000"/>
                  </a:prstClr>
                </a:outerShdw>
              </a:effectLst>
            </a:endParaRPr>
          </a:p>
        </p:txBody>
      </p:sp>
      <p:sp>
        <p:nvSpPr>
          <p:cNvPr id="8" name="PA_文本框 7"/>
          <p:cNvSpPr txBox="1"/>
          <p:nvPr>
            <p:custDataLst>
              <p:tags r:id="rId4"/>
            </p:custDataLst>
          </p:nvPr>
        </p:nvSpPr>
        <p:spPr>
          <a:xfrm>
            <a:off x="1290208" y="4920532"/>
            <a:ext cx="932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</a:rPr>
              <a:t>广东三向智能科技股份有限公司</a:t>
            </a:r>
            <a:endParaRPr lang="zh-CN" altLang="en-US" sz="36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a:endParaRPr>
          </a:p>
        </p:txBody>
      </p:sp>
      <p:grpSp>
        <p:nvGrpSpPr>
          <p:cNvPr id="13" name="PA_组合 12"/>
          <p:cNvGrpSpPr/>
          <p:nvPr>
            <p:custDataLst>
              <p:tags r:id="rId5"/>
            </p:custDataLst>
          </p:nvPr>
        </p:nvGrpSpPr>
        <p:grpSpPr>
          <a:xfrm>
            <a:off x="9888384" y="101039"/>
            <a:ext cx="2184873" cy="5459129"/>
            <a:chOff x="7339012" y="-3511550"/>
            <a:chExt cx="1703388" cy="4256087"/>
          </a:xfrm>
        </p:grpSpPr>
        <p:sp>
          <p:nvSpPr>
            <p:cNvPr id="14" name="Freeform 469"/>
            <p:cNvSpPr/>
            <p:nvPr/>
          </p:nvSpPr>
          <p:spPr bwMode="auto">
            <a:xfrm>
              <a:off x="8235950" y="211137"/>
              <a:ext cx="355600" cy="533400"/>
            </a:xfrm>
            <a:custGeom>
              <a:avLst/>
              <a:gdLst>
                <a:gd name="T0" fmla="*/ 84 w 95"/>
                <a:gd name="T1" fmla="*/ 61 h 142"/>
                <a:gd name="T2" fmla="*/ 66 w 95"/>
                <a:gd name="T3" fmla="*/ 136 h 142"/>
                <a:gd name="T4" fmla="*/ 11 w 95"/>
                <a:gd name="T5" fmla="*/ 82 h 142"/>
                <a:gd name="T6" fmla="*/ 29 w 95"/>
                <a:gd name="T7" fmla="*/ 6 h 142"/>
                <a:gd name="T8" fmla="*/ 84 w 95"/>
                <a:gd name="T9" fmla="*/ 6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2">
                  <a:moveTo>
                    <a:pt x="84" y="61"/>
                  </a:moveTo>
                  <a:cubicBezTo>
                    <a:pt x="95" y="97"/>
                    <a:pt x="86" y="130"/>
                    <a:pt x="66" y="136"/>
                  </a:cubicBezTo>
                  <a:cubicBezTo>
                    <a:pt x="46" y="142"/>
                    <a:pt x="21" y="118"/>
                    <a:pt x="11" y="82"/>
                  </a:cubicBezTo>
                  <a:cubicBezTo>
                    <a:pt x="0" y="46"/>
                    <a:pt x="8" y="12"/>
                    <a:pt x="29" y="6"/>
                  </a:cubicBezTo>
                  <a:cubicBezTo>
                    <a:pt x="49" y="0"/>
                    <a:pt x="74" y="25"/>
                    <a:pt x="84" y="6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470"/>
            <p:cNvSpPr/>
            <p:nvPr/>
          </p:nvSpPr>
          <p:spPr bwMode="auto">
            <a:xfrm>
              <a:off x="8255000" y="274637"/>
              <a:ext cx="314325" cy="446088"/>
            </a:xfrm>
            <a:custGeom>
              <a:avLst/>
              <a:gdLst>
                <a:gd name="T0" fmla="*/ 32 w 84"/>
                <a:gd name="T1" fmla="*/ 110 h 119"/>
                <a:gd name="T2" fmla="*/ 66 w 84"/>
                <a:gd name="T3" fmla="*/ 113 h 119"/>
                <a:gd name="T4" fmla="*/ 84 w 84"/>
                <a:gd name="T5" fmla="*/ 79 h 119"/>
                <a:gd name="T6" fmla="*/ 79 w 84"/>
                <a:gd name="T7" fmla="*/ 44 h 119"/>
                <a:gd name="T8" fmla="*/ 55 w 84"/>
                <a:gd name="T9" fmla="*/ 0 h 119"/>
                <a:gd name="T10" fmla="*/ 55 w 84"/>
                <a:gd name="T11" fmla="*/ 22 h 119"/>
                <a:gd name="T12" fmla="*/ 46 w 84"/>
                <a:gd name="T13" fmla="*/ 45 h 119"/>
                <a:gd name="T14" fmla="*/ 18 w 84"/>
                <a:gd name="T15" fmla="*/ 43 h 119"/>
                <a:gd name="T16" fmla="*/ 9 w 84"/>
                <a:gd name="T17" fmla="*/ 29 h 119"/>
                <a:gd name="T18" fmla="*/ 4 w 84"/>
                <a:gd name="T19" fmla="*/ 14 h 119"/>
                <a:gd name="T20" fmla="*/ 6 w 84"/>
                <a:gd name="T21" fmla="*/ 65 h 119"/>
                <a:gd name="T22" fmla="*/ 32 w 84"/>
                <a:gd name="T23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19">
                  <a:moveTo>
                    <a:pt x="32" y="110"/>
                  </a:moveTo>
                  <a:cubicBezTo>
                    <a:pt x="43" y="115"/>
                    <a:pt x="56" y="119"/>
                    <a:pt x="66" y="113"/>
                  </a:cubicBezTo>
                  <a:cubicBezTo>
                    <a:pt x="78" y="106"/>
                    <a:pt x="80" y="92"/>
                    <a:pt x="84" y="79"/>
                  </a:cubicBezTo>
                  <a:cubicBezTo>
                    <a:pt x="84" y="68"/>
                    <a:pt x="83" y="56"/>
                    <a:pt x="79" y="44"/>
                  </a:cubicBezTo>
                  <a:cubicBezTo>
                    <a:pt x="74" y="25"/>
                    <a:pt x="65" y="10"/>
                    <a:pt x="55" y="0"/>
                  </a:cubicBezTo>
                  <a:cubicBezTo>
                    <a:pt x="55" y="8"/>
                    <a:pt x="56" y="15"/>
                    <a:pt x="55" y="22"/>
                  </a:cubicBezTo>
                  <a:cubicBezTo>
                    <a:pt x="55" y="30"/>
                    <a:pt x="54" y="41"/>
                    <a:pt x="46" y="45"/>
                  </a:cubicBezTo>
                  <a:cubicBezTo>
                    <a:pt x="38" y="51"/>
                    <a:pt x="26" y="48"/>
                    <a:pt x="18" y="43"/>
                  </a:cubicBezTo>
                  <a:cubicBezTo>
                    <a:pt x="13" y="39"/>
                    <a:pt x="11" y="34"/>
                    <a:pt x="9" y="29"/>
                  </a:cubicBezTo>
                  <a:cubicBezTo>
                    <a:pt x="7" y="24"/>
                    <a:pt x="5" y="19"/>
                    <a:pt x="4" y="14"/>
                  </a:cubicBezTo>
                  <a:cubicBezTo>
                    <a:pt x="0" y="28"/>
                    <a:pt x="0" y="46"/>
                    <a:pt x="6" y="65"/>
                  </a:cubicBezTo>
                  <a:cubicBezTo>
                    <a:pt x="11" y="84"/>
                    <a:pt x="21" y="100"/>
                    <a:pt x="32" y="11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471"/>
            <p:cNvSpPr/>
            <p:nvPr/>
          </p:nvSpPr>
          <p:spPr bwMode="auto">
            <a:xfrm>
              <a:off x="8420100" y="615950"/>
              <a:ext cx="74613" cy="49213"/>
            </a:xfrm>
            <a:custGeom>
              <a:avLst/>
              <a:gdLst>
                <a:gd name="T0" fmla="*/ 19 w 20"/>
                <a:gd name="T1" fmla="*/ 4 h 13"/>
                <a:gd name="T2" fmla="*/ 11 w 20"/>
                <a:gd name="T3" fmla="*/ 11 h 13"/>
                <a:gd name="T4" fmla="*/ 0 w 20"/>
                <a:gd name="T5" fmla="*/ 9 h 13"/>
                <a:gd name="T6" fmla="*/ 9 w 20"/>
                <a:gd name="T7" fmla="*/ 2 h 13"/>
                <a:gd name="T8" fmla="*/ 19 w 20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4"/>
                  </a:moveTo>
                  <a:cubicBezTo>
                    <a:pt x="20" y="7"/>
                    <a:pt x="16" y="10"/>
                    <a:pt x="11" y="11"/>
                  </a:cubicBezTo>
                  <a:cubicBezTo>
                    <a:pt x="6" y="13"/>
                    <a:pt x="1" y="12"/>
                    <a:pt x="0" y="9"/>
                  </a:cubicBezTo>
                  <a:cubicBezTo>
                    <a:pt x="0" y="6"/>
                    <a:pt x="3" y="3"/>
                    <a:pt x="9" y="2"/>
                  </a:cubicBezTo>
                  <a:cubicBezTo>
                    <a:pt x="14" y="0"/>
                    <a:pt x="18" y="1"/>
                    <a:pt x="19" y="4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72"/>
            <p:cNvSpPr/>
            <p:nvPr/>
          </p:nvSpPr>
          <p:spPr bwMode="auto">
            <a:xfrm>
              <a:off x="8524875" y="-1147763"/>
              <a:ext cx="236538" cy="203200"/>
            </a:xfrm>
            <a:custGeom>
              <a:avLst/>
              <a:gdLst>
                <a:gd name="T0" fmla="*/ 24 w 63"/>
                <a:gd name="T1" fmla="*/ 0 h 54"/>
                <a:gd name="T2" fmla="*/ 37 w 63"/>
                <a:gd name="T3" fmla="*/ 8 h 54"/>
                <a:gd name="T4" fmla="*/ 49 w 63"/>
                <a:gd name="T5" fmla="*/ 48 h 54"/>
                <a:gd name="T6" fmla="*/ 31 w 63"/>
                <a:gd name="T7" fmla="*/ 41 h 54"/>
                <a:gd name="T8" fmla="*/ 21 w 63"/>
                <a:gd name="T9" fmla="*/ 41 h 54"/>
                <a:gd name="T10" fmla="*/ 0 w 63"/>
                <a:gd name="T11" fmla="*/ 0 h 54"/>
                <a:gd name="T12" fmla="*/ 24 w 63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54">
                  <a:moveTo>
                    <a:pt x="24" y="0"/>
                  </a:moveTo>
                  <a:cubicBezTo>
                    <a:pt x="24" y="0"/>
                    <a:pt x="28" y="7"/>
                    <a:pt x="37" y="8"/>
                  </a:cubicBezTo>
                  <a:cubicBezTo>
                    <a:pt x="47" y="10"/>
                    <a:pt x="63" y="41"/>
                    <a:pt x="49" y="48"/>
                  </a:cubicBezTo>
                  <a:cubicBezTo>
                    <a:pt x="35" y="54"/>
                    <a:pt x="31" y="41"/>
                    <a:pt x="31" y="41"/>
                  </a:cubicBezTo>
                  <a:cubicBezTo>
                    <a:pt x="31" y="41"/>
                    <a:pt x="23" y="46"/>
                    <a:pt x="21" y="41"/>
                  </a:cubicBezTo>
                  <a:cubicBezTo>
                    <a:pt x="18" y="36"/>
                    <a:pt x="0" y="0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73"/>
            <p:cNvSpPr/>
            <p:nvPr/>
          </p:nvSpPr>
          <p:spPr bwMode="auto">
            <a:xfrm>
              <a:off x="8524875" y="-1147763"/>
              <a:ext cx="220663" cy="203200"/>
            </a:xfrm>
            <a:custGeom>
              <a:avLst/>
              <a:gdLst>
                <a:gd name="T0" fmla="*/ 45 w 59"/>
                <a:gd name="T1" fmla="*/ 15 h 54"/>
                <a:gd name="T2" fmla="*/ 48 w 59"/>
                <a:gd name="T3" fmla="*/ 25 h 54"/>
                <a:gd name="T4" fmla="*/ 48 w 59"/>
                <a:gd name="T5" fmla="*/ 39 h 54"/>
                <a:gd name="T6" fmla="*/ 38 w 59"/>
                <a:gd name="T7" fmla="*/ 41 h 54"/>
                <a:gd name="T8" fmla="*/ 25 w 59"/>
                <a:gd name="T9" fmla="*/ 28 h 54"/>
                <a:gd name="T10" fmla="*/ 25 w 59"/>
                <a:gd name="T11" fmla="*/ 38 h 54"/>
                <a:gd name="T12" fmla="*/ 15 w 59"/>
                <a:gd name="T13" fmla="*/ 29 h 54"/>
                <a:gd name="T14" fmla="*/ 15 w 59"/>
                <a:gd name="T15" fmla="*/ 15 h 54"/>
                <a:gd name="T16" fmla="*/ 31 w 59"/>
                <a:gd name="T17" fmla="*/ 10 h 54"/>
                <a:gd name="T18" fmla="*/ 32 w 59"/>
                <a:gd name="T19" fmla="*/ 8 h 54"/>
                <a:gd name="T20" fmla="*/ 34 w 59"/>
                <a:gd name="T21" fmla="*/ 8 h 54"/>
                <a:gd name="T22" fmla="*/ 24 w 59"/>
                <a:gd name="T23" fmla="*/ 0 h 54"/>
                <a:gd name="T24" fmla="*/ 0 w 59"/>
                <a:gd name="T25" fmla="*/ 0 h 54"/>
                <a:gd name="T26" fmla="*/ 21 w 59"/>
                <a:gd name="T27" fmla="*/ 41 h 54"/>
                <a:gd name="T28" fmla="*/ 31 w 59"/>
                <a:gd name="T29" fmla="*/ 41 h 54"/>
                <a:gd name="T30" fmla="*/ 49 w 59"/>
                <a:gd name="T31" fmla="*/ 48 h 54"/>
                <a:gd name="T32" fmla="*/ 45 w 59"/>
                <a:gd name="T33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4">
                  <a:moveTo>
                    <a:pt x="45" y="15"/>
                  </a:moveTo>
                  <a:cubicBezTo>
                    <a:pt x="47" y="18"/>
                    <a:pt x="48" y="22"/>
                    <a:pt x="48" y="25"/>
                  </a:cubicBezTo>
                  <a:cubicBezTo>
                    <a:pt x="50" y="30"/>
                    <a:pt x="51" y="35"/>
                    <a:pt x="48" y="39"/>
                  </a:cubicBezTo>
                  <a:cubicBezTo>
                    <a:pt x="46" y="43"/>
                    <a:pt x="41" y="43"/>
                    <a:pt x="38" y="41"/>
                  </a:cubicBezTo>
                  <a:cubicBezTo>
                    <a:pt x="34" y="38"/>
                    <a:pt x="31" y="30"/>
                    <a:pt x="25" y="28"/>
                  </a:cubicBezTo>
                  <a:cubicBezTo>
                    <a:pt x="26" y="32"/>
                    <a:pt x="28" y="36"/>
                    <a:pt x="25" y="38"/>
                  </a:cubicBezTo>
                  <a:cubicBezTo>
                    <a:pt x="21" y="40"/>
                    <a:pt x="16" y="31"/>
                    <a:pt x="15" y="29"/>
                  </a:cubicBezTo>
                  <a:cubicBezTo>
                    <a:pt x="13" y="25"/>
                    <a:pt x="9" y="18"/>
                    <a:pt x="15" y="15"/>
                  </a:cubicBezTo>
                  <a:cubicBezTo>
                    <a:pt x="20" y="12"/>
                    <a:pt x="26" y="12"/>
                    <a:pt x="31" y="10"/>
                  </a:cubicBezTo>
                  <a:cubicBezTo>
                    <a:pt x="31" y="9"/>
                    <a:pt x="32" y="8"/>
                    <a:pt x="32" y="8"/>
                  </a:cubicBezTo>
                  <a:cubicBezTo>
                    <a:pt x="33" y="8"/>
                    <a:pt x="34" y="8"/>
                    <a:pt x="34" y="8"/>
                  </a:cubicBezTo>
                  <a:cubicBezTo>
                    <a:pt x="27" y="5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36"/>
                    <a:pt x="21" y="41"/>
                  </a:cubicBezTo>
                  <a:cubicBezTo>
                    <a:pt x="23" y="46"/>
                    <a:pt x="31" y="41"/>
                    <a:pt x="31" y="41"/>
                  </a:cubicBezTo>
                  <a:cubicBezTo>
                    <a:pt x="31" y="41"/>
                    <a:pt x="35" y="54"/>
                    <a:pt x="49" y="48"/>
                  </a:cubicBezTo>
                  <a:cubicBezTo>
                    <a:pt x="59" y="43"/>
                    <a:pt x="53" y="25"/>
                    <a:pt x="45" y="1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474"/>
            <p:cNvSpPr/>
            <p:nvPr/>
          </p:nvSpPr>
          <p:spPr bwMode="auto">
            <a:xfrm>
              <a:off x="8509000" y="-1211263"/>
              <a:ext cx="131763" cy="107950"/>
            </a:xfrm>
            <a:custGeom>
              <a:avLst/>
              <a:gdLst>
                <a:gd name="T0" fmla="*/ 20 w 35"/>
                <a:gd name="T1" fmla="*/ 0 h 29"/>
                <a:gd name="T2" fmla="*/ 28 w 35"/>
                <a:gd name="T3" fmla="*/ 4 h 29"/>
                <a:gd name="T4" fmla="*/ 35 w 35"/>
                <a:gd name="T5" fmla="*/ 21 h 29"/>
                <a:gd name="T6" fmla="*/ 7 w 35"/>
                <a:gd name="T7" fmla="*/ 29 h 29"/>
                <a:gd name="T8" fmla="*/ 0 w 35"/>
                <a:gd name="T9" fmla="*/ 21 h 29"/>
                <a:gd name="T10" fmla="*/ 20 w 3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9">
                  <a:moveTo>
                    <a:pt x="20" y="0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35" y="11"/>
                    <a:pt x="35" y="2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475"/>
            <p:cNvSpPr/>
            <p:nvPr/>
          </p:nvSpPr>
          <p:spPr bwMode="auto">
            <a:xfrm>
              <a:off x="8258175" y="-1752600"/>
              <a:ext cx="357188" cy="635000"/>
            </a:xfrm>
            <a:custGeom>
              <a:avLst/>
              <a:gdLst>
                <a:gd name="T0" fmla="*/ 0 w 225"/>
                <a:gd name="T1" fmla="*/ 0 h 400"/>
                <a:gd name="T2" fmla="*/ 225 w 225"/>
                <a:gd name="T3" fmla="*/ 350 h 400"/>
                <a:gd name="T4" fmla="*/ 168 w 225"/>
                <a:gd name="T5" fmla="*/ 400 h 400"/>
                <a:gd name="T6" fmla="*/ 2 w 225"/>
                <a:gd name="T7" fmla="*/ 220 h 400"/>
                <a:gd name="T8" fmla="*/ 0 w 225"/>
                <a:gd name="T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0">
                  <a:moveTo>
                    <a:pt x="0" y="0"/>
                  </a:moveTo>
                  <a:lnTo>
                    <a:pt x="225" y="350"/>
                  </a:lnTo>
                  <a:lnTo>
                    <a:pt x="168" y="400"/>
                  </a:lnTo>
                  <a:lnTo>
                    <a:pt x="2" y="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476"/>
            <p:cNvSpPr/>
            <p:nvPr/>
          </p:nvSpPr>
          <p:spPr bwMode="auto">
            <a:xfrm>
              <a:off x="8258175" y="-1752600"/>
              <a:ext cx="357188" cy="635000"/>
            </a:xfrm>
            <a:custGeom>
              <a:avLst/>
              <a:gdLst>
                <a:gd name="T0" fmla="*/ 75 w 95"/>
                <a:gd name="T1" fmla="*/ 142 h 169"/>
                <a:gd name="T2" fmla="*/ 45 w 95"/>
                <a:gd name="T3" fmla="*/ 119 h 169"/>
                <a:gd name="T4" fmla="*/ 31 w 95"/>
                <a:gd name="T5" fmla="*/ 86 h 169"/>
                <a:gd name="T6" fmla="*/ 35 w 95"/>
                <a:gd name="T7" fmla="*/ 54 h 169"/>
                <a:gd name="T8" fmla="*/ 0 w 95"/>
                <a:gd name="T9" fmla="*/ 0 h 169"/>
                <a:gd name="T10" fmla="*/ 1 w 95"/>
                <a:gd name="T11" fmla="*/ 93 h 169"/>
                <a:gd name="T12" fmla="*/ 71 w 95"/>
                <a:gd name="T13" fmla="*/ 169 h 169"/>
                <a:gd name="T14" fmla="*/ 95 w 95"/>
                <a:gd name="T15" fmla="*/ 148 h 169"/>
                <a:gd name="T16" fmla="*/ 90 w 95"/>
                <a:gd name="T17" fmla="*/ 140 h 169"/>
                <a:gd name="T18" fmla="*/ 75 w 95"/>
                <a:gd name="T19" fmla="*/ 14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69">
                  <a:moveTo>
                    <a:pt x="75" y="142"/>
                  </a:moveTo>
                  <a:cubicBezTo>
                    <a:pt x="62" y="141"/>
                    <a:pt x="52" y="129"/>
                    <a:pt x="45" y="119"/>
                  </a:cubicBezTo>
                  <a:cubicBezTo>
                    <a:pt x="37" y="109"/>
                    <a:pt x="30" y="99"/>
                    <a:pt x="31" y="86"/>
                  </a:cubicBezTo>
                  <a:cubicBezTo>
                    <a:pt x="31" y="75"/>
                    <a:pt x="34" y="64"/>
                    <a:pt x="35" y="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95" y="148"/>
                    <a:pt x="95" y="148"/>
                    <a:pt x="95" y="148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85" y="141"/>
                    <a:pt x="80" y="142"/>
                    <a:pt x="75" y="14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77"/>
            <p:cNvSpPr/>
            <p:nvPr/>
          </p:nvSpPr>
          <p:spPr bwMode="auto">
            <a:xfrm>
              <a:off x="7664450" y="-1008063"/>
              <a:ext cx="781050" cy="1436688"/>
            </a:xfrm>
            <a:custGeom>
              <a:avLst/>
              <a:gdLst>
                <a:gd name="T0" fmla="*/ 150 w 208"/>
                <a:gd name="T1" fmla="*/ 5 h 383"/>
                <a:gd name="T2" fmla="*/ 123 w 208"/>
                <a:gd name="T3" fmla="*/ 89 h 383"/>
                <a:gd name="T4" fmla="*/ 169 w 208"/>
                <a:gd name="T5" fmla="*/ 214 h 383"/>
                <a:gd name="T6" fmla="*/ 205 w 208"/>
                <a:gd name="T7" fmla="*/ 361 h 383"/>
                <a:gd name="T8" fmla="*/ 194 w 208"/>
                <a:gd name="T9" fmla="*/ 378 h 383"/>
                <a:gd name="T10" fmla="*/ 173 w 208"/>
                <a:gd name="T11" fmla="*/ 372 h 383"/>
                <a:gd name="T12" fmla="*/ 141 w 208"/>
                <a:gd name="T13" fmla="*/ 221 h 383"/>
                <a:gd name="T14" fmla="*/ 94 w 208"/>
                <a:gd name="T15" fmla="*/ 91 h 383"/>
                <a:gd name="T16" fmla="*/ 63 w 208"/>
                <a:gd name="T17" fmla="*/ 90 h 383"/>
                <a:gd name="T18" fmla="*/ 102 w 208"/>
                <a:gd name="T19" fmla="*/ 324 h 383"/>
                <a:gd name="T20" fmla="*/ 80 w 208"/>
                <a:gd name="T21" fmla="*/ 306 h 383"/>
                <a:gd name="T22" fmla="*/ 65 w 208"/>
                <a:gd name="T23" fmla="*/ 291 h 383"/>
                <a:gd name="T24" fmla="*/ 35 w 208"/>
                <a:gd name="T25" fmla="*/ 86 h 383"/>
                <a:gd name="T26" fmla="*/ 14 w 208"/>
                <a:gd name="T27" fmla="*/ 0 h 383"/>
                <a:gd name="T28" fmla="*/ 150 w 208"/>
                <a:gd name="T29" fmla="*/ 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383">
                  <a:moveTo>
                    <a:pt x="150" y="5"/>
                  </a:moveTo>
                  <a:cubicBezTo>
                    <a:pt x="150" y="5"/>
                    <a:pt x="165" y="82"/>
                    <a:pt x="123" y="89"/>
                  </a:cubicBezTo>
                  <a:cubicBezTo>
                    <a:pt x="123" y="89"/>
                    <a:pt x="156" y="161"/>
                    <a:pt x="169" y="214"/>
                  </a:cubicBezTo>
                  <a:cubicBezTo>
                    <a:pt x="182" y="267"/>
                    <a:pt x="205" y="361"/>
                    <a:pt x="205" y="361"/>
                  </a:cubicBezTo>
                  <a:cubicBezTo>
                    <a:pt x="205" y="361"/>
                    <a:pt x="208" y="374"/>
                    <a:pt x="194" y="378"/>
                  </a:cubicBezTo>
                  <a:cubicBezTo>
                    <a:pt x="179" y="383"/>
                    <a:pt x="173" y="372"/>
                    <a:pt x="173" y="372"/>
                  </a:cubicBezTo>
                  <a:cubicBezTo>
                    <a:pt x="173" y="372"/>
                    <a:pt x="152" y="266"/>
                    <a:pt x="141" y="221"/>
                  </a:cubicBezTo>
                  <a:cubicBezTo>
                    <a:pt x="131" y="186"/>
                    <a:pt x="94" y="91"/>
                    <a:pt x="94" y="91"/>
                  </a:cubicBezTo>
                  <a:cubicBezTo>
                    <a:pt x="94" y="91"/>
                    <a:pt x="69" y="94"/>
                    <a:pt x="63" y="90"/>
                  </a:cubicBezTo>
                  <a:cubicBezTo>
                    <a:pt x="102" y="324"/>
                    <a:pt x="102" y="324"/>
                    <a:pt x="102" y="324"/>
                  </a:cubicBezTo>
                  <a:cubicBezTo>
                    <a:pt x="80" y="306"/>
                    <a:pt x="80" y="306"/>
                    <a:pt x="80" y="306"/>
                  </a:cubicBezTo>
                  <a:cubicBezTo>
                    <a:pt x="65" y="291"/>
                    <a:pt x="65" y="291"/>
                    <a:pt x="65" y="291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0" y="63"/>
                    <a:pt x="14" y="0"/>
                  </a:cubicBezTo>
                  <a:lnTo>
                    <a:pt x="150" y="5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78"/>
            <p:cNvSpPr/>
            <p:nvPr/>
          </p:nvSpPr>
          <p:spPr bwMode="auto">
            <a:xfrm>
              <a:off x="7664450" y="-1008063"/>
              <a:ext cx="781050" cy="1425575"/>
            </a:xfrm>
            <a:custGeom>
              <a:avLst/>
              <a:gdLst>
                <a:gd name="T0" fmla="*/ 205 w 208"/>
                <a:gd name="T1" fmla="*/ 361 h 380"/>
                <a:gd name="T2" fmla="*/ 169 w 208"/>
                <a:gd name="T3" fmla="*/ 214 h 380"/>
                <a:gd name="T4" fmla="*/ 123 w 208"/>
                <a:gd name="T5" fmla="*/ 89 h 380"/>
                <a:gd name="T6" fmla="*/ 150 w 208"/>
                <a:gd name="T7" fmla="*/ 5 h 380"/>
                <a:gd name="T8" fmla="*/ 142 w 208"/>
                <a:gd name="T9" fmla="*/ 5 h 380"/>
                <a:gd name="T10" fmla="*/ 138 w 208"/>
                <a:gd name="T11" fmla="*/ 40 h 380"/>
                <a:gd name="T12" fmla="*/ 101 w 208"/>
                <a:gd name="T13" fmla="*/ 55 h 380"/>
                <a:gd name="T14" fmla="*/ 66 w 208"/>
                <a:gd name="T15" fmla="*/ 23 h 380"/>
                <a:gd name="T16" fmla="*/ 65 w 208"/>
                <a:gd name="T17" fmla="*/ 2 h 380"/>
                <a:gd name="T18" fmla="*/ 14 w 208"/>
                <a:gd name="T19" fmla="*/ 0 h 380"/>
                <a:gd name="T20" fmla="*/ 35 w 208"/>
                <a:gd name="T21" fmla="*/ 86 h 380"/>
                <a:gd name="T22" fmla="*/ 38 w 208"/>
                <a:gd name="T23" fmla="*/ 105 h 380"/>
                <a:gd name="T24" fmla="*/ 45 w 208"/>
                <a:gd name="T25" fmla="*/ 103 h 380"/>
                <a:gd name="T26" fmla="*/ 47 w 208"/>
                <a:gd name="T27" fmla="*/ 104 h 380"/>
                <a:gd name="T28" fmla="*/ 65 w 208"/>
                <a:gd name="T29" fmla="*/ 199 h 380"/>
                <a:gd name="T30" fmla="*/ 78 w 208"/>
                <a:gd name="T31" fmla="*/ 269 h 380"/>
                <a:gd name="T32" fmla="*/ 76 w 208"/>
                <a:gd name="T33" fmla="*/ 270 h 380"/>
                <a:gd name="T34" fmla="*/ 62 w 208"/>
                <a:gd name="T35" fmla="*/ 266 h 380"/>
                <a:gd name="T36" fmla="*/ 65 w 208"/>
                <a:gd name="T37" fmla="*/ 291 h 380"/>
                <a:gd name="T38" fmla="*/ 80 w 208"/>
                <a:gd name="T39" fmla="*/ 306 h 380"/>
                <a:gd name="T40" fmla="*/ 102 w 208"/>
                <a:gd name="T41" fmla="*/ 324 h 380"/>
                <a:gd name="T42" fmla="*/ 63 w 208"/>
                <a:gd name="T43" fmla="*/ 90 h 380"/>
                <a:gd name="T44" fmla="*/ 90 w 208"/>
                <a:gd name="T45" fmla="*/ 92 h 380"/>
                <a:gd name="T46" fmla="*/ 91 w 208"/>
                <a:gd name="T47" fmla="*/ 91 h 380"/>
                <a:gd name="T48" fmla="*/ 127 w 208"/>
                <a:gd name="T49" fmla="*/ 123 h 380"/>
                <a:gd name="T50" fmla="*/ 147 w 208"/>
                <a:gd name="T51" fmla="*/ 189 h 380"/>
                <a:gd name="T52" fmla="*/ 175 w 208"/>
                <a:gd name="T53" fmla="*/ 284 h 380"/>
                <a:gd name="T54" fmla="*/ 184 w 208"/>
                <a:gd name="T55" fmla="*/ 341 h 380"/>
                <a:gd name="T56" fmla="*/ 187 w 208"/>
                <a:gd name="T57" fmla="*/ 380 h 380"/>
                <a:gd name="T58" fmla="*/ 194 w 208"/>
                <a:gd name="T59" fmla="*/ 378 h 380"/>
                <a:gd name="T60" fmla="*/ 205 w 208"/>
                <a:gd name="T61" fmla="*/ 361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" h="380">
                  <a:moveTo>
                    <a:pt x="205" y="361"/>
                  </a:moveTo>
                  <a:cubicBezTo>
                    <a:pt x="205" y="361"/>
                    <a:pt x="182" y="267"/>
                    <a:pt x="169" y="214"/>
                  </a:cubicBezTo>
                  <a:cubicBezTo>
                    <a:pt x="156" y="161"/>
                    <a:pt x="123" y="89"/>
                    <a:pt x="123" y="89"/>
                  </a:cubicBezTo>
                  <a:cubicBezTo>
                    <a:pt x="165" y="82"/>
                    <a:pt x="150" y="5"/>
                    <a:pt x="150" y="5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3" y="17"/>
                    <a:pt x="142" y="29"/>
                    <a:pt x="138" y="40"/>
                  </a:cubicBezTo>
                  <a:cubicBezTo>
                    <a:pt x="131" y="54"/>
                    <a:pt x="116" y="58"/>
                    <a:pt x="101" y="55"/>
                  </a:cubicBezTo>
                  <a:cubicBezTo>
                    <a:pt x="84" y="51"/>
                    <a:pt x="71" y="41"/>
                    <a:pt x="66" y="23"/>
                  </a:cubicBezTo>
                  <a:cubicBezTo>
                    <a:pt x="65" y="16"/>
                    <a:pt x="64" y="9"/>
                    <a:pt x="65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63"/>
                    <a:pt x="35" y="86"/>
                    <a:pt x="35" y="86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41" y="105"/>
                    <a:pt x="43" y="104"/>
                    <a:pt x="45" y="103"/>
                  </a:cubicBezTo>
                  <a:cubicBezTo>
                    <a:pt x="46" y="103"/>
                    <a:pt x="47" y="103"/>
                    <a:pt x="47" y="104"/>
                  </a:cubicBezTo>
                  <a:cubicBezTo>
                    <a:pt x="56" y="135"/>
                    <a:pt x="58" y="167"/>
                    <a:pt x="65" y="199"/>
                  </a:cubicBezTo>
                  <a:cubicBezTo>
                    <a:pt x="70" y="221"/>
                    <a:pt x="81" y="245"/>
                    <a:pt x="78" y="269"/>
                  </a:cubicBezTo>
                  <a:cubicBezTo>
                    <a:pt x="78" y="270"/>
                    <a:pt x="77" y="270"/>
                    <a:pt x="76" y="270"/>
                  </a:cubicBezTo>
                  <a:cubicBezTo>
                    <a:pt x="71" y="269"/>
                    <a:pt x="66" y="267"/>
                    <a:pt x="62" y="266"/>
                  </a:cubicBezTo>
                  <a:cubicBezTo>
                    <a:pt x="65" y="291"/>
                    <a:pt x="65" y="291"/>
                    <a:pt x="65" y="291"/>
                  </a:cubicBezTo>
                  <a:cubicBezTo>
                    <a:pt x="80" y="306"/>
                    <a:pt x="80" y="306"/>
                    <a:pt x="80" y="306"/>
                  </a:cubicBezTo>
                  <a:cubicBezTo>
                    <a:pt x="102" y="324"/>
                    <a:pt x="102" y="324"/>
                    <a:pt x="102" y="324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8" y="93"/>
                    <a:pt x="83" y="92"/>
                    <a:pt x="90" y="92"/>
                  </a:cubicBezTo>
                  <a:cubicBezTo>
                    <a:pt x="90" y="91"/>
                    <a:pt x="91" y="91"/>
                    <a:pt x="91" y="91"/>
                  </a:cubicBezTo>
                  <a:cubicBezTo>
                    <a:pt x="109" y="89"/>
                    <a:pt x="120" y="109"/>
                    <a:pt x="127" y="123"/>
                  </a:cubicBezTo>
                  <a:cubicBezTo>
                    <a:pt x="136" y="144"/>
                    <a:pt x="142" y="167"/>
                    <a:pt x="147" y="189"/>
                  </a:cubicBezTo>
                  <a:cubicBezTo>
                    <a:pt x="155" y="221"/>
                    <a:pt x="167" y="252"/>
                    <a:pt x="175" y="284"/>
                  </a:cubicBezTo>
                  <a:cubicBezTo>
                    <a:pt x="179" y="303"/>
                    <a:pt x="182" y="322"/>
                    <a:pt x="184" y="341"/>
                  </a:cubicBezTo>
                  <a:cubicBezTo>
                    <a:pt x="185" y="354"/>
                    <a:pt x="186" y="367"/>
                    <a:pt x="187" y="380"/>
                  </a:cubicBezTo>
                  <a:cubicBezTo>
                    <a:pt x="189" y="380"/>
                    <a:pt x="191" y="379"/>
                    <a:pt x="194" y="378"/>
                  </a:cubicBezTo>
                  <a:cubicBezTo>
                    <a:pt x="208" y="374"/>
                    <a:pt x="205" y="361"/>
                    <a:pt x="205" y="361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79"/>
            <p:cNvSpPr/>
            <p:nvPr/>
          </p:nvSpPr>
          <p:spPr bwMode="auto">
            <a:xfrm>
              <a:off x="7713662" y="-1057275"/>
              <a:ext cx="514350" cy="363538"/>
            </a:xfrm>
            <a:custGeom>
              <a:avLst/>
              <a:gdLst>
                <a:gd name="T0" fmla="*/ 137 w 137"/>
                <a:gd name="T1" fmla="*/ 15 h 97"/>
                <a:gd name="T2" fmla="*/ 137 w 137"/>
                <a:gd name="T3" fmla="*/ 23 h 97"/>
                <a:gd name="T4" fmla="*/ 62 w 137"/>
                <a:gd name="T5" fmla="*/ 22 h 97"/>
                <a:gd name="T6" fmla="*/ 60 w 137"/>
                <a:gd name="T7" fmla="*/ 92 h 97"/>
                <a:gd name="T8" fmla="*/ 37 w 137"/>
                <a:gd name="T9" fmla="*/ 93 h 97"/>
                <a:gd name="T10" fmla="*/ 0 w 137"/>
                <a:gd name="T11" fmla="*/ 16 h 97"/>
                <a:gd name="T12" fmla="*/ 2 w 137"/>
                <a:gd name="T13" fmla="*/ 9 h 97"/>
                <a:gd name="T14" fmla="*/ 137 w 137"/>
                <a:gd name="T15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7">
                  <a:moveTo>
                    <a:pt x="137" y="15"/>
                  </a:moveTo>
                  <a:cubicBezTo>
                    <a:pt x="137" y="23"/>
                    <a:pt x="137" y="23"/>
                    <a:pt x="137" y="23"/>
                  </a:cubicBezTo>
                  <a:cubicBezTo>
                    <a:pt x="137" y="23"/>
                    <a:pt x="86" y="22"/>
                    <a:pt x="62" y="22"/>
                  </a:cubicBezTo>
                  <a:cubicBezTo>
                    <a:pt x="53" y="22"/>
                    <a:pt x="70" y="92"/>
                    <a:pt x="60" y="92"/>
                  </a:cubicBezTo>
                  <a:cubicBezTo>
                    <a:pt x="58" y="92"/>
                    <a:pt x="40" y="97"/>
                    <a:pt x="37" y="93"/>
                  </a:cubicBezTo>
                  <a:cubicBezTo>
                    <a:pt x="21" y="76"/>
                    <a:pt x="7" y="19"/>
                    <a:pt x="0" y="1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79" y="0"/>
                    <a:pt x="137" y="15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80"/>
            <p:cNvSpPr/>
            <p:nvPr/>
          </p:nvSpPr>
          <p:spPr bwMode="auto">
            <a:xfrm>
              <a:off x="7496175" y="-17463"/>
              <a:ext cx="574675" cy="385763"/>
            </a:xfrm>
            <a:custGeom>
              <a:avLst/>
              <a:gdLst>
                <a:gd name="T0" fmla="*/ 35 w 153"/>
                <a:gd name="T1" fmla="*/ 103 h 103"/>
                <a:gd name="T2" fmla="*/ 153 w 153"/>
                <a:gd name="T3" fmla="*/ 61 h 103"/>
                <a:gd name="T4" fmla="*/ 72 w 153"/>
                <a:gd name="T5" fmla="*/ 18 h 103"/>
                <a:gd name="T6" fmla="*/ 35 w 153"/>
                <a:gd name="T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103">
                  <a:moveTo>
                    <a:pt x="35" y="103"/>
                  </a:moveTo>
                  <a:cubicBezTo>
                    <a:pt x="35" y="103"/>
                    <a:pt x="127" y="79"/>
                    <a:pt x="153" y="61"/>
                  </a:cubicBezTo>
                  <a:cubicBezTo>
                    <a:pt x="153" y="61"/>
                    <a:pt x="143" y="0"/>
                    <a:pt x="72" y="18"/>
                  </a:cubicBezTo>
                  <a:cubicBezTo>
                    <a:pt x="0" y="36"/>
                    <a:pt x="21" y="102"/>
                    <a:pt x="35" y="103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81"/>
            <p:cNvSpPr/>
            <p:nvPr/>
          </p:nvSpPr>
          <p:spPr bwMode="auto">
            <a:xfrm>
              <a:off x="7575550" y="23812"/>
              <a:ext cx="407988" cy="295275"/>
            </a:xfrm>
            <a:custGeom>
              <a:avLst/>
              <a:gdLst>
                <a:gd name="T0" fmla="*/ 109 w 109"/>
                <a:gd name="T1" fmla="*/ 14 h 79"/>
                <a:gd name="T2" fmla="*/ 51 w 109"/>
                <a:gd name="T3" fmla="*/ 7 h 79"/>
                <a:gd name="T4" fmla="*/ 0 w 109"/>
                <a:gd name="T5" fmla="*/ 58 h 79"/>
                <a:gd name="T6" fmla="*/ 109 w 109"/>
                <a:gd name="T7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9">
                  <a:moveTo>
                    <a:pt x="109" y="14"/>
                  </a:moveTo>
                  <a:cubicBezTo>
                    <a:pt x="96" y="5"/>
                    <a:pt x="78" y="0"/>
                    <a:pt x="51" y="7"/>
                  </a:cubicBezTo>
                  <a:cubicBezTo>
                    <a:pt x="14" y="16"/>
                    <a:pt x="1" y="38"/>
                    <a:pt x="0" y="58"/>
                  </a:cubicBezTo>
                  <a:cubicBezTo>
                    <a:pt x="27" y="79"/>
                    <a:pt x="109" y="52"/>
                    <a:pt x="109" y="1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82"/>
            <p:cNvSpPr/>
            <p:nvPr/>
          </p:nvSpPr>
          <p:spPr bwMode="auto">
            <a:xfrm>
              <a:off x="7650162" y="117475"/>
              <a:ext cx="74613" cy="47625"/>
            </a:xfrm>
            <a:custGeom>
              <a:avLst/>
              <a:gdLst>
                <a:gd name="T0" fmla="*/ 19 w 20"/>
                <a:gd name="T1" fmla="*/ 4 h 13"/>
                <a:gd name="T2" fmla="*/ 11 w 20"/>
                <a:gd name="T3" fmla="*/ 12 h 13"/>
                <a:gd name="T4" fmla="*/ 0 w 20"/>
                <a:gd name="T5" fmla="*/ 9 h 13"/>
                <a:gd name="T6" fmla="*/ 8 w 20"/>
                <a:gd name="T7" fmla="*/ 2 h 13"/>
                <a:gd name="T8" fmla="*/ 19 w 20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4"/>
                  </a:moveTo>
                  <a:cubicBezTo>
                    <a:pt x="20" y="7"/>
                    <a:pt x="16" y="10"/>
                    <a:pt x="11" y="12"/>
                  </a:cubicBezTo>
                  <a:cubicBezTo>
                    <a:pt x="6" y="13"/>
                    <a:pt x="1" y="12"/>
                    <a:pt x="0" y="9"/>
                  </a:cubicBezTo>
                  <a:cubicBezTo>
                    <a:pt x="0" y="6"/>
                    <a:pt x="3" y="3"/>
                    <a:pt x="8" y="2"/>
                  </a:cubicBezTo>
                  <a:cubicBezTo>
                    <a:pt x="14" y="0"/>
                    <a:pt x="18" y="1"/>
                    <a:pt x="19" y="4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483"/>
            <p:cNvSpPr/>
            <p:nvPr/>
          </p:nvSpPr>
          <p:spPr bwMode="auto">
            <a:xfrm>
              <a:off x="7653337" y="-1819275"/>
              <a:ext cx="676275" cy="828675"/>
            </a:xfrm>
            <a:custGeom>
              <a:avLst/>
              <a:gdLst>
                <a:gd name="T0" fmla="*/ 162 w 180"/>
                <a:gd name="T1" fmla="*/ 17 h 221"/>
                <a:gd name="T2" fmla="*/ 36 w 180"/>
                <a:gd name="T3" fmla="*/ 0 h 221"/>
                <a:gd name="T4" fmla="*/ 9 w 180"/>
                <a:gd name="T5" fmla="*/ 13 h 221"/>
                <a:gd name="T6" fmla="*/ 5 w 180"/>
                <a:gd name="T7" fmla="*/ 131 h 221"/>
                <a:gd name="T8" fmla="*/ 15 w 180"/>
                <a:gd name="T9" fmla="*/ 216 h 221"/>
                <a:gd name="T10" fmla="*/ 156 w 180"/>
                <a:gd name="T11" fmla="*/ 221 h 221"/>
                <a:gd name="T12" fmla="*/ 162 w 180"/>
                <a:gd name="T13" fmla="*/ 1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221">
                  <a:moveTo>
                    <a:pt x="162" y="17"/>
                  </a:moveTo>
                  <a:cubicBezTo>
                    <a:pt x="162" y="17"/>
                    <a:pt x="121" y="1"/>
                    <a:pt x="36" y="0"/>
                  </a:cubicBezTo>
                  <a:cubicBezTo>
                    <a:pt x="36" y="0"/>
                    <a:pt x="13" y="1"/>
                    <a:pt x="9" y="13"/>
                  </a:cubicBezTo>
                  <a:cubicBezTo>
                    <a:pt x="7" y="20"/>
                    <a:pt x="20" y="24"/>
                    <a:pt x="5" y="131"/>
                  </a:cubicBezTo>
                  <a:cubicBezTo>
                    <a:pt x="0" y="170"/>
                    <a:pt x="15" y="216"/>
                    <a:pt x="15" y="216"/>
                  </a:cubicBezTo>
                  <a:cubicBezTo>
                    <a:pt x="156" y="221"/>
                    <a:pt x="156" y="221"/>
                    <a:pt x="156" y="221"/>
                  </a:cubicBezTo>
                  <a:cubicBezTo>
                    <a:pt x="156" y="221"/>
                    <a:pt x="180" y="39"/>
                    <a:pt x="162" y="1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484"/>
            <p:cNvSpPr/>
            <p:nvPr/>
          </p:nvSpPr>
          <p:spPr bwMode="auto">
            <a:xfrm>
              <a:off x="7653337" y="-1819275"/>
              <a:ext cx="676275" cy="828675"/>
            </a:xfrm>
            <a:custGeom>
              <a:avLst/>
              <a:gdLst>
                <a:gd name="T0" fmla="*/ 162 w 180"/>
                <a:gd name="T1" fmla="*/ 17 h 221"/>
                <a:gd name="T2" fmla="*/ 121 w 180"/>
                <a:gd name="T3" fmla="*/ 7 h 221"/>
                <a:gd name="T4" fmla="*/ 146 w 180"/>
                <a:gd name="T5" fmla="*/ 129 h 221"/>
                <a:gd name="T6" fmla="*/ 112 w 180"/>
                <a:gd name="T7" fmla="*/ 194 h 221"/>
                <a:gd name="T8" fmla="*/ 75 w 180"/>
                <a:gd name="T9" fmla="*/ 204 h 221"/>
                <a:gd name="T10" fmla="*/ 41 w 180"/>
                <a:gd name="T11" fmla="*/ 181 h 221"/>
                <a:gd name="T12" fmla="*/ 25 w 180"/>
                <a:gd name="T13" fmla="*/ 93 h 221"/>
                <a:gd name="T14" fmla="*/ 43 w 180"/>
                <a:gd name="T15" fmla="*/ 0 h 221"/>
                <a:gd name="T16" fmla="*/ 36 w 180"/>
                <a:gd name="T17" fmla="*/ 0 h 221"/>
                <a:gd name="T18" fmla="*/ 9 w 180"/>
                <a:gd name="T19" fmla="*/ 13 h 221"/>
                <a:gd name="T20" fmla="*/ 5 w 180"/>
                <a:gd name="T21" fmla="*/ 131 h 221"/>
                <a:gd name="T22" fmla="*/ 15 w 180"/>
                <a:gd name="T23" fmla="*/ 216 h 221"/>
                <a:gd name="T24" fmla="*/ 156 w 180"/>
                <a:gd name="T25" fmla="*/ 221 h 221"/>
                <a:gd name="T26" fmla="*/ 162 w 180"/>
                <a:gd name="T27" fmla="*/ 1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221">
                  <a:moveTo>
                    <a:pt x="162" y="17"/>
                  </a:moveTo>
                  <a:cubicBezTo>
                    <a:pt x="162" y="17"/>
                    <a:pt x="149" y="12"/>
                    <a:pt x="121" y="7"/>
                  </a:cubicBezTo>
                  <a:cubicBezTo>
                    <a:pt x="150" y="37"/>
                    <a:pt x="153" y="91"/>
                    <a:pt x="146" y="129"/>
                  </a:cubicBezTo>
                  <a:cubicBezTo>
                    <a:pt x="142" y="154"/>
                    <a:pt x="134" y="180"/>
                    <a:pt x="112" y="194"/>
                  </a:cubicBezTo>
                  <a:cubicBezTo>
                    <a:pt x="102" y="202"/>
                    <a:pt x="88" y="207"/>
                    <a:pt x="75" y="204"/>
                  </a:cubicBezTo>
                  <a:cubicBezTo>
                    <a:pt x="61" y="202"/>
                    <a:pt x="49" y="193"/>
                    <a:pt x="41" y="181"/>
                  </a:cubicBezTo>
                  <a:cubicBezTo>
                    <a:pt x="23" y="156"/>
                    <a:pt x="24" y="122"/>
                    <a:pt x="25" y="93"/>
                  </a:cubicBezTo>
                  <a:cubicBezTo>
                    <a:pt x="27" y="61"/>
                    <a:pt x="35" y="31"/>
                    <a:pt x="43" y="0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6" y="0"/>
                    <a:pt x="13" y="1"/>
                    <a:pt x="9" y="13"/>
                  </a:cubicBezTo>
                  <a:cubicBezTo>
                    <a:pt x="7" y="20"/>
                    <a:pt x="20" y="24"/>
                    <a:pt x="5" y="131"/>
                  </a:cubicBezTo>
                  <a:cubicBezTo>
                    <a:pt x="0" y="170"/>
                    <a:pt x="15" y="216"/>
                    <a:pt x="15" y="216"/>
                  </a:cubicBezTo>
                  <a:cubicBezTo>
                    <a:pt x="156" y="221"/>
                    <a:pt x="156" y="221"/>
                    <a:pt x="156" y="221"/>
                  </a:cubicBezTo>
                  <a:cubicBezTo>
                    <a:pt x="156" y="221"/>
                    <a:pt x="180" y="39"/>
                    <a:pt x="162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85"/>
            <p:cNvSpPr/>
            <p:nvPr/>
          </p:nvSpPr>
          <p:spPr bwMode="auto">
            <a:xfrm>
              <a:off x="7694612" y="-1819275"/>
              <a:ext cx="585788" cy="817563"/>
            </a:xfrm>
            <a:custGeom>
              <a:avLst/>
              <a:gdLst>
                <a:gd name="T0" fmla="*/ 50 w 156"/>
                <a:gd name="T1" fmla="*/ 113 h 218"/>
                <a:gd name="T2" fmla="*/ 83 w 156"/>
                <a:gd name="T3" fmla="*/ 26 h 218"/>
                <a:gd name="T4" fmla="*/ 77 w 156"/>
                <a:gd name="T5" fmla="*/ 21 h 218"/>
                <a:gd name="T6" fmla="*/ 11 w 156"/>
                <a:gd name="T7" fmla="*/ 15 h 218"/>
                <a:gd name="T8" fmla="*/ 25 w 156"/>
                <a:gd name="T9" fmla="*/ 0 h 218"/>
                <a:gd name="T10" fmla="*/ 151 w 156"/>
                <a:gd name="T11" fmla="*/ 17 h 218"/>
                <a:gd name="T12" fmla="*/ 156 w 156"/>
                <a:gd name="T13" fmla="*/ 29 h 218"/>
                <a:gd name="T14" fmla="*/ 140 w 156"/>
                <a:gd name="T15" fmla="*/ 27 h 218"/>
                <a:gd name="T16" fmla="*/ 120 w 156"/>
                <a:gd name="T17" fmla="*/ 28 h 218"/>
                <a:gd name="T18" fmla="*/ 114 w 156"/>
                <a:gd name="T19" fmla="*/ 42 h 218"/>
                <a:gd name="T20" fmla="*/ 114 w 156"/>
                <a:gd name="T21" fmla="*/ 85 h 218"/>
                <a:gd name="T22" fmla="*/ 67 w 156"/>
                <a:gd name="T23" fmla="*/ 218 h 218"/>
                <a:gd name="T24" fmla="*/ 4 w 156"/>
                <a:gd name="T25" fmla="*/ 216 h 218"/>
                <a:gd name="T26" fmla="*/ 0 w 156"/>
                <a:gd name="T27" fmla="*/ 184 h 218"/>
                <a:gd name="T28" fmla="*/ 50 w 156"/>
                <a:gd name="T29" fmla="*/ 1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218">
                  <a:moveTo>
                    <a:pt x="50" y="113"/>
                  </a:moveTo>
                  <a:cubicBezTo>
                    <a:pt x="70" y="87"/>
                    <a:pt x="85" y="60"/>
                    <a:pt x="83" y="26"/>
                  </a:cubicBezTo>
                  <a:cubicBezTo>
                    <a:pt x="83" y="23"/>
                    <a:pt x="80" y="19"/>
                    <a:pt x="77" y="21"/>
                  </a:cubicBezTo>
                  <a:cubicBezTo>
                    <a:pt x="56" y="29"/>
                    <a:pt x="28" y="30"/>
                    <a:pt x="11" y="15"/>
                  </a:cubicBezTo>
                  <a:cubicBezTo>
                    <a:pt x="15" y="3"/>
                    <a:pt x="25" y="0"/>
                    <a:pt x="25" y="0"/>
                  </a:cubicBezTo>
                  <a:cubicBezTo>
                    <a:pt x="110" y="1"/>
                    <a:pt x="151" y="17"/>
                    <a:pt x="151" y="17"/>
                  </a:cubicBezTo>
                  <a:cubicBezTo>
                    <a:pt x="153" y="19"/>
                    <a:pt x="155" y="23"/>
                    <a:pt x="156" y="29"/>
                  </a:cubicBezTo>
                  <a:cubicBezTo>
                    <a:pt x="151" y="29"/>
                    <a:pt x="145" y="27"/>
                    <a:pt x="140" y="27"/>
                  </a:cubicBezTo>
                  <a:cubicBezTo>
                    <a:pt x="133" y="27"/>
                    <a:pt x="126" y="26"/>
                    <a:pt x="120" y="28"/>
                  </a:cubicBezTo>
                  <a:cubicBezTo>
                    <a:pt x="115" y="31"/>
                    <a:pt x="114" y="38"/>
                    <a:pt x="114" y="42"/>
                  </a:cubicBezTo>
                  <a:cubicBezTo>
                    <a:pt x="113" y="56"/>
                    <a:pt x="115" y="71"/>
                    <a:pt x="114" y="85"/>
                  </a:cubicBezTo>
                  <a:cubicBezTo>
                    <a:pt x="110" y="133"/>
                    <a:pt x="74" y="171"/>
                    <a:pt x="67" y="218"/>
                  </a:cubicBezTo>
                  <a:cubicBezTo>
                    <a:pt x="4" y="216"/>
                    <a:pt x="4" y="216"/>
                    <a:pt x="4" y="216"/>
                  </a:cubicBezTo>
                  <a:cubicBezTo>
                    <a:pt x="4" y="216"/>
                    <a:pt x="0" y="204"/>
                    <a:pt x="0" y="184"/>
                  </a:cubicBezTo>
                  <a:cubicBezTo>
                    <a:pt x="15" y="159"/>
                    <a:pt x="32" y="136"/>
                    <a:pt x="50" y="11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86"/>
            <p:cNvSpPr/>
            <p:nvPr/>
          </p:nvSpPr>
          <p:spPr bwMode="auto">
            <a:xfrm>
              <a:off x="8077200" y="-1912938"/>
              <a:ext cx="207963" cy="220663"/>
            </a:xfrm>
            <a:custGeom>
              <a:avLst/>
              <a:gdLst>
                <a:gd name="T0" fmla="*/ 52 w 55"/>
                <a:gd name="T1" fmla="*/ 0 h 59"/>
                <a:gd name="T2" fmla="*/ 53 w 55"/>
                <a:gd name="T3" fmla="*/ 43 h 59"/>
                <a:gd name="T4" fmla="*/ 33 w 55"/>
                <a:gd name="T5" fmla="*/ 57 h 59"/>
                <a:gd name="T6" fmla="*/ 1 w 55"/>
                <a:gd name="T7" fmla="*/ 49 h 59"/>
                <a:gd name="T8" fmla="*/ 0 w 55"/>
                <a:gd name="T9" fmla="*/ 36 h 59"/>
                <a:gd name="T10" fmla="*/ 52 w 55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9">
                  <a:moveTo>
                    <a:pt x="52" y="0"/>
                  </a:moveTo>
                  <a:cubicBezTo>
                    <a:pt x="52" y="0"/>
                    <a:pt x="55" y="36"/>
                    <a:pt x="53" y="43"/>
                  </a:cubicBezTo>
                  <a:cubicBezTo>
                    <a:pt x="50" y="50"/>
                    <a:pt x="43" y="56"/>
                    <a:pt x="33" y="57"/>
                  </a:cubicBezTo>
                  <a:cubicBezTo>
                    <a:pt x="9" y="59"/>
                    <a:pt x="1" y="49"/>
                    <a:pt x="1" y="49"/>
                  </a:cubicBezTo>
                  <a:cubicBezTo>
                    <a:pt x="0" y="36"/>
                    <a:pt x="0" y="36"/>
                    <a:pt x="0" y="36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87"/>
            <p:cNvSpPr/>
            <p:nvPr/>
          </p:nvSpPr>
          <p:spPr bwMode="auto">
            <a:xfrm>
              <a:off x="8085137" y="-1943100"/>
              <a:ext cx="214313" cy="220663"/>
            </a:xfrm>
            <a:custGeom>
              <a:avLst/>
              <a:gdLst>
                <a:gd name="T0" fmla="*/ 53 w 57"/>
                <a:gd name="T1" fmla="*/ 0 h 59"/>
                <a:gd name="T2" fmla="*/ 54 w 57"/>
                <a:gd name="T3" fmla="*/ 43 h 59"/>
                <a:gd name="T4" fmla="*/ 34 w 57"/>
                <a:gd name="T5" fmla="*/ 57 h 59"/>
                <a:gd name="T6" fmla="*/ 4 w 57"/>
                <a:gd name="T7" fmla="*/ 56 h 59"/>
                <a:gd name="T8" fmla="*/ 0 w 57"/>
                <a:gd name="T9" fmla="*/ 32 h 59"/>
                <a:gd name="T10" fmla="*/ 53 w 57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9">
                  <a:moveTo>
                    <a:pt x="53" y="0"/>
                  </a:moveTo>
                  <a:cubicBezTo>
                    <a:pt x="53" y="0"/>
                    <a:pt x="57" y="36"/>
                    <a:pt x="54" y="43"/>
                  </a:cubicBezTo>
                  <a:cubicBezTo>
                    <a:pt x="51" y="49"/>
                    <a:pt x="44" y="56"/>
                    <a:pt x="34" y="57"/>
                  </a:cubicBezTo>
                  <a:cubicBezTo>
                    <a:pt x="11" y="59"/>
                    <a:pt x="4" y="56"/>
                    <a:pt x="4" y="56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88"/>
            <p:cNvSpPr/>
            <p:nvPr/>
          </p:nvSpPr>
          <p:spPr bwMode="auto">
            <a:xfrm>
              <a:off x="8085137" y="-1943100"/>
              <a:ext cx="206375" cy="157163"/>
            </a:xfrm>
            <a:custGeom>
              <a:avLst/>
              <a:gdLst>
                <a:gd name="T0" fmla="*/ 1 w 55"/>
                <a:gd name="T1" fmla="*/ 42 h 42"/>
                <a:gd name="T2" fmla="*/ 0 w 55"/>
                <a:gd name="T3" fmla="*/ 32 h 42"/>
                <a:gd name="T4" fmla="*/ 53 w 55"/>
                <a:gd name="T5" fmla="*/ 0 h 42"/>
                <a:gd name="T6" fmla="*/ 55 w 55"/>
                <a:gd name="T7" fmla="*/ 29 h 42"/>
                <a:gd name="T8" fmla="*/ 1 w 5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2">
                  <a:moveTo>
                    <a:pt x="1" y="4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5" y="16"/>
                    <a:pt x="55" y="29"/>
                  </a:cubicBezTo>
                  <a:cubicBezTo>
                    <a:pt x="36" y="30"/>
                    <a:pt x="19" y="33"/>
                    <a:pt x="1" y="4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89"/>
            <p:cNvSpPr/>
            <p:nvPr/>
          </p:nvSpPr>
          <p:spPr bwMode="auto">
            <a:xfrm>
              <a:off x="7818437" y="-1920875"/>
              <a:ext cx="225425" cy="187325"/>
            </a:xfrm>
            <a:custGeom>
              <a:avLst/>
              <a:gdLst>
                <a:gd name="T0" fmla="*/ 0 w 60"/>
                <a:gd name="T1" fmla="*/ 0 h 50"/>
                <a:gd name="T2" fmla="*/ 3 w 60"/>
                <a:gd name="T3" fmla="*/ 33 h 50"/>
                <a:gd name="T4" fmla="*/ 60 w 60"/>
                <a:gd name="T5" fmla="*/ 50 h 50"/>
                <a:gd name="T6" fmla="*/ 48 w 60"/>
                <a:gd name="T7" fmla="*/ 13 h 50"/>
                <a:gd name="T8" fmla="*/ 0 w 60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0" y="0"/>
                  </a:moveTo>
                  <a:cubicBezTo>
                    <a:pt x="0" y="0"/>
                    <a:pt x="1" y="30"/>
                    <a:pt x="3" y="33"/>
                  </a:cubicBezTo>
                  <a:cubicBezTo>
                    <a:pt x="5" y="37"/>
                    <a:pt x="13" y="47"/>
                    <a:pt x="60" y="50"/>
                  </a:cubicBezTo>
                  <a:cubicBezTo>
                    <a:pt x="48" y="13"/>
                    <a:pt x="48" y="13"/>
                    <a:pt x="48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90"/>
            <p:cNvSpPr/>
            <p:nvPr/>
          </p:nvSpPr>
          <p:spPr bwMode="auto">
            <a:xfrm>
              <a:off x="7804150" y="-1943100"/>
              <a:ext cx="203200" cy="195263"/>
            </a:xfrm>
            <a:custGeom>
              <a:avLst/>
              <a:gdLst>
                <a:gd name="T0" fmla="*/ 0 w 54"/>
                <a:gd name="T1" fmla="*/ 0 h 52"/>
                <a:gd name="T2" fmla="*/ 4 w 54"/>
                <a:gd name="T3" fmla="*/ 33 h 52"/>
                <a:gd name="T4" fmla="*/ 54 w 54"/>
                <a:gd name="T5" fmla="*/ 52 h 52"/>
                <a:gd name="T6" fmla="*/ 46 w 54"/>
                <a:gd name="T7" fmla="*/ 12 h 52"/>
                <a:gd name="T8" fmla="*/ 0 w 5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0" y="0"/>
                  </a:moveTo>
                  <a:cubicBezTo>
                    <a:pt x="0" y="0"/>
                    <a:pt x="2" y="30"/>
                    <a:pt x="4" y="33"/>
                  </a:cubicBezTo>
                  <a:cubicBezTo>
                    <a:pt x="5" y="36"/>
                    <a:pt x="7" y="49"/>
                    <a:pt x="54" y="52"/>
                  </a:cubicBezTo>
                  <a:cubicBezTo>
                    <a:pt x="46" y="12"/>
                    <a:pt x="46" y="12"/>
                    <a:pt x="46" y="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91"/>
            <p:cNvSpPr/>
            <p:nvPr/>
          </p:nvSpPr>
          <p:spPr bwMode="auto">
            <a:xfrm>
              <a:off x="7804150" y="-1943100"/>
              <a:ext cx="190500" cy="146050"/>
            </a:xfrm>
            <a:custGeom>
              <a:avLst/>
              <a:gdLst>
                <a:gd name="T0" fmla="*/ 24 w 51"/>
                <a:gd name="T1" fmla="*/ 15 h 39"/>
                <a:gd name="T2" fmla="*/ 1 w 51"/>
                <a:gd name="T3" fmla="*/ 7 h 39"/>
                <a:gd name="T4" fmla="*/ 0 w 51"/>
                <a:gd name="T5" fmla="*/ 0 h 39"/>
                <a:gd name="T6" fmla="*/ 46 w 51"/>
                <a:gd name="T7" fmla="*/ 12 h 39"/>
                <a:gd name="T8" fmla="*/ 51 w 51"/>
                <a:gd name="T9" fmla="*/ 39 h 39"/>
                <a:gd name="T10" fmla="*/ 50 w 51"/>
                <a:gd name="T11" fmla="*/ 39 h 39"/>
                <a:gd name="T12" fmla="*/ 24 w 51"/>
                <a:gd name="T13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39">
                  <a:moveTo>
                    <a:pt x="24" y="15"/>
                  </a:moveTo>
                  <a:cubicBezTo>
                    <a:pt x="17" y="11"/>
                    <a:pt x="9" y="8"/>
                    <a:pt x="1" y="7"/>
                  </a:cubicBezTo>
                  <a:cubicBezTo>
                    <a:pt x="1" y="3"/>
                    <a:pt x="0" y="0"/>
                    <a:pt x="0" y="0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9"/>
                    <a:pt x="50" y="39"/>
                    <a:pt x="50" y="39"/>
                  </a:cubicBezTo>
                  <a:cubicBezTo>
                    <a:pt x="40" y="34"/>
                    <a:pt x="33" y="21"/>
                    <a:pt x="24" y="15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92"/>
            <p:cNvSpPr/>
            <p:nvPr/>
          </p:nvSpPr>
          <p:spPr bwMode="auto">
            <a:xfrm>
              <a:off x="7620000" y="-1763713"/>
              <a:ext cx="514350" cy="1127125"/>
            </a:xfrm>
            <a:custGeom>
              <a:avLst/>
              <a:gdLst>
                <a:gd name="T0" fmla="*/ 109 w 137"/>
                <a:gd name="T1" fmla="*/ 0 h 300"/>
                <a:gd name="T2" fmla="*/ 97 w 137"/>
                <a:gd name="T3" fmla="*/ 69 h 300"/>
                <a:gd name="T4" fmla="*/ 0 w 137"/>
                <a:gd name="T5" fmla="*/ 252 h 300"/>
                <a:gd name="T6" fmla="*/ 42 w 137"/>
                <a:gd name="T7" fmla="*/ 300 h 300"/>
                <a:gd name="T8" fmla="*/ 82 w 137"/>
                <a:gd name="T9" fmla="*/ 262 h 300"/>
                <a:gd name="T10" fmla="*/ 96 w 137"/>
                <a:gd name="T11" fmla="*/ 147 h 300"/>
                <a:gd name="T12" fmla="*/ 123 w 137"/>
                <a:gd name="T13" fmla="*/ 1 h 300"/>
                <a:gd name="T14" fmla="*/ 109 w 137"/>
                <a:gd name="T15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00">
                  <a:moveTo>
                    <a:pt x="109" y="0"/>
                  </a:moveTo>
                  <a:cubicBezTo>
                    <a:pt x="109" y="0"/>
                    <a:pt x="113" y="41"/>
                    <a:pt x="97" y="69"/>
                  </a:cubicBezTo>
                  <a:cubicBezTo>
                    <a:pt x="82" y="96"/>
                    <a:pt x="5" y="168"/>
                    <a:pt x="0" y="252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82" y="262"/>
                    <a:pt x="82" y="262"/>
                    <a:pt x="82" y="262"/>
                  </a:cubicBezTo>
                  <a:cubicBezTo>
                    <a:pt x="82" y="262"/>
                    <a:pt x="70" y="192"/>
                    <a:pt x="96" y="147"/>
                  </a:cubicBezTo>
                  <a:cubicBezTo>
                    <a:pt x="122" y="103"/>
                    <a:pt x="137" y="52"/>
                    <a:pt x="123" y="1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93"/>
            <p:cNvSpPr/>
            <p:nvPr/>
          </p:nvSpPr>
          <p:spPr bwMode="auto">
            <a:xfrm>
              <a:off x="7740650" y="-1763713"/>
              <a:ext cx="393700" cy="1127125"/>
            </a:xfrm>
            <a:custGeom>
              <a:avLst/>
              <a:gdLst>
                <a:gd name="T0" fmla="*/ 91 w 105"/>
                <a:gd name="T1" fmla="*/ 1 h 300"/>
                <a:gd name="T2" fmla="*/ 83 w 105"/>
                <a:gd name="T3" fmla="*/ 0 h 300"/>
                <a:gd name="T4" fmla="*/ 84 w 105"/>
                <a:gd name="T5" fmla="*/ 2 h 300"/>
                <a:gd name="T6" fmla="*/ 59 w 105"/>
                <a:gd name="T7" fmla="*/ 109 h 300"/>
                <a:gd name="T8" fmla="*/ 43 w 105"/>
                <a:gd name="T9" fmla="*/ 138 h 300"/>
                <a:gd name="T10" fmla="*/ 17 w 105"/>
                <a:gd name="T11" fmla="*/ 185 h 300"/>
                <a:gd name="T12" fmla="*/ 11 w 105"/>
                <a:gd name="T13" fmla="*/ 300 h 300"/>
                <a:gd name="T14" fmla="*/ 50 w 105"/>
                <a:gd name="T15" fmla="*/ 262 h 300"/>
                <a:gd name="T16" fmla="*/ 64 w 105"/>
                <a:gd name="T17" fmla="*/ 147 h 300"/>
                <a:gd name="T18" fmla="*/ 91 w 105"/>
                <a:gd name="T19" fmla="*/ 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300">
                  <a:moveTo>
                    <a:pt x="91" y="1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83" y="1"/>
                    <a:pt x="83" y="1"/>
                    <a:pt x="84" y="2"/>
                  </a:cubicBezTo>
                  <a:cubicBezTo>
                    <a:pt x="93" y="44"/>
                    <a:pt x="80" y="77"/>
                    <a:pt x="59" y="109"/>
                  </a:cubicBezTo>
                  <a:cubicBezTo>
                    <a:pt x="55" y="119"/>
                    <a:pt x="49" y="129"/>
                    <a:pt x="43" y="138"/>
                  </a:cubicBezTo>
                  <a:cubicBezTo>
                    <a:pt x="32" y="153"/>
                    <a:pt x="23" y="167"/>
                    <a:pt x="17" y="185"/>
                  </a:cubicBezTo>
                  <a:cubicBezTo>
                    <a:pt x="4" y="223"/>
                    <a:pt x="0" y="262"/>
                    <a:pt x="11" y="300"/>
                  </a:cubicBezTo>
                  <a:cubicBezTo>
                    <a:pt x="50" y="262"/>
                    <a:pt x="50" y="262"/>
                    <a:pt x="50" y="262"/>
                  </a:cubicBezTo>
                  <a:cubicBezTo>
                    <a:pt x="50" y="262"/>
                    <a:pt x="38" y="192"/>
                    <a:pt x="64" y="147"/>
                  </a:cubicBezTo>
                  <a:cubicBezTo>
                    <a:pt x="90" y="103"/>
                    <a:pt x="105" y="52"/>
                    <a:pt x="91" y="1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94"/>
            <p:cNvSpPr/>
            <p:nvPr/>
          </p:nvSpPr>
          <p:spPr bwMode="auto">
            <a:xfrm>
              <a:off x="8002587" y="-1657350"/>
              <a:ext cx="98425" cy="119063"/>
            </a:xfrm>
            <a:custGeom>
              <a:avLst/>
              <a:gdLst>
                <a:gd name="T0" fmla="*/ 26 w 26"/>
                <a:gd name="T1" fmla="*/ 18 h 32"/>
                <a:gd name="T2" fmla="*/ 26 w 26"/>
                <a:gd name="T3" fmla="*/ 0 h 32"/>
                <a:gd name="T4" fmla="*/ 5 w 26"/>
                <a:gd name="T5" fmla="*/ 12 h 32"/>
                <a:gd name="T6" fmla="*/ 0 w 26"/>
                <a:gd name="T7" fmla="*/ 32 h 32"/>
                <a:gd name="T8" fmla="*/ 26 w 26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26" y="18"/>
                  </a:moveTo>
                  <a:cubicBezTo>
                    <a:pt x="26" y="12"/>
                    <a:pt x="26" y="6"/>
                    <a:pt x="26" y="0"/>
                  </a:cubicBezTo>
                  <a:cubicBezTo>
                    <a:pt x="19" y="4"/>
                    <a:pt x="12" y="8"/>
                    <a:pt x="5" y="12"/>
                  </a:cubicBezTo>
                  <a:cubicBezTo>
                    <a:pt x="4" y="18"/>
                    <a:pt x="2" y="25"/>
                    <a:pt x="0" y="32"/>
                  </a:cubicBezTo>
                  <a:cubicBezTo>
                    <a:pt x="8" y="27"/>
                    <a:pt x="17" y="23"/>
                    <a:pt x="26" y="1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95"/>
            <p:cNvSpPr/>
            <p:nvPr/>
          </p:nvSpPr>
          <p:spPr bwMode="auto">
            <a:xfrm>
              <a:off x="7788275" y="-1417638"/>
              <a:ext cx="285750" cy="179388"/>
            </a:xfrm>
            <a:custGeom>
              <a:avLst/>
              <a:gdLst>
                <a:gd name="T0" fmla="*/ 67 w 76"/>
                <a:gd name="T1" fmla="*/ 24 h 48"/>
                <a:gd name="T2" fmla="*/ 76 w 76"/>
                <a:gd name="T3" fmla="*/ 0 h 48"/>
                <a:gd name="T4" fmla="*/ 26 w 76"/>
                <a:gd name="T5" fmla="*/ 13 h 48"/>
                <a:gd name="T6" fmla="*/ 25 w 76"/>
                <a:gd name="T7" fmla="*/ 13 h 48"/>
                <a:gd name="T8" fmla="*/ 0 w 76"/>
                <a:gd name="T9" fmla="*/ 48 h 48"/>
                <a:gd name="T10" fmla="*/ 67 w 76"/>
                <a:gd name="T11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48">
                  <a:moveTo>
                    <a:pt x="67" y="24"/>
                  </a:moveTo>
                  <a:cubicBezTo>
                    <a:pt x="70" y="16"/>
                    <a:pt x="73" y="8"/>
                    <a:pt x="76" y="0"/>
                  </a:cubicBezTo>
                  <a:cubicBezTo>
                    <a:pt x="59" y="5"/>
                    <a:pt x="43" y="11"/>
                    <a:pt x="26" y="13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17" y="24"/>
                    <a:pt x="8" y="35"/>
                    <a:pt x="0" y="48"/>
                  </a:cubicBezTo>
                  <a:cubicBezTo>
                    <a:pt x="23" y="44"/>
                    <a:pt x="45" y="33"/>
                    <a:pt x="67" y="2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96"/>
            <p:cNvSpPr/>
            <p:nvPr/>
          </p:nvSpPr>
          <p:spPr bwMode="auto">
            <a:xfrm>
              <a:off x="7675562" y="-1189038"/>
              <a:ext cx="293688" cy="153988"/>
            </a:xfrm>
            <a:custGeom>
              <a:avLst/>
              <a:gdLst>
                <a:gd name="T0" fmla="*/ 38 w 78"/>
                <a:gd name="T1" fmla="*/ 28 h 41"/>
                <a:gd name="T2" fmla="*/ 72 w 78"/>
                <a:gd name="T3" fmla="*/ 16 h 41"/>
                <a:gd name="T4" fmla="*/ 78 w 78"/>
                <a:gd name="T5" fmla="*/ 0 h 41"/>
                <a:gd name="T6" fmla="*/ 12 w 78"/>
                <a:gd name="T7" fmla="*/ 15 h 41"/>
                <a:gd name="T8" fmla="*/ 0 w 78"/>
                <a:gd name="T9" fmla="*/ 41 h 41"/>
                <a:gd name="T10" fmla="*/ 38 w 78"/>
                <a:gd name="T11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41">
                  <a:moveTo>
                    <a:pt x="38" y="28"/>
                  </a:moveTo>
                  <a:cubicBezTo>
                    <a:pt x="49" y="24"/>
                    <a:pt x="61" y="20"/>
                    <a:pt x="72" y="16"/>
                  </a:cubicBezTo>
                  <a:cubicBezTo>
                    <a:pt x="74" y="10"/>
                    <a:pt x="76" y="5"/>
                    <a:pt x="78" y="0"/>
                  </a:cubicBezTo>
                  <a:cubicBezTo>
                    <a:pt x="59" y="8"/>
                    <a:pt x="14" y="15"/>
                    <a:pt x="12" y="15"/>
                  </a:cubicBezTo>
                  <a:cubicBezTo>
                    <a:pt x="8" y="23"/>
                    <a:pt x="3" y="32"/>
                    <a:pt x="0" y="41"/>
                  </a:cubicBezTo>
                  <a:cubicBezTo>
                    <a:pt x="12" y="36"/>
                    <a:pt x="25" y="33"/>
                    <a:pt x="38" y="2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97"/>
            <p:cNvSpPr/>
            <p:nvPr/>
          </p:nvSpPr>
          <p:spPr bwMode="auto">
            <a:xfrm>
              <a:off x="7620000" y="-1012825"/>
              <a:ext cx="304800" cy="236538"/>
            </a:xfrm>
            <a:custGeom>
              <a:avLst/>
              <a:gdLst>
                <a:gd name="T0" fmla="*/ 79 w 81"/>
                <a:gd name="T1" fmla="*/ 24 h 63"/>
                <a:gd name="T2" fmla="*/ 81 w 81"/>
                <a:gd name="T3" fmla="*/ 0 h 63"/>
                <a:gd name="T4" fmla="*/ 65 w 81"/>
                <a:gd name="T5" fmla="*/ 6 h 63"/>
                <a:gd name="T6" fmla="*/ 11 w 81"/>
                <a:gd name="T7" fmla="*/ 26 h 63"/>
                <a:gd name="T8" fmla="*/ 4 w 81"/>
                <a:gd name="T9" fmla="*/ 27 h 63"/>
                <a:gd name="T10" fmla="*/ 0 w 81"/>
                <a:gd name="T11" fmla="*/ 52 h 63"/>
                <a:gd name="T12" fmla="*/ 10 w 81"/>
                <a:gd name="T13" fmla="*/ 63 h 63"/>
                <a:gd name="T14" fmla="*/ 79 w 81"/>
                <a:gd name="T15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3">
                  <a:moveTo>
                    <a:pt x="79" y="24"/>
                  </a:moveTo>
                  <a:cubicBezTo>
                    <a:pt x="79" y="17"/>
                    <a:pt x="80" y="8"/>
                    <a:pt x="81" y="0"/>
                  </a:cubicBezTo>
                  <a:cubicBezTo>
                    <a:pt x="75" y="2"/>
                    <a:pt x="70" y="4"/>
                    <a:pt x="65" y="6"/>
                  </a:cubicBezTo>
                  <a:cubicBezTo>
                    <a:pt x="47" y="12"/>
                    <a:pt x="28" y="16"/>
                    <a:pt x="11" y="26"/>
                  </a:cubicBezTo>
                  <a:cubicBezTo>
                    <a:pt x="9" y="27"/>
                    <a:pt x="6" y="28"/>
                    <a:pt x="4" y="27"/>
                  </a:cubicBezTo>
                  <a:cubicBezTo>
                    <a:pt x="2" y="35"/>
                    <a:pt x="1" y="44"/>
                    <a:pt x="0" y="5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32" y="49"/>
                    <a:pt x="55" y="36"/>
                    <a:pt x="79" y="2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98"/>
            <p:cNvSpPr/>
            <p:nvPr/>
          </p:nvSpPr>
          <p:spPr bwMode="auto">
            <a:xfrm>
              <a:off x="7994650" y="-1811338"/>
              <a:ext cx="120650" cy="66675"/>
            </a:xfrm>
            <a:custGeom>
              <a:avLst/>
              <a:gdLst>
                <a:gd name="T0" fmla="*/ 4 w 32"/>
                <a:gd name="T1" fmla="*/ 0 h 18"/>
                <a:gd name="T2" fmla="*/ 5 w 32"/>
                <a:gd name="T3" fmla="*/ 17 h 18"/>
                <a:gd name="T4" fmla="*/ 21 w 32"/>
                <a:gd name="T5" fmla="*/ 17 h 18"/>
                <a:gd name="T6" fmla="*/ 26 w 32"/>
                <a:gd name="T7" fmla="*/ 0 h 18"/>
                <a:gd name="T8" fmla="*/ 4 w 3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4" y="0"/>
                  </a:moveTo>
                  <a:cubicBezTo>
                    <a:pt x="3" y="4"/>
                    <a:pt x="0" y="14"/>
                    <a:pt x="5" y="17"/>
                  </a:cubicBezTo>
                  <a:cubicBezTo>
                    <a:pt x="8" y="18"/>
                    <a:pt x="14" y="18"/>
                    <a:pt x="21" y="17"/>
                  </a:cubicBezTo>
                  <a:cubicBezTo>
                    <a:pt x="32" y="17"/>
                    <a:pt x="26" y="0"/>
                    <a:pt x="2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99"/>
            <p:cNvSpPr/>
            <p:nvPr/>
          </p:nvSpPr>
          <p:spPr bwMode="auto">
            <a:xfrm>
              <a:off x="7586662" y="-3467100"/>
              <a:ext cx="1166813" cy="1697038"/>
            </a:xfrm>
            <a:custGeom>
              <a:avLst/>
              <a:gdLst>
                <a:gd name="T0" fmla="*/ 20 w 311"/>
                <a:gd name="T1" fmla="*/ 203 h 452"/>
                <a:gd name="T2" fmla="*/ 1 w 311"/>
                <a:gd name="T3" fmla="*/ 349 h 452"/>
                <a:gd name="T4" fmla="*/ 26 w 311"/>
                <a:gd name="T5" fmla="*/ 397 h 452"/>
                <a:gd name="T6" fmla="*/ 101 w 311"/>
                <a:gd name="T7" fmla="*/ 423 h 452"/>
                <a:gd name="T8" fmla="*/ 124 w 311"/>
                <a:gd name="T9" fmla="*/ 449 h 452"/>
                <a:gd name="T10" fmla="*/ 140 w 311"/>
                <a:gd name="T11" fmla="*/ 449 h 452"/>
                <a:gd name="T12" fmla="*/ 170 w 311"/>
                <a:gd name="T13" fmla="*/ 441 h 452"/>
                <a:gd name="T14" fmla="*/ 254 w 311"/>
                <a:gd name="T15" fmla="*/ 439 h 452"/>
                <a:gd name="T16" fmla="*/ 280 w 311"/>
                <a:gd name="T17" fmla="*/ 405 h 452"/>
                <a:gd name="T18" fmla="*/ 309 w 311"/>
                <a:gd name="T19" fmla="*/ 233 h 452"/>
                <a:gd name="T20" fmla="*/ 281 w 311"/>
                <a:gd name="T21" fmla="*/ 118 h 452"/>
                <a:gd name="T22" fmla="*/ 20 w 311"/>
                <a:gd name="T23" fmla="*/ 203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1" h="452">
                  <a:moveTo>
                    <a:pt x="20" y="203"/>
                  </a:moveTo>
                  <a:cubicBezTo>
                    <a:pt x="20" y="203"/>
                    <a:pt x="0" y="313"/>
                    <a:pt x="1" y="349"/>
                  </a:cubicBezTo>
                  <a:cubicBezTo>
                    <a:pt x="1" y="384"/>
                    <a:pt x="7" y="389"/>
                    <a:pt x="26" y="397"/>
                  </a:cubicBezTo>
                  <a:cubicBezTo>
                    <a:pt x="45" y="405"/>
                    <a:pt x="93" y="416"/>
                    <a:pt x="101" y="423"/>
                  </a:cubicBezTo>
                  <a:cubicBezTo>
                    <a:pt x="109" y="431"/>
                    <a:pt x="110" y="449"/>
                    <a:pt x="124" y="449"/>
                  </a:cubicBezTo>
                  <a:cubicBezTo>
                    <a:pt x="129" y="450"/>
                    <a:pt x="135" y="452"/>
                    <a:pt x="140" y="449"/>
                  </a:cubicBezTo>
                  <a:cubicBezTo>
                    <a:pt x="146" y="446"/>
                    <a:pt x="165" y="441"/>
                    <a:pt x="170" y="441"/>
                  </a:cubicBezTo>
                  <a:cubicBezTo>
                    <a:pt x="178" y="440"/>
                    <a:pt x="243" y="441"/>
                    <a:pt x="254" y="439"/>
                  </a:cubicBezTo>
                  <a:cubicBezTo>
                    <a:pt x="265" y="438"/>
                    <a:pt x="274" y="430"/>
                    <a:pt x="280" y="405"/>
                  </a:cubicBezTo>
                  <a:cubicBezTo>
                    <a:pt x="285" y="381"/>
                    <a:pt x="311" y="282"/>
                    <a:pt x="309" y="233"/>
                  </a:cubicBezTo>
                  <a:cubicBezTo>
                    <a:pt x="307" y="183"/>
                    <a:pt x="308" y="142"/>
                    <a:pt x="281" y="118"/>
                  </a:cubicBezTo>
                  <a:cubicBezTo>
                    <a:pt x="274" y="107"/>
                    <a:pt x="57" y="0"/>
                    <a:pt x="20" y="20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00"/>
            <p:cNvSpPr/>
            <p:nvPr/>
          </p:nvSpPr>
          <p:spPr bwMode="auto">
            <a:xfrm>
              <a:off x="8651875" y="-2484438"/>
              <a:ext cx="241300" cy="357188"/>
            </a:xfrm>
            <a:custGeom>
              <a:avLst/>
              <a:gdLst>
                <a:gd name="T0" fmla="*/ 0 w 64"/>
                <a:gd name="T1" fmla="*/ 86 h 95"/>
                <a:gd name="T2" fmla="*/ 44 w 64"/>
                <a:gd name="T3" fmla="*/ 18 h 95"/>
                <a:gd name="T4" fmla="*/ 2 w 64"/>
                <a:gd name="T5" fmla="*/ 27 h 95"/>
                <a:gd name="T6" fmla="*/ 0 w 64"/>
                <a:gd name="T7" fmla="*/ 8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95">
                  <a:moveTo>
                    <a:pt x="0" y="86"/>
                  </a:moveTo>
                  <a:cubicBezTo>
                    <a:pt x="51" y="95"/>
                    <a:pt x="64" y="37"/>
                    <a:pt x="44" y="18"/>
                  </a:cubicBezTo>
                  <a:cubicBezTo>
                    <a:pt x="24" y="0"/>
                    <a:pt x="2" y="27"/>
                    <a:pt x="2" y="27"/>
                  </a:cubicBezTo>
                  <a:lnTo>
                    <a:pt x="0" y="86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01"/>
            <p:cNvSpPr/>
            <p:nvPr/>
          </p:nvSpPr>
          <p:spPr bwMode="auto">
            <a:xfrm>
              <a:off x="7440612" y="-2660650"/>
              <a:ext cx="258763" cy="304800"/>
            </a:xfrm>
            <a:custGeom>
              <a:avLst/>
              <a:gdLst>
                <a:gd name="T0" fmla="*/ 49 w 69"/>
                <a:gd name="T1" fmla="*/ 81 h 81"/>
                <a:gd name="T2" fmla="*/ 14 w 69"/>
                <a:gd name="T3" fmla="*/ 61 h 81"/>
                <a:gd name="T4" fmla="*/ 40 w 69"/>
                <a:gd name="T5" fmla="*/ 4 h 81"/>
                <a:gd name="T6" fmla="*/ 62 w 69"/>
                <a:gd name="T7" fmla="*/ 39 h 81"/>
                <a:gd name="T8" fmla="*/ 49 w 69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81">
                  <a:moveTo>
                    <a:pt x="49" y="81"/>
                  </a:moveTo>
                  <a:cubicBezTo>
                    <a:pt x="49" y="81"/>
                    <a:pt x="28" y="80"/>
                    <a:pt x="14" y="61"/>
                  </a:cubicBezTo>
                  <a:cubicBezTo>
                    <a:pt x="0" y="42"/>
                    <a:pt x="11" y="0"/>
                    <a:pt x="40" y="4"/>
                  </a:cubicBezTo>
                  <a:cubicBezTo>
                    <a:pt x="69" y="8"/>
                    <a:pt x="62" y="39"/>
                    <a:pt x="62" y="39"/>
                  </a:cubicBezTo>
                  <a:lnTo>
                    <a:pt x="49" y="8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02"/>
            <p:cNvSpPr/>
            <p:nvPr/>
          </p:nvSpPr>
          <p:spPr bwMode="auto">
            <a:xfrm>
              <a:off x="7620000" y="-3511550"/>
              <a:ext cx="1114425" cy="1700213"/>
            </a:xfrm>
            <a:custGeom>
              <a:avLst/>
              <a:gdLst>
                <a:gd name="T0" fmla="*/ 20 w 297"/>
                <a:gd name="T1" fmla="*/ 202 h 453"/>
                <a:gd name="T2" fmla="*/ 8 w 297"/>
                <a:gd name="T3" fmla="*/ 257 h 453"/>
                <a:gd name="T4" fmla="*/ 0 w 297"/>
                <a:gd name="T5" fmla="*/ 294 h 453"/>
                <a:gd name="T6" fmla="*/ 3 w 297"/>
                <a:gd name="T7" fmla="*/ 323 h 453"/>
                <a:gd name="T8" fmla="*/ 10 w 297"/>
                <a:gd name="T9" fmla="*/ 357 h 453"/>
                <a:gd name="T10" fmla="*/ 22 w 297"/>
                <a:gd name="T11" fmla="*/ 388 h 453"/>
                <a:gd name="T12" fmla="*/ 81 w 297"/>
                <a:gd name="T13" fmla="*/ 425 h 453"/>
                <a:gd name="T14" fmla="*/ 122 w 297"/>
                <a:gd name="T15" fmla="*/ 450 h 453"/>
                <a:gd name="T16" fmla="*/ 175 w 297"/>
                <a:gd name="T17" fmla="*/ 445 h 453"/>
                <a:gd name="T18" fmla="*/ 243 w 297"/>
                <a:gd name="T19" fmla="*/ 436 h 453"/>
                <a:gd name="T20" fmla="*/ 268 w 297"/>
                <a:gd name="T21" fmla="*/ 402 h 453"/>
                <a:gd name="T22" fmla="*/ 293 w 297"/>
                <a:gd name="T23" fmla="*/ 228 h 453"/>
                <a:gd name="T24" fmla="*/ 272 w 297"/>
                <a:gd name="T25" fmla="*/ 115 h 453"/>
                <a:gd name="T26" fmla="*/ 20 w 297"/>
                <a:gd name="T27" fmla="*/ 202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" h="453">
                  <a:moveTo>
                    <a:pt x="20" y="202"/>
                  </a:moveTo>
                  <a:cubicBezTo>
                    <a:pt x="16" y="220"/>
                    <a:pt x="11" y="238"/>
                    <a:pt x="8" y="257"/>
                  </a:cubicBezTo>
                  <a:cubicBezTo>
                    <a:pt x="5" y="268"/>
                    <a:pt x="0" y="282"/>
                    <a:pt x="0" y="294"/>
                  </a:cubicBezTo>
                  <a:cubicBezTo>
                    <a:pt x="0" y="305"/>
                    <a:pt x="5" y="311"/>
                    <a:pt x="3" y="323"/>
                  </a:cubicBezTo>
                  <a:cubicBezTo>
                    <a:pt x="2" y="334"/>
                    <a:pt x="7" y="346"/>
                    <a:pt x="10" y="357"/>
                  </a:cubicBezTo>
                  <a:cubicBezTo>
                    <a:pt x="13" y="367"/>
                    <a:pt x="15" y="379"/>
                    <a:pt x="22" y="388"/>
                  </a:cubicBezTo>
                  <a:cubicBezTo>
                    <a:pt x="36" y="406"/>
                    <a:pt x="62" y="414"/>
                    <a:pt x="81" y="425"/>
                  </a:cubicBezTo>
                  <a:cubicBezTo>
                    <a:pt x="98" y="434"/>
                    <a:pt x="102" y="447"/>
                    <a:pt x="122" y="450"/>
                  </a:cubicBezTo>
                  <a:cubicBezTo>
                    <a:pt x="137" y="453"/>
                    <a:pt x="161" y="447"/>
                    <a:pt x="175" y="445"/>
                  </a:cubicBezTo>
                  <a:cubicBezTo>
                    <a:pt x="210" y="442"/>
                    <a:pt x="239" y="437"/>
                    <a:pt x="243" y="436"/>
                  </a:cubicBezTo>
                  <a:cubicBezTo>
                    <a:pt x="254" y="434"/>
                    <a:pt x="263" y="426"/>
                    <a:pt x="268" y="402"/>
                  </a:cubicBezTo>
                  <a:cubicBezTo>
                    <a:pt x="273" y="377"/>
                    <a:pt x="294" y="278"/>
                    <a:pt x="293" y="228"/>
                  </a:cubicBezTo>
                  <a:cubicBezTo>
                    <a:pt x="292" y="178"/>
                    <a:pt x="297" y="138"/>
                    <a:pt x="272" y="115"/>
                  </a:cubicBezTo>
                  <a:cubicBezTo>
                    <a:pt x="265" y="104"/>
                    <a:pt x="57" y="0"/>
                    <a:pt x="20" y="20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03"/>
            <p:cNvSpPr/>
            <p:nvPr/>
          </p:nvSpPr>
          <p:spPr bwMode="auto">
            <a:xfrm>
              <a:off x="7713662" y="-3486150"/>
              <a:ext cx="1006475" cy="803275"/>
            </a:xfrm>
            <a:custGeom>
              <a:avLst/>
              <a:gdLst>
                <a:gd name="T0" fmla="*/ 138 w 268"/>
                <a:gd name="T1" fmla="*/ 214 h 214"/>
                <a:gd name="T2" fmla="*/ 268 w 268"/>
                <a:gd name="T3" fmla="*/ 183 h 214"/>
                <a:gd name="T4" fmla="*/ 247 w 268"/>
                <a:gd name="T5" fmla="*/ 108 h 214"/>
                <a:gd name="T6" fmla="*/ 0 w 268"/>
                <a:gd name="T7" fmla="*/ 175 h 214"/>
                <a:gd name="T8" fmla="*/ 98 w 268"/>
                <a:gd name="T9" fmla="*/ 212 h 214"/>
                <a:gd name="T10" fmla="*/ 138 w 268"/>
                <a:gd name="T1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214">
                  <a:moveTo>
                    <a:pt x="138" y="214"/>
                  </a:moveTo>
                  <a:cubicBezTo>
                    <a:pt x="182" y="210"/>
                    <a:pt x="227" y="198"/>
                    <a:pt x="268" y="183"/>
                  </a:cubicBezTo>
                  <a:cubicBezTo>
                    <a:pt x="267" y="151"/>
                    <a:pt x="265" y="125"/>
                    <a:pt x="247" y="108"/>
                  </a:cubicBezTo>
                  <a:cubicBezTo>
                    <a:pt x="240" y="97"/>
                    <a:pt x="46" y="0"/>
                    <a:pt x="0" y="175"/>
                  </a:cubicBezTo>
                  <a:cubicBezTo>
                    <a:pt x="32" y="189"/>
                    <a:pt x="64" y="202"/>
                    <a:pt x="98" y="212"/>
                  </a:cubicBezTo>
                  <a:cubicBezTo>
                    <a:pt x="111" y="213"/>
                    <a:pt x="125" y="213"/>
                    <a:pt x="138" y="21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04"/>
            <p:cNvSpPr/>
            <p:nvPr/>
          </p:nvSpPr>
          <p:spPr bwMode="auto">
            <a:xfrm>
              <a:off x="7556500" y="-3140075"/>
              <a:ext cx="288925" cy="833438"/>
            </a:xfrm>
            <a:custGeom>
              <a:avLst/>
              <a:gdLst>
                <a:gd name="T0" fmla="*/ 24 w 77"/>
                <a:gd name="T1" fmla="*/ 0 h 222"/>
                <a:gd name="T2" fmla="*/ 0 w 77"/>
                <a:gd name="T3" fmla="*/ 132 h 222"/>
                <a:gd name="T4" fmla="*/ 14 w 77"/>
                <a:gd name="T5" fmla="*/ 133 h 222"/>
                <a:gd name="T6" fmla="*/ 32 w 77"/>
                <a:gd name="T7" fmla="*/ 162 h 222"/>
                <a:gd name="T8" fmla="*/ 18 w 77"/>
                <a:gd name="T9" fmla="*/ 215 h 222"/>
                <a:gd name="T10" fmla="*/ 27 w 77"/>
                <a:gd name="T11" fmla="*/ 221 h 222"/>
                <a:gd name="T12" fmla="*/ 38 w 77"/>
                <a:gd name="T13" fmla="*/ 218 h 222"/>
                <a:gd name="T14" fmla="*/ 77 w 77"/>
                <a:gd name="T15" fmla="*/ 30 h 222"/>
                <a:gd name="T16" fmla="*/ 24 w 77"/>
                <a:gd name="T17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222">
                  <a:moveTo>
                    <a:pt x="24" y="0"/>
                  </a:moveTo>
                  <a:cubicBezTo>
                    <a:pt x="24" y="0"/>
                    <a:pt x="2" y="96"/>
                    <a:pt x="0" y="132"/>
                  </a:cubicBezTo>
                  <a:cubicBezTo>
                    <a:pt x="0" y="132"/>
                    <a:pt x="7" y="131"/>
                    <a:pt x="14" y="133"/>
                  </a:cubicBezTo>
                  <a:cubicBezTo>
                    <a:pt x="21" y="135"/>
                    <a:pt x="33" y="141"/>
                    <a:pt x="32" y="162"/>
                  </a:cubicBezTo>
                  <a:cubicBezTo>
                    <a:pt x="29" y="201"/>
                    <a:pt x="18" y="215"/>
                    <a:pt x="18" y="215"/>
                  </a:cubicBezTo>
                  <a:cubicBezTo>
                    <a:pt x="18" y="215"/>
                    <a:pt x="18" y="219"/>
                    <a:pt x="27" y="221"/>
                  </a:cubicBezTo>
                  <a:cubicBezTo>
                    <a:pt x="37" y="222"/>
                    <a:pt x="38" y="218"/>
                    <a:pt x="38" y="218"/>
                  </a:cubicBezTo>
                  <a:cubicBezTo>
                    <a:pt x="77" y="30"/>
                    <a:pt x="77" y="30"/>
                    <a:pt x="77" y="3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5"/>
            <p:cNvSpPr/>
            <p:nvPr/>
          </p:nvSpPr>
          <p:spPr bwMode="auto">
            <a:xfrm>
              <a:off x="7556500" y="-2749550"/>
              <a:ext cx="107950" cy="146050"/>
            </a:xfrm>
            <a:custGeom>
              <a:avLst/>
              <a:gdLst>
                <a:gd name="T0" fmla="*/ 28 w 29"/>
                <a:gd name="T1" fmla="*/ 39 h 39"/>
                <a:gd name="T2" fmla="*/ 29 w 29"/>
                <a:gd name="T3" fmla="*/ 23 h 39"/>
                <a:gd name="T4" fmla="*/ 26 w 29"/>
                <a:gd name="T5" fmla="*/ 16 h 39"/>
                <a:gd name="T6" fmla="*/ 7 w 29"/>
                <a:gd name="T7" fmla="*/ 1 h 39"/>
                <a:gd name="T8" fmla="*/ 4 w 29"/>
                <a:gd name="T9" fmla="*/ 0 h 39"/>
                <a:gd name="T10" fmla="*/ 0 w 29"/>
                <a:gd name="T11" fmla="*/ 28 h 39"/>
                <a:gd name="T12" fmla="*/ 14 w 29"/>
                <a:gd name="T13" fmla="*/ 29 h 39"/>
                <a:gd name="T14" fmla="*/ 28 w 29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9">
                  <a:moveTo>
                    <a:pt x="28" y="39"/>
                  </a:moveTo>
                  <a:cubicBezTo>
                    <a:pt x="28" y="34"/>
                    <a:pt x="28" y="29"/>
                    <a:pt x="29" y="23"/>
                  </a:cubicBezTo>
                  <a:cubicBezTo>
                    <a:pt x="28" y="21"/>
                    <a:pt x="27" y="19"/>
                    <a:pt x="26" y="16"/>
                  </a:cubicBezTo>
                  <a:cubicBezTo>
                    <a:pt x="20" y="12"/>
                    <a:pt x="14" y="6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11"/>
                    <a:pt x="1" y="21"/>
                    <a:pt x="0" y="28"/>
                  </a:cubicBezTo>
                  <a:cubicBezTo>
                    <a:pt x="0" y="28"/>
                    <a:pt x="7" y="27"/>
                    <a:pt x="14" y="29"/>
                  </a:cubicBezTo>
                  <a:cubicBezTo>
                    <a:pt x="18" y="30"/>
                    <a:pt x="24" y="33"/>
                    <a:pt x="28" y="39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06"/>
            <p:cNvSpPr/>
            <p:nvPr/>
          </p:nvSpPr>
          <p:spPr bwMode="auto">
            <a:xfrm>
              <a:off x="7608887" y="-3073400"/>
              <a:ext cx="217488" cy="230188"/>
            </a:xfrm>
            <a:custGeom>
              <a:avLst/>
              <a:gdLst>
                <a:gd name="T0" fmla="*/ 6 w 58"/>
                <a:gd name="T1" fmla="*/ 0 h 61"/>
                <a:gd name="T2" fmla="*/ 0 w 58"/>
                <a:gd name="T3" fmla="*/ 28 h 61"/>
                <a:gd name="T4" fmla="*/ 53 w 58"/>
                <a:gd name="T5" fmla="*/ 61 h 61"/>
                <a:gd name="T6" fmla="*/ 58 w 58"/>
                <a:gd name="T7" fmla="*/ 37 h 61"/>
                <a:gd name="T8" fmla="*/ 6 w 58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1">
                  <a:moveTo>
                    <a:pt x="6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24" y="57"/>
                    <a:pt x="53" y="61"/>
                  </a:cubicBezTo>
                  <a:cubicBezTo>
                    <a:pt x="58" y="37"/>
                    <a:pt x="58" y="37"/>
                    <a:pt x="58" y="37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07"/>
            <p:cNvSpPr/>
            <p:nvPr/>
          </p:nvSpPr>
          <p:spPr bwMode="auto">
            <a:xfrm>
              <a:off x="7548562" y="-3478213"/>
              <a:ext cx="1493838" cy="1320800"/>
            </a:xfrm>
            <a:custGeom>
              <a:avLst/>
              <a:gdLst>
                <a:gd name="T0" fmla="*/ 73 w 398"/>
                <a:gd name="T1" fmla="*/ 7 h 352"/>
                <a:gd name="T2" fmla="*/ 146 w 398"/>
                <a:gd name="T3" fmla="*/ 51 h 352"/>
                <a:gd name="T4" fmla="*/ 285 w 398"/>
                <a:gd name="T5" fmla="*/ 38 h 352"/>
                <a:gd name="T6" fmla="*/ 347 w 398"/>
                <a:gd name="T7" fmla="*/ 118 h 352"/>
                <a:gd name="T8" fmla="*/ 392 w 398"/>
                <a:gd name="T9" fmla="*/ 149 h 352"/>
                <a:gd name="T10" fmla="*/ 340 w 398"/>
                <a:gd name="T11" fmla="*/ 285 h 352"/>
                <a:gd name="T12" fmla="*/ 337 w 398"/>
                <a:gd name="T13" fmla="*/ 282 h 352"/>
                <a:gd name="T14" fmla="*/ 307 w 398"/>
                <a:gd name="T15" fmla="*/ 284 h 352"/>
                <a:gd name="T16" fmla="*/ 297 w 398"/>
                <a:gd name="T17" fmla="*/ 347 h 352"/>
                <a:gd name="T18" fmla="*/ 286 w 398"/>
                <a:gd name="T19" fmla="*/ 350 h 352"/>
                <a:gd name="T20" fmla="*/ 277 w 398"/>
                <a:gd name="T21" fmla="*/ 339 h 352"/>
                <a:gd name="T22" fmla="*/ 297 w 398"/>
                <a:gd name="T23" fmla="*/ 221 h 352"/>
                <a:gd name="T24" fmla="*/ 303 w 398"/>
                <a:gd name="T25" fmla="*/ 169 h 352"/>
                <a:gd name="T26" fmla="*/ 99 w 398"/>
                <a:gd name="T27" fmla="*/ 178 h 352"/>
                <a:gd name="T28" fmla="*/ 2 w 398"/>
                <a:gd name="T29" fmla="*/ 28 h 352"/>
                <a:gd name="T30" fmla="*/ 30 w 398"/>
                <a:gd name="T31" fmla="*/ 70 h 352"/>
                <a:gd name="T32" fmla="*/ 45 w 398"/>
                <a:gd name="T33" fmla="*/ 0 h 352"/>
                <a:gd name="T34" fmla="*/ 60 w 398"/>
                <a:gd name="T35" fmla="*/ 41 h 352"/>
                <a:gd name="T36" fmla="*/ 73 w 398"/>
                <a:gd name="T37" fmla="*/ 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8" h="352">
                  <a:moveTo>
                    <a:pt x="73" y="7"/>
                  </a:moveTo>
                  <a:cubicBezTo>
                    <a:pt x="73" y="7"/>
                    <a:pt x="67" y="51"/>
                    <a:pt x="146" y="51"/>
                  </a:cubicBezTo>
                  <a:cubicBezTo>
                    <a:pt x="200" y="51"/>
                    <a:pt x="243" y="29"/>
                    <a:pt x="285" y="38"/>
                  </a:cubicBezTo>
                  <a:cubicBezTo>
                    <a:pt x="328" y="47"/>
                    <a:pt x="351" y="91"/>
                    <a:pt x="347" y="118"/>
                  </a:cubicBezTo>
                  <a:cubicBezTo>
                    <a:pt x="347" y="118"/>
                    <a:pt x="384" y="102"/>
                    <a:pt x="392" y="149"/>
                  </a:cubicBezTo>
                  <a:cubicBezTo>
                    <a:pt x="398" y="178"/>
                    <a:pt x="376" y="221"/>
                    <a:pt x="340" y="285"/>
                  </a:cubicBezTo>
                  <a:cubicBezTo>
                    <a:pt x="340" y="285"/>
                    <a:pt x="338" y="284"/>
                    <a:pt x="337" y="282"/>
                  </a:cubicBezTo>
                  <a:cubicBezTo>
                    <a:pt x="332" y="278"/>
                    <a:pt x="321" y="274"/>
                    <a:pt x="307" y="284"/>
                  </a:cubicBezTo>
                  <a:cubicBezTo>
                    <a:pt x="295" y="293"/>
                    <a:pt x="297" y="347"/>
                    <a:pt x="297" y="347"/>
                  </a:cubicBezTo>
                  <a:cubicBezTo>
                    <a:pt x="297" y="347"/>
                    <a:pt x="297" y="352"/>
                    <a:pt x="286" y="350"/>
                  </a:cubicBezTo>
                  <a:cubicBezTo>
                    <a:pt x="274" y="348"/>
                    <a:pt x="277" y="339"/>
                    <a:pt x="277" y="339"/>
                  </a:cubicBezTo>
                  <a:cubicBezTo>
                    <a:pt x="277" y="339"/>
                    <a:pt x="285" y="286"/>
                    <a:pt x="297" y="221"/>
                  </a:cubicBezTo>
                  <a:cubicBezTo>
                    <a:pt x="302" y="194"/>
                    <a:pt x="306" y="178"/>
                    <a:pt x="303" y="169"/>
                  </a:cubicBezTo>
                  <a:cubicBezTo>
                    <a:pt x="303" y="169"/>
                    <a:pt x="196" y="217"/>
                    <a:pt x="99" y="178"/>
                  </a:cubicBezTo>
                  <a:cubicBezTo>
                    <a:pt x="3" y="140"/>
                    <a:pt x="0" y="74"/>
                    <a:pt x="2" y="28"/>
                  </a:cubicBezTo>
                  <a:cubicBezTo>
                    <a:pt x="2" y="28"/>
                    <a:pt x="7" y="58"/>
                    <a:pt x="30" y="70"/>
                  </a:cubicBezTo>
                  <a:cubicBezTo>
                    <a:pt x="30" y="70"/>
                    <a:pt x="15" y="31"/>
                    <a:pt x="45" y="0"/>
                  </a:cubicBezTo>
                  <a:cubicBezTo>
                    <a:pt x="45" y="0"/>
                    <a:pt x="48" y="30"/>
                    <a:pt x="60" y="41"/>
                  </a:cubicBezTo>
                  <a:cubicBezTo>
                    <a:pt x="60" y="41"/>
                    <a:pt x="54" y="34"/>
                    <a:pt x="73" y="7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08"/>
            <p:cNvSpPr/>
            <p:nvPr/>
          </p:nvSpPr>
          <p:spPr bwMode="auto">
            <a:xfrm>
              <a:off x="8689975" y="-2495550"/>
              <a:ext cx="176213" cy="90488"/>
            </a:xfrm>
            <a:custGeom>
              <a:avLst/>
              <a:gdLst>
                <a:gd name="T0" fmla="*/ 47 w 47"/>
                <a:gd name="T1" fmla="*/ 3 h 24"/>
                <a:gd name="T2" fmla="*/ 7 w 47"/>
                <a:gd name="T3" fmla="*/ 3 h 24"/>
                <a:gd name="T4" fmla="*/ 6 w 47"/>
                <a:gd name="T5" fmla="*/ 4 h 24"/>
                <a:gd name="T6" fmla="*/ 1 w 47"/>
                <a:gd name="T7" fmla="*/ 24 h 24"/>
                <a:gd name="T8" fmla="*/ 1 w 47"/>
                <a:gd name="T9" fmla="*/ 24 h 24"/>
                <a:gd name="T10" fmla="*/ 3 w 47"/>
                <a:gd name="T11" fmla="*/ 22 h 24"/>
                <a:gd name="T12" fmla="*/ 33 w 47"/>
                <a:gd name="T13" fmla="*/ 20 h 24"/>
                <a:gd name="T14" fmla="*/ 36 w 47"/>
                <a:gd name="T15" fmla="*/ 23 h 24"/>
                <a:gd name="T16" fmla="*/ 47 w 47"/>
                <a:gd name="T17" fmla="*/ 3 h 24"/>
                <a:gd name="T18" fmla="*/ 47 w 47"/>
                <a:gd name="T1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4">
                  <a:moveTo>
                    <a:pt x="47" y="3"/>
                  </a:moveTo>
                  <a:cubicBezTo>
                    <a:pt x="33" y="1"/>
                    <a:pt x="20" y="0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3" y="10"/>
                    <a:pt x="0" y="17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17" y="12"/>
                    <a:pt x="28" y="16"/>
                    <a:pt x="33" y="20"/>
                  </a:cubicBezTo>
                  <a:cubicBezTo>
                    <a:pt x="34" y="22"/>
                    <a:pt x="36" y="23"/>
                    <a:pt x="36" y="23"/>
                  </a:cubicBezTo>
                  <a:cubicBezTo>
                    <a:pt x="40" y="16"/>
                    <a:pt x="43" y="10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09"/>
            <p:cNvSpPr/>
            <p:nvPr/>
          </p:nvSpPr>
          <p:spPr bwMode="auto">
            <a:xfrm>
              <a:off x="7793037" y="-2746375"/>
              <a:ext cx="217488" cy="120650"/>
            </a:xfrm>
            <a:custGeom>
              <a:avLst/>
              <a:gdLst>
                <a:gd name="T0" fmla="*/ 58 w 58"/>
                <a:gd name="T1" fmla="*/ 21 h 32"/>
                <a:gd name="T2" fmla="*/ 30 w 58"/>
                <a:gd name="T3" fmla="*/ 2 h 32"/>
                <a:gd name="T4" fmla="*/ 5 w 58"/>
                <a:gd name="T5" fmla="*/ 18 h 32"/>
                <a:gd name="T6" fmla="*/ 0 w 58"/>
                <a:gd name="T7" fmla="*/ 32 h 32"/>
                <a:gd name="T8" fmla="*/ 58 w 58"/>
                <a:gd name="T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2">
                  <a:moveTo>
                    <a:pt x="58" y="21"/>
                  </a:moveTo>
                  <a:cubicBezTo>
                    <a:pt x="58" y="21"/>
                    <a:pt x="43" y="5"/>
                    <a:pt x="30" y="2"/>
                  </a:cubicBezTo>
                  <a:cubicBezTo>
                    <a:pt x="17" y="0"/>
                    <a:pt x="5" y="18"/>
                    <a:pt x="5" y="1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37" y="13"/>
                    <a:pt x="58" y="2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10"/>
            <p:cNvSpPr/>
            <p:nvPr/>
          </p:nvSpPr>
          <p:spPr bwMode="auto">
            <a:xfrm>
              <a:off x="8461375" y="-2644775"/>
              <a:ext cx="134938" cy="160338"/>
            </a:xfrm>
            <a:custGeom>
              <a:avLst/>
              <a:gdLst>
                <a:gd name="T0" fmla="*/ 12 w 36"/>
                <a:gd name="T1" fmla="*/ 2 h 43"/>
                <a:gd name="T2" fmla="*/ 0 w 36"/>
                <a:gd name="T3" fmla="*/ 10 h 43"/>
                <a:gd name="T4" fmla="*/ 31 w 36"/>
                <a:gd name="T5" fmla="*/ 43 h 43"/>
                <a:gd name="T6" fmla="*/ 35 w 36"/>
                <a:gd name="T7" fmla="*/ 23 h 43"/>
                <a:gd name="T8" fmla="*/ 12 w 36"/>
                <a:gd name="T9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3">
                  <a:moveTo>
                    <a:pt x="12" y="2"/>
                  </a:moveTo>
                  <a:cubicBezTo>
                    <a:pt x="12" y="2"/>
                    <a:pt x="1" y="0"/>
                    <a:pt x="0" y="10"/>
                  </a:cubicBezTo>
                  <a:cubicBezTo>
                    <a:pt x="0" y="10"/>
                    <a:pt x="25" y="21"/>
                    <a:pt x="31" y="43"/>
                  </a:cubicBezTo>
                  <a:cubicBezTo>
                    <a:pt x="31" y="43"/>
                    <a:pt x="36" y="31"/>
                    <a:pt x="35" y="23"/>
                  </a:cubicBezTo>
                  <a:cubicBezTo>
                    <a:pt x="35" y="15"/>
                    <a:pt x="27" y="5"/>
                    <a:pt x="12" y="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11"/>
            <p:cNvSpPr/>
            <p:nvPr/>
          </p:nvSpPr>
          <p:spPr bwMode="auto">
            <a:xfrm>
              <a:off x="8709025" y="-2413000"/>
              <a:ext cx="115888" cy="169863"/>
            </a:xfrm>
            <a:custGeom>
              <a:avLst/>
              <a:gdLst>
                <a:gd name="T0" fmla="*/ 1 w 31"/>
                <a:gd name="T1" fmla="*/ 44 h 45"/>
                <a:gd name="T2" fmla="*/ 19 w 31"/>
                <a:gd name="T3" fmla="*/ 10 h 45"/>
                <a:gd name="T4" fmla="*/ 18 w 31"/>
                <a:gd name="T5" fmla="*/ 38 h 45"/>
                <a:gd name="T6" fmla="*/ 1 w 31"/>
                <a:gd name="T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5">
                  <a:moveTo>
                    <a:pt x="1" y="44"/>
                  </a:moveTo>
                  <a:cubicBezTo>
                    <a:pt x="1" y="44"/>
                    <a:pt x="0" y="0"/>
                    <a:pt x="19" y="10"/>
                  </a:cubicBezTo>
                  <a:cubicBezTo>
                    <a:pt x="31" y="16"/>
                    <a:pt x="27" y="30"/>
                    <a:pt x="18" y="38"/>
                  </a:cubicBezTo>
                  <a:cubicBezTo>
                    <a:pt x="13" y="43"/>
                    <a:pt x="6" y="45"/>
                    <a:pt x="1" y="4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12"/>
            <p:cNvSpPr/>
            <p:nvPr/>
          </p:nvSpPr>
          <p:spPr bwMode="auto">
            <a:xfrm>
              <a:off x="8712200" y="-2360613"/>
              <a:ext cx="112713" cy="120650"/>
            </a:xfrm>
            <a:custGeom>
              <a:avLst/>
              <a:gdLst>
                <a:gd name="T0" fmla="*/ 0 w 30"/>
                <a:gd name="T1" fmla="*/ 29 h 32"/>
                <a:gd name="T2" fmla="*/ 0 w 30"/>
                <a:gd name="T3" fmla="*/ 18 h 32"/>
                <a:gd name="T4" fmla="*/ 23 w 30"/>
                <a:gd name="T5" fmla="*/ 16 h 32"/>
                <a:gd name="T6" fmla="*/ 0 w 30"/>
                <a:gd name="T7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2">
                  <a:moveTo>
                    <a:pt x="0" y="29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30" y="0"/>
                    <a:pt x="23" y="16"/>
                  </a:cubicBezTo>
                  <a:cubicBezTo>
                    <a:pt x="17" y="32"/>
                    <a:pt x="0" y="29"/>
                    <a:pt x="0" y="2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13"/>
            <p:cNvSpPr/>
            <p:nvPr/>
          </p:nvSpPr>
          <p:spPr bwMode="auto">
            <a:xfrm>
              <a:off x="7504112" y="-2592388"/>
              <a:ext cx="153988" cy="168275"/>
            </a:xfrm>
            <a:custGeom>
              <a:avLst/>
              <a:gdLst>
                <a:gd name="T0" fmla="*/ 27 w 41"/>
                <a:gd name="T1" fmla="*/ 45 h 45"/>
                <a:gd name="T2" fmla="*/ 16 w 41"/>
                <a:gd name="T3" fmla="*/ 5 h 45"/>
                <a:gd name="T4" fmla="*/ 8 w 41"/>
                <a:gd name="T5" fmla="*/ 34 h 45"/>
                <a:gd name="T6" fmla="*/ 27 w 41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5">
                  <a:moveTo>
                    <a:pt x="27" y="45"/>
                  </a:moveTo>
                  <a:cubicBezTo>
                    <a:pt x="27" y="45"/>
                    <a:pt x="41" y="0"/>
                    <a:pt x="16" y="5"/>
                  </a:cubicBezTo>
                  <a:cubicBezTo>
                    <a:pt x="0" y="8"/>
                    <a:pt x="0" y="23"/>
                    <a:pt x="8" y="34"/>
                  </a:cubicBezTo>
                  <a:cubicBezTo>
                    <a:pt x="13" y="40"/>
                    <a:pt x="21" y="45"/>
                    <a:pt x="27" y="4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14"/>
            <p:cNvSpPr/>
            <p:nvPr/>
          </p:nvSpPr>
          <p:spPr bwMode="auto">
            <a:xfrm>
              <a:off x="7507287" y="-2573338"/>
              <a:ext cx="109538" cy="149225"/>
            </a:xfrm>
            <a:custGeom>
              <a:avLst/>
              <a:gdLst>
                <a:gd name="T0" fmla="*/ 26 w 29"/>
                <a:gd name="T1" fmla="*/ 40 h 40"/>
                <a:gd name="T2" fmla="*/ 29 w 29"/>
                <a:gd name="T3" fmla="*/ 28 h 40"/>
                <a:gd name="T4" fmla="*/ 2 w 29"/>
                <a:gd name="T5" fmla="*/ 19 h 40"/>
                <a:gd name="T6" fmla="*/ 26 w 2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40">
                  <a:moveTo>
                    <a:pt x="26" y="40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0"/>
                    <a:pt x="2" y="19"/>
                  </a:cubicBezTo>
                  <a:cubicBezTo>
                    <a:pt x="5" y="38"/>
                    <a:pt x="26" y="40"/>
                    <a:pt x="26" y="40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15"/>
            <p:cNvSpPr/>
            <p:nvPr/>
          </p:nvSpPr>
          <p:spPr bwMode="auto">
            <a:xfrm>
              <a:off x="8054975" y="-1879600"/>
              <a:ext cx="109538" cy="44450"/>
            </a:xfrm>
            <a:custGeom>
              <a:avLst/>
              <a:gdLst>
                <a:gd name="T0" fmla="*/ 28 w 29"/>
                <a:gd name="T1" fmla="*/ 9 h 12"/>
                <a:gd name="T2" fmla="*/ 14 w 29"/>
                <a:gd name="T3" fmla="*/ 10 h 12"/>
                <a:gd name="T4" fmla="*/ 1 w 29"/>
                <a:gd name="T5" fmla="*/ 3 h 12"/>
                <a:gd name="T6" fmla="*/ 16 w 29"/>
                <a:gd name="T7" fmla="*/ 2 h 12"/>
                <a:gd name="T8" fmla="*/ 28 w 29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">
                  <a:moveTo>
                    <a:pt x="28" y="9"/>
                  </a:moveTo>
                  <a:cubicBezTo>
                    <a:pt x="28" y="11"/>
                    <a:pt x="21" y="12"/>
                    <a:pt x="14" y="10"/>
                  </a:cubicBezTo>
                  <a:cubicBezTo>
                    <a:pt x="6" y="9"/>
                    <a:pt x="0" y="5"/>
                    <a:pt x="1" y="3"/>
                  </a:cubicBezTo>
                  <a:cubicBezTo>
                    <a:pt x="1" y="1"/>
                    <a:pt x="8" y="0"/>
                    <a:pt x="16" y="2"/>
                  </a:cubicBezTo>
                  <a:cubicBezTo>
                    <a:pt x="23" y="3"/>
                    <a:pt x="29" y="7"/>
                    <a:pt x="28" y="9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16"/>
            <p:cNvSpPr/>
            <p:nvPr/>
          </p:nvSpPr>
          <p:spPr bwMode="auto">
            <a:xfrm>
              <a:off x="8656637" y="-2300288"/>
              <a:ext cx="198438" cy="150813"/>
            </a:xfrm>
            <a:custGeom>
              <a:avLst/>
              <a:gdLst>
                <a:gd name="T0" fmla="*/ 5 w 53"/>
                <a:gd name="T1" fmla="*/ 40 h 40"/>
                <a:gd name="T2" fmla="*/ 0 w 53"/>
                <a:gd name="T3" fmla="*/ 36 h 40"/>
                <a:gd name="T4" fmla="*/ 48 w 53"/>
                <a:gd name="T5" fmla="*/ 0 h 40"/>
                <a:gd name="T6" fmla="*/ 5 w 53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0">
                  <a:moveTo>
                    <a:pt x="5" y="4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3" y="29"/>
                    <a:pt x="48" y="0"/>
                  </a:cubicBezTo>
                  <a:cubicBezTo>
                    <a:pt x="48" y="0"/>
                    <a:pt x="53" y="33"/>
                    <a:pt x="5" y="4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17"/>
            <p:cNvSpPr/>
            <p:nvPr/>
          </p:nvSpPr>
          <p:spPr bwMode="auto">
            <a:xfrm>
              <a:off x="7658100" y="-3327400"/>
              <a:ext cx="146050" cy="209550"/>
            </a:xfrm>
            <a:custGeom>
              <a:avLst/>
              <a:gdLst>
                <a:gd name="T0" fmla="*/ 2 w 39"/>
                <a:gd name="T1" fmla="*/ 1 h 56"/>
                <a:gd name="T2" fmla="*/ 3 w 39"/>
                <a:gd name="T3" fmla="*/ 15 h 56"/>
                <a:gd name="T4" fmla="*/ 9 w 39"/>
                <a:gd name="T5" fmla="*/ 32 h 56"/>
                <a:gd name="T6" fmla="*/ 33 w 39"/>
                <a:gd name="T7" fmla="*/ 55 h 56"/>
                <a:gd name="T8" fmla="*/ 39 w 39"/>
                <a:gd name="T9" fmla="*/ 56 h 56"/>
                <a:gd name="T10" fmla="*/ 34 w 39"/>
                <a:gd name="T11" fmla="*/ 52 h 56"/>
                <a:gd name="T12" fmla="*/ 28 w 39"/>
                <a:gd name="T13" fmla="*/ 46 h 56"/>
                <a:gd name="T14" fmla="*/ 16 w 39"/>
                <a:gd name="T15" fmla="*/ 32 h 56"/>
                <a:gd name="T16" fmla="*/ 8 w 39"/>
                <a:gd name="T17" fmla="*/ 16 h 56"/>
                <a:gd name="T18" fmla="*/ 4 w 39"/>
                <a:gd name="T19" fmla="*/ 3 h 56"/>
                <a:gd name="T20" fmla="*/ 3 w 39"/>
                <a:gd name="T21" fmla="*/ 0 h 56"/>
                <a:gd name="T22" fmla="*/ 2 w 39"/>
                <a:gd name="T23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56">
                  <a:moveTo>
                    <a:pt x="2" y="1"/>
                  </a:moveTo>
                  <a:cubicBezTo>
                    <a:pt x="0" y="4"/>
                    <a:pt x="3" y="12"/>
                    <a:pt x="3" y="15"/>
                  </a:cubicBezTo>
                  <a:cubicBezTo>
                    <a:pt x="4" y="21"/>
                    <a:pt x="6" y="26"/>
                    <a:pt x="9" y="32"/>
                  </a:cubicBezTo>
                  <a:cubicBezTo>
                    <a:pt x="14" y="42"/>
                    <a:pt x="23" y="50"/>
                    <a:pt x="33" y="55"/>
                  </a:cubicBezTo>
                  <a:cubicBezTo>
                    <a:pt x="35" y="55"/>
                    <a:pt x="37" y="56"/>
                    <a:pt x="39" y="56"/>
                  </a:cubicBezTo>
                  <a:cubicBezTo>
                    <a:pt x="38" y="55"/>
                    <a:pt x="35" y="53"/>
                    <a:pt x="34" y="52"/>
                  </a:cubicBezTo>
                  <a:cubicBezTo>
                    <a:pt x="32" y="50"/>
                    <a:pt x="30" y="48"/>
                    <a:pt x="28" y="46"/>
                  </a:cubicBezTo>
                  <a:cubicBezTo>
                    <a:pt x="24" y="42"/>
                    <a:pt x="19" y="37"/>
                    <a:pt x="16" y="32"/>
                  </a:cubicBezTo>
                  <a:cubicBezTo>
                    <a:pt x="13" y="27"/>
                    <a:pt x="10" y="21"/>
                    <a:pt x="8" y="16"/>
                  </a:cubicBezTo>
                  <a:cubicBezTo>
                    <a:pt x="7" y="12"/>
                    <a:pt x="5" y="8"/>
                    <a:pt x="4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18"/>
            <p:cNvSpPr/>
            <p:nvPr/>
          </p:nvSpPr>
          <p:spPr bwMode="auto">
            <a:xfrm>
              <a:off x="7754937" y="-3376613"/>
              <a:ext cx="101600" cy="160338"/>
            </a:xfrm>
            <a:custGeom>
              <a:avLst/>
              <a:gdLst>
                <a:gd name="T0" fmla="*/ 10 w 27"/>
                <a:gd name="T1" fmla="*/ 0 h 43"/>
                <a:gd name="T2" fmla="*/ 27 w 27"/>
                <a:gd name="T3" fmla="*/ 43 h 43"/>
                <a:gd name="T4" fmla="*/ 10 w 27"/>
                <a:gd name="T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43">
                  <a:moveTo>
                    <a:pt x="10" y="0"/>
                  </a:moveTo>
                  <a:cubicBezTo>
                    <a:pt x="10" y="0"/>
                    <a:pt x="0" y="30"/>
                    <a:pt x="27" y="43"/>
                  </a:cubicBezTo>
                  <a:cubicBezTo>
                    <a:pt x="27" y="43"/>
                    <a:pt x="10" y="26"/>
                    <a:pt x="1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19"/>
            <p:cNvSpPr/>
            <p:nvPr/>
          </p:nvSpPr>
          <p:spPr bwMode="auto">
            <a:xfrm>
              <a:off x="8682037" y="-3024188"/>
              <a:ext cx="184150" cy="165100"/>
            </a:xfrm>
            <a:custGeom>
              <a:avLst/>
              <a:gdLst>
                <a:gd name="T0" fmla="*/ 43 w 49"/>
                <a:gd name="T1" fmla="*/ 0 h 44"/>
                <a:gd name="T2" fmla="*/ 0 w 49"/>
                <a:gd name="T3" fmla="*/ 44 h 44"/>
                <a:gd name="T4" fmla="*/ 43 w 49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44">
                  <a:moveTo>
                    <a:pt x="43" y="0"/>
                  </a:moveTo>
                  <a:cubicBezTo>
                    <a:pt x="43" y="0"/>
                    <a:pt x="49" y="44"/>
                    <a:pt x="0" y="44"/>
                  </a:cubicBezTo>
                  <a:cubicBezTo>
                    <a:pt x="0" y="44"/>
                    <a:pt x="29" y="29"/>
                    <a:pt x="4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20"/>
            <p:cNvSpPr/>
            <p:nvPr/>
          </p:nvSpPr>
          <p:spPr bwMode="auto">
            <a:xfrm>
              <a:off x="8250237" y="-3324225"/>
              <a:ext cx="525463" cy="161925"/>
            </a:xfrm>
            <a:custGeom>
              <a:avLst/>
              <a:gdLst>
                <a:gd name="T0" fmla="*/ 140 w 140"/>
                <a:gd name="T1" fmla="*/ 37 h 43"/>
                <a:gd name="T2" fmla="*/ 81 w 140"/>
                <a:gd name="T3" fmla="*/ 6 h 43"/>
                <a:gd name="T4" fmla="*/ 17 w 140"/>
                <a:gd name="T5" fmla="*/ 19 h 43"/>
                <a:gd name="T6" fmla="*/ 96 w 140"/>
                <a:gd name="T7" fmla="*/ 26 h 43"/>
                <a:gd name="T8" fmla="*/ 140 w 140"/>
                <a:gd name="T9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3">
                  <a:moveTo>
                    <a:pt x="140" y="37"/>
                  </a:moveTo>
                  <a:cubicBezTo>
                    <a:pt x="140" y="37"/>
                    <a:pt x="125" y="0"/>
                    <a:pt x="81" y="6"/>
                  </a:cubicBezTo>
                  <a:cubicBezTo>
                    <a:pt x="36" y="12"/>
                    <a:pt x="35" y="22"/>
                    <a:pt x="17" y="19"/>
                  </a:cubicBezTo>
                  <a:cubicBezTo>
                    <a:pt x="0" y="17"/>
                    <a:pt x="61" y="29"/>
                    <a:pt x="96" y="26"/>
                  </a:cubicBezTo>
                  <a:cubicBezTo>
                    <a:pt x="131" y="24"/>
                    <a:pt x="133" y="43"/>
                    <a:pt x="140" y="37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521"/>
            <p:cNvSpPr/>
            <p:nvPr/>
          </p:nvSpPr>
          <p:spPr bwMode="auto">
            <a:xfrm>
              <a:off x="8745537" y="-2941638"/>
              <a:ext cx="255588" cy="266700"/>
            </a:xfrm>
            <a:custGeom>
              <a:avLst/>
              <a:gdLst>
                <a:gd name="T0" fmla="*/ 7 w 68"/>
                <a:gd name="T1" fmla="*/ 39 h 71"/>
                <a:gd name="T2" fmla="*/ 47 w 68"/>
                <a:gd name="T3" fmla="*/ 0 h 71"/>
                <a:gd name="T4" fmla="*/ 58 w 68"/>
                <a:gd name="T5" fmla="*/ 34 h 71"/>
                <a:gd name="T6" fmla="*/ 0 w 68"/>
                <a:gd name="T7" fmla="*/ 71 h 71"/>
                <a:gd name="T8" fmla="*/ 7 w 68"/>
                <a:gd name="T9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1">
                  <a:moveTo>
                    <a:pt x="7" y="39"/>
                  </a:moveTo>
                  <a:cubicBezTo>
                    <a:pt x="7" y="39"/>
                    <a:pt x="45" y="27"/>
                    <a:pt x="47" y="0"/>
                  </a:cubicBezTo>
                  <a:cubicBezTo>
                    <a:pt x="47" y="0"/>
                    <a:pt x="68" y="10"/>
                    <a:pt x="58" y="34"/>
                  </a:cubicBezTo>
                  <a:cubicBezTo>
                    <a:pt x="47" y="58"/>
                    <a:pt x="0" y="71"/>
                    <a:pt x="0" y="71"/>
                  </a:cubicBezTo>
                  <a:lnTo>
                    <a:pt x="7" y="39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522"/>
            <p:cNvSpPr/>
            <p:nvPr/>
          </p:nvSpPr>
          <p:spPr bwMode="auto">
            <a:xfrm>
              <a:off x="7770812" y="-2424113"/>
              <a:ext cx="41275" cy="22225"/>
            </a:xfrm>
            <a:custGeom>
              <a:avLst/>
              <a:gdLst>
                <a:gd name="T0" fmla="*/ 11 w 11"/>
                <a:gd name="T1" fmla="*/ 4 h 6"/>
                <a:gd name="T2" fmla="*/ 8 w 11"/>
                <a:gd name="T3" fmla="*/ 6 h 6"/>
                <a:gd name="T4" fmla="*/ 2 w 11"/>
                <a:gd name="T5" fmla="*/ 4 h 6"/>
                <a:gd name="T6" fmla="*/ 0 w 11"/>
                <a:gd name="T7" fmla="*/ 2 h 6"/>
                <a:gd name="T8" fmla="*/ 0 w 11"/>
                <a:gd name="T9" fmla="*/ 2 h 6"/>
                <a:gd name="T10" fmla="*/ 3 w 11"/>
                <a:gd name="T11" fmla="*/ 0 h 6"/>
                <a:gd name="T12" fmla="*/ 9 w 11"/>
                <a:gd name="T13" fmla="*/ 2 h 6"/>
                <a:gd name="T14" fmla="*/ 11 w 11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6">
                  <a:moveTo>
                    <a:pt x="11" y="4"/>
                  </a:moveTo>
                  <a:cubicBezTo>
                    <a:pt x="11" y="5"/>
                    <a:pt x="10" y="6"/>
                    <a:pt x="8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523"/>
            <p:cNvSpPr/>
            <p:nvPr/>
          </p:nvSpPr>
          <p:spPr bwMode="auto">
            <a:xfrm>
              <a:off x="8491537" y="-2289175"/>
              <a:ext cx="33338" cy="19050"/>
            </a:xfrm>
            <a:custGeom>
              <a:avLst/>
              <a:gdLst>
                <a:gd name="T0" fmla="*/ 9 w 9"/>
                <a:gd name="T1" fmla="*/ 3 h 5"/>
                <a:gd name="T2" fmla="*/ 8 w 9"/>
                <a:gd name="T3" fmla="*/ 4 h 5"/>
                <a:gd name="T4" fmla="*/ 1 w 9"/>
                <a:gd name="T5" fmla="*/ 3 h 5"/>
                <a:gd name="T6" fmla="*/ 0 w 9"/>
                <a:gd name="T7" fmla="*/ 1 h 5"/>
                <a:gd name="T8" fmla="*/ 0 w 9"/>
                <a:gd name="T9" fmla="*/ 1 h 5"/>
                <a:gd name="T10" fmla="*/ 2 w 9"/>
                <a:gd name="T11" fmla="*/ 0 h 5"/>
                <a:gd name="T12" fmla="*/ 8 w 9"/>
                <a:gd name="T13" fmla="*/ 1 h 5"/>
                <a:gd name="T14" fmla="*/ 9 w 9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9" y="4"/>
                    <a:pt x="8" y="5"/>
                    <a:pt x="8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2"/>
                    <a:pt x="9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24"/>
            <p:cNvSpPr/>
            <p:nvPr/>
          </p:nvSpPr>
          <p:spPr bwMode="auto">
            <a:xfrm>
              <a:off x="7961312" y="-2528888"/>
              <a:ext cx="382588" cy="431800"/>
            </a:xfrm>
            <a:custGeom>
              <a:avLst/>
              <a:gdLst>
                <a:gd name="T0" fmla="*/ 36 w 102"/>
                <a:gd name="T1" fmla="*/ 11 h 115"/>
                <a:gd name="T2" fmla="*/ 22 w 102"/>
                <a:gd name="T3" fmla="*/ 88 h 115"/>
                <a:gd name="T4" fmla="*/ 87 w 102"/>
                <a:gd name="T5" fmla="*/ 94 h 115"/>
                <a:gd name="T6" fmla="*/ 82 w 102"/>
                <a:gd name="T7" fmla="*/ 17 h 115"/>
                <a:gd name="T8" fmla="*/ 62 w 102"/>
                <a:gd name="T9" fmla="*/ 3 h 115"/>
                <a:gd name="T10" fmla="*/ 36 w 102"/>
                <a:gd name="T11" fmla="*/ 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15">
                  <a:moveTo>
                    <a:pt x="36" y="11"/>
                  </a:moveTo>
                  <a:cubicBezTo>
                    <a:pt x="36" y="11"/>
                    <a:pt x="0" y="62"/>
                    <a:pt x="22" y="88"/>
                  </a:cubicBezTo>
                  <a:cubicBezTo>
                    <a:pt x="43" y="115"/>
                    <a:pt x="79" y="108"/>
                    <a:pt x="87" y="94"/>
                  </a:cubicBezTo>
                  <a:cubicBezTo>
                    <a:pt x="102" y="68"/>
                    <a:pt x="80" y="55"/>
                    <a:pt x="82" y="17"/>
                  </a:cubicBezTo>
                  <a:cubicBezTo>
                    <a:pt x="82" y="17"/>
                    <a:pt x="77" y="6"/>
                    <a:pt x="62" y="3"/>
                  </a:cubicBezTo>
                  <a:cubicBezTo>
                    <a:pt x="48" y="0"/>
                    <a:pt x="36" y="11"/>
                    <a:pt x="36" y="1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25"/>
            <p:cNvSpPr/>
            <p:nvPr/>
          </p:nvSpPr>
          <p:spPr bwMode="auto">
            <a:xfrm>
              <a:off x="7988300" y="-2532063"/>
              <a:ext cx="341313" cy="377825"/>
            </a:xfrm>
            <a:custGeom>
              <a:avLst/>
              <a:gdLst>
                <a:gd name="T0" fmla="*/ 31 w 91"/>
                <a:gd name="T1" fmla="*/ 10 h 101"/>
                <a:gd name="T2" fmla="*/ 19 w 91"/>
                <a:gd name="T3" fmla="*/ 77 h 101"/>
                <a:gd name="T4" fmla="*/ 78 w 91"/>
                <a:gd name="T5" fmla="*/ 82 h 101"/>
                <a:gd name="T6" fmla="*/ 74 w 91"/>
                <a:gd name="T7" fmla="*/ 14 h 101"/>
                <a:gd name="T8" fmla="*/ 55 w 91"/>
                <a:gd name="T9" fmla="*/ 3 h 101"/>
                <a:gd name="T10" fmla="*/ 31 w 91"/>
                <a:gd name="T11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01">
                  <a:moveTo>
                    <a:pt x="31" y="10"/>
                  </a:moveTo>
                  <a:cubicBezTo>
                    <a:pt x="31" y="10"/>
                    <a:pt x="0" y="53"/>
                    <a:pt x="19" y="77"/>
                  </a:cubicBezTo>
                  <a:cubicBezTo>
                    <a:pt x="38" y="101"/>
                    <a:pt x="70" y="95"/>
                    <a:pt x="78" y="82"/>
                  </a:cubicBezTo>
                  <a:cubicBezTo>
                    <a:pt x="91" y="58"/>
                    <a:pt x="71" y="49"/>
                    <a:pt x="74" y="14"/>
                  </a:cubicBezTo>
                  <a:cubicBezTo>
                    <a:pt x="74" y="14"/>
                    <a:pt x="68" y="5"/>
                    <a:pt x="55" y="3"/>
                  </a:cubicBezTo>
                  <a:cubicBezTo>
                    <a:pt x="42" y="0"/>
                    <a:pt x="31" y="10"/>
                    <a:pt x="31" y="1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26"/>
            <p:cNvSpPr/>
            <p:nvPr/>
          </p:nvSpPr>
          <p:spPr bwMode="auto">
            <a:xfrm>
              <a:off x="8159750" y="-2273300"/>
              <a:ext cx="65088" cy="33338"/>
            </a:xfrm>
            <a:custGeom>
              <a:avLst/>
              <a:gdLst>
                <a:gd name="T0" fmla="*/ 17 w 17"/>
                <a:gd name="T1" fmla="*/ 6 h 9"/>
                <a:gd name="T2" fmla="*/ 8 w 17"/>
                <a:gd name="T3" fmla="*/ 8 h 9"/>
                <a:gd name="T4" fmla="*/ 0 w 17"/>
                <a:gd name="T5" fmla="*/ 3 h 9"/>
                <a:gd name="T6" fmla="*/ 9 w 17"/>
                <a:gd name="T7" fmla="*/ 1 h 9"/>
                <a:gd name="T8" fmla="*/ 17 w 17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7" y="6"/>
                  </a:moveTo>
                  <a:cubicBezTo>
                    <a:pt x="16" y="8"/>
                    <a:pt x="12" y="9"/>
                    <a:pt x="8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1" y="1"/>
                    <a:pt x="5" y="0"/>
                    <a:pt x="9" y="1"/>
                  </a:cubicBezTo>
                  <a:cubicBezTo>
                    <a:pt x="14" y="2"/>
                    <a:pt x="17" y="5"/>
                    <a:pt x="17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27"/>
            <p:cNvSpPr/>
            <p:nvPr/>
          </p:nvSpPr>
          <p:spPr bwMode="auto">
            <a:xfrm>
              <a:off x="7845425" y="-2589213"/>
              <a:ext cx="161925" cy="161925"/>
            </a:xfrm>
            <a:custGeom>
              <a:avLst/>
              <a:gdLst>
                <a:gd name="T0" fmla="*/ 41 w 43"/>
                <a:gd name="T1" fmla="*/ 25 h 43"/>
                <a:gd name="T2" fmla="*/ 17 w 43"/>
                <a:gd name="T3" fmla="*/ 40 h 43"/>
                <a:gd name="T4" fmla="*/ 2 w 43"/>
                <a:gd name="T5" fmla="*/ 17 h 43"/>
                <a:gd name="T6" fmla="*/ 26 w 43"/>
                <a:gd name="T7" fmla="*/ 2 h 43"/>
                <a:gd name="T8" fmla="*/ 41 w 43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41" y="25"/>
                  </a:moveTo>
                  <a:cubicBezTo>
                    <a:pt x="39" y="36"/>
                    <a:pt x="28" y="43"/>
                    <a:pt x="17" y="40"/>
                  </a:cubicBezTo>
                  <a:cubicBezTo>
                    <a:pt x="7" y="38"/>
                    <a:pt x="0" y="28"/>
                    <a:pt x="2" y="17"/>
                  </a:cubicBezTo>
                  <a:cubicBezTo>
                    <a:pt x="5" y="6"/>
                    <a:pt x="15" y="0"/>
                    <a:pt x="26" y="2"/>
                  </a:cubicBezTo>
                  <a:cubicBezTo>
                    <a:pt x="37" y="4"/>
                    <a:pt x="43" y="15"/>
                    <a:pt x="41" y="25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28"/>
            <p:cNvSpPr/>
            <p:nvPr/>
          </p:nvSpPr>
          <p:spPr bwMode="auto">
            <a:xfrm>
              <a:off x="7908925" y="-2554288"/>
              <a:ext cx="71438" cy="66675"/>
            </a:xfrm>
            <a:custGeom>
              <a:avLst/>
              <a:gdLst>
                <a:gd name="T0" fmla="*/ 17 w 19"/>
                <a:gd name="T1" fmla="*/ 14 h 18"/>
                <a:gd name="T2" fmla="*/ 6 w 19"/>
                <a:gd name="T3" fmla="*/ 15 h 18"/>
                <a:gd name="T4" fmla="*/ 2 w 19"/>
                <a:gd name="T5" fmla="*/ 4 h 18"/>
                <a:gd name="T6" fmla="*/ 13 w 19"/>
                <a:gd name="T7" fmla="*/ 3 h 18"/>
                <a:gd name="T8" fmla="*/ 17 w 19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7" y="14"/>
                  </a:moveTo>
                  <a:cubicBezTo>
                    <a:pt x="15" y="17"/>
                    <a:pt x="10" y="18"/>
                    <a:pt x="6" y="15"/>
                  </a:cubicBezTo>
                  <a:cubicBezTo>
                    <a:pt x="2" y="13"/>
                    <a:pt x="0" y="8"/>
                    <a:pt x="2" y="4"/>
                  </a:cubicBezTo>
                  <a:cubicBezTo>
                    <a:pt x="4" y="1"/>
                    <a:pt x="9" y="0"/>
                    <a:pt x="13" y="3"/>
                  </a:cubicBezTo>
                  <a:cubicBezTo>
                    <a:pt x="17" y="5"/>
                    <a:pt x="19" y="10"/>
                    <a:pt x="17" y="1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29"/>
            <p:cNvSpPr/>
            <p:nvPr/>
          </p:nvSpPr>
          <p:spPr bwMode="auto">
            <a:xfrm>
              <a:off x="8337550" y="-2513013"/>
              <a:ext cx="160338" cy="165100"/>
            </a:xfrm>
            <a:custGeom>
              <a:avLst/>
              <a:gdLst>
                <a:gd name="T0" fmla="*/ 41 w 43"/>
                <a:gd name="T1" fmla="*/ 26 h 44"/>
                <a:gd name="T2" fmla="*/ 17 w 43"/>
                <a:gd name="T3" fmla="*/ 41 h 44"/>
                <a:gd name="T4" fmla="*/ 2 w 43"/>
                <a:gd name="T5" fmla="*/ 18 h 44"/>
                <a:gd name="T6" fmla="*/ 26 w 43"/>
                <a:gd name="T7" fmla="*/ 3 h 44"/>
                <a:gd name="T8" fmla="*/ 41 w 4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4">
                  <a:moveTo>
                    <a:pt x="41" y="26"/>
                  </a:moveTo>
                  <a:cubicBezTo>
                    <a:pt x="38" y="37"/>
                    <a:pt x="28" y="44"/>
                    <a:pt x="17" y="41"/>
                  </a:cubicBezTo>
                  <a:cubicBezTo>
                    <a:pt x="7" y="39"/>
                    <a:pt x="0" y="28"/>
                    <a:pt x="2" y="18"/>
                  </a:cubicBezTo>
                  <a:cubicBezTo>
                    <a:pt x="5" y="7"/>
                    <a:pt x="15" y="0"/>
                    <a:pt x="26" y="3"/>
                  </a:cubicBezTo>
                  <a:cubicBezTo>
                    <a:pt x="36" y="5"/>
                    <a:pt x="43" y="16"/>
                    <a:pt x="41" y="26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30"/>
            <p:cNvSpPr/>
            <p:nvPr/>
          </p:nvSpPr>
          <p:spPr bwMode="auto">
            <a:xfrm>
              <a:off x="8401050" y="-2476500"/>
              <a:ext cx="71438" cy="63500"/>
            </a:xfrm>
            <a:custGeom>
              <a:avLst/>
              <a:gdLst>
                <a:gd name="T0" fmla="*/ 17 w 19"/>
                <a:gd name="T1" fmla="*/ 13 h 17"/>
                <a:gd name="T2" fmla="*/ 6 w 19"/>
                <a:gd name="T3" fmla="*/ 15 h 17"/>
                <a:gd name="T4" fmla="*/ 2 w 19"/>
                <a:gd name="T5" fmla="*/ 4 h 17"/>
                <a:gd name="T6" fmla="*/ 13 w 19"/>
                <a:gd name="T7" fmla="*/ 3 h 17"/>
                <a:gd name="T8" fmla="*/ 17 w 19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13"/>
                  </a:moveTo>
                  <a:cubicBezTo>
                    <a:pt x="15" y="17"/>
                    <a:pt x="10" y="17"/>
                    <a:pt x="6" y="15"/>
                  </a:cubicBezTo>
                  <a:cubicBezTo>
                    <a:pt x="1" y="12"/>
                    <a:pt x="0" y="8"/>
                    <a:pt x="2" y="4"/>
                  </a:cubicBezTo>
                  <a:cubicBezTo>
                    <a:pt x="4" y="1"/>
                    <a:pt x="9" y="0"/>
                    <a:pt x="13" y="3"/>
                  </a:cubicBezTo>
                  <a:cubicBezTo>
                    <a:pt x="17" y="5"/>
                    <a:pt x="19" y="10"/>
                    <a:pt x="17" y="1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31"/>
            <p:cNvSpPr/>
            <p:nvPr/>
          </p:nvSpPr>
          <p:spPr bwMode="auto">
            <a:xfrm>
              <a:off x="7834312" y="-2165350"/>
              <a:ext cx="506413" cy="263525"/>
            </a:xfrm>
            <a:custGeom>
              <a:avLst/>
              <a:gdLst>
                <a:gd name="T0" fmla="*/ 31 w 135"/>
                <a:gd name="T1" fmla="*/ 0 h 70"/>
                <a:gd name="T2" fmla="*/ 21 w 135"/>
                <a:gd name="T3" fmla="*/ 43 h 70"/>
                <a:gd name="T4" fmla="*/ 104 w 135"/>
                <a:gd name="T5" fmla="*/ 63 h 70"/>
                <a:gd name="T6" fmla="*/ 120 w 135"/>
                <a:gd name="T7" fmla="*/ 38 h 70"/>
                <a:gd name="T8" fmla="*/ 31 w 135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70">
                  <a:moveTo>
                    <a:pt x="31" y="0"/>
                  </a:moveTo>
                  <a:cubicBezTo>
                    <a:pt x="31" y="0"/>
                    <a:pt x="0" y="30"/>
                    <a:pt x="21" y="43"/>
                  </a:cubicBezTo>
                  <a:cubicBezTo>
                    <a:pt x="21" y="43"/>
                    <a:pt x="73" y="70"/>
                    <a:pt x="104" y="63"/>
                  </a:cubicBezTo>
                  <a:cubicBezTo>
                    <a:pt x="135" y="56"/>
                    <a:pt x="120" y="38"/>
                    <a:pt x="120" y="38"/>
                  </a:cubicBezTo>
                  <a:cubicBezTo>
                    <a:pt x="120" y="38"/>
                    <a:pt x="49" y="21"/>
                    <a:pt x="31" y="0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32"/>
            <p:cNvSpPr/>
            <p:nvPr/>
          </p:nvSpPr>
          <p:spPr bwMode="auto">
            <a:xfrm>
              <a:off x="8007350" y="-2047875"/>
              <a:ext cx="333375" cy="134938"/>
            </a:xfrm>
            <a:custGeom>
              <a:avLst/>
              <a:gdLst>
                <a:gd name="T0" fmla="*/ 74 w 89"/>
                <a:gd name="T1" fmla="*/ 7 h 36"/>
                <a:gd name="T2" fmla="*/ 50 w 89"/>
                <a:gd name="T3" fmla="*/ 0 h 36"/>
                <a:gd name="T4" fmla="*/ 0 w 89"/>
                <a:gd name="T5" fmla="*/ 23 h 36"/>
                <a:gd name="T6" fmla="*/ 58 w 89"/>
                <a:gd name="T7" fmla="*/ 32 h 36"/>
                <a:gd name="T8" fmla="*/ 74 w 89"/>
                <a:gd name="T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36">
                  <a:moveTo>
                    <a:pt x="74" y="7"/>
                  </a:moveTo>
                  <a:cubicBezTo>
                    <a:pt x="74" y="7"/>
                    <a:pt x="64" y="4"/>
                    <a:pt x="50" y="0"/>
                  </a:cubicBezTo>
                  <a:cubicBezTo>
                    <a:pt x="32" y="3"/>
                    <a:pt x="14" y="11"/>
                    <a:pt x="0" y="23"/>
                  </a:cubicBezTo>
                  <a:cubicBezTo>
                    <a:pt x="18" y="29"/>
                    <a:pt x="41" y="36"/>
                    <a:pt x="58" y="32"/>
                  </a:cubicBezTo>
                  <a:cubicBezTo>
                    <a:pt x="89" y="25"/>
                    <a:pt x="74" y="7"/>
                    <a:pt x="74" y="7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33"/>
            <p:cNvSpPr/>
            <p:nvPr/>
          </p:nvSpPr>
          <p:spPr bwMode="auto">
            <a:xfrm>
              <a:off x="8318500" y="-2078038"/>
              <a:ext cx="41275" cy="85725"/>
            </a:xfrm>
            <a:custGeom>
              <a:avLst/>
              <a:gdLst>
                <a:gd name="T0" fmla="*/ 7 w 11"/>
                <a:gd name="T1" fmla="*/ 22 h 23"/>
                <a:gd name="T2" fmla="*/ 6 w 11"/>
                <a:gd name="T3" fmla="*/ 11 h 23"/>
                <a:gd name="T4" fmla="*/ 1 w 11"/>
                <a:gd name="T5" fmla="*/ 4 h 23"/>
                <a:gd name="T6" fmla="*/ 7 w 11"/>
                <a:gd name="T7" fmla="*/ 5 h 23"/>
                <a:gd name="T8" fmla="*/ 11 w 11"/>
                <a:gd name="T9" fmla="*/ 14 h 23"/>
                <a:gd name="T10" fmla="*/ 7 w 11"/>
                <a:gd name="T1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7" y="22"/>
                  </a:moveTo>
                  <a:cubicBezTo>
                    <a:pt x="4" y="21"/>
                    <a:pt x="7" y="14"/>
                    <a:pt x="6" y="11"/>
                  </a:cubicBezTo>
                  <a:cubicBezTo>
                    <a:pt x="5" y="9"/>
                    <a:pt x="0" y="6"/>
                    <a:pt x="1" y="4"/>
                  </a:cubicBezTo>
                  <a:cubicBezTo>
                    <a:pt x="2" y="0"/>
                    <a:pt x="6" y="4"/>
                    <a:pt x="7" y="5"/>
                  </a:cubicBezTo>
                  <a:cubicBezTo>
                    <a:pt x="9" y="8"/>
                    <a:pt x="10" y="11"/>
                    <a:pt x="11" y="14"/>
                  </a:cubicBezTo>
                  <a:cubicBezTo>
                    <a:pt x="11" y="14"/>
                    <a:pt x="11" y="23"/>
                    <a:pt x="7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34"/>
            <p:cNvSpPr/>
            <p:nvPr/>
          </p:nvSpPr>
          <p:spPr bwMode="auto">
            <a:xfrm>
              <a:off x="7466012" y="-2941638"/>
              <a:ext cx="247650" cy="352425"/>
            </a:xfrm>
            <a:custGeom>
              <a:avLst/>
              <a:gdLst>
                <a:gd name="T0" fmla="*/ 17 w 66"/>
                <a:gd name="T1" fmla="*/ 19 h 94"/>
                <a:gd name="T2" fmla="*/ 21 w 66"/>
                <a:gd name="T3" fmla="*/ 7 h 94"/>
                <a:gd name="T4" fmla="*/ 39 w 66"/>
                <a:gd name="T5" fmla="*/ 7 h 94"/>
                <a:gd name="T6" fmla="*/ 51 w 66"/>
                <a:gd name="T7" fmla="*/ 5 h 94"/>
                <a:gd name="T8" fmla="*/ 60 w 66"/>
                <a:gd name="T9" fmla="*/ 43 h 94"/>
                <a:gd name="T10" fmla="*/ 54 w 66"/>
                <a:gd name="T11" fmla="*/ 64 h 94"/>
                <a:gd name="T12" fmla="*/ 21 w 66"/>
                <a:gd name="T13" fmla="*/ 85 h 94"/>
                <a:gd name="T14" fmla="*/ 17 w 66"/>
                <a:gd name="T15" fmla="*/ 94 h 94"/>
                <a:gd name="T16" fmla="*/ 0 w 66"/>
                <a:gd name="T17" fmla="*/ 86 h 94"/>
                <a:gd name="T18" fmla="*/ 17 w 66"/>
                <a:gd name="T19" fmla="*/ 1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94">
                  <a:moveTo>
                    <a:pt x="17" y="19"/>
                  </a:moveTo>
                  <a:cubicBezTo>
                    <a:pt x="17" y="19"/>
                    <a:pt x="17" y="8"/>
                    <a:pt x="21" y="7"/>
                  </a:cubicBezTo>
                  <a:cubicBezTo>
                    <a:pt x="25" y="6"/>
                    <a:pt x="36" y="4"/>
                    <a:pt x="39" y="7"/>
                  </a:cubicBezTo>
                  <a:cubicBezTo>
                    <a:pt x="39" y="7"/>
                    <a:pt x="45" y="0"/>
                    <a:pt x="51" y="5"/>
                  </a:cubicBezTo>
                  <a:cubicBezTo>
                    <a:pt x="51" y="5"/>
                    <a:pt x="66" y="28"/>
                    <a:pt x="60" y="43"/>
                  </a:cubicBezTo>
                  <a:cubicBezTo>
                    <a:pt x="55" y="59"/>
                    <a:pt x="58" y="60"/>
                    <a:pt x="54" y="64"/>
                  </a:cubicBezTo>
                  <a:cubicBezTo>
                    <a:pt x="51" y="69"/>
                    <a:pt x="36" y="84"/>
                    <a:pt x="21" y="85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17" y="1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35"/>
            <p:cNvSpPr/>
            <p:nvPr/>
          </p:nvSpPr>
          <p:spPr bwMode="auto">
            <a:xfrm>
              <a:off x="7466012" y="-2922588"/>
              <a:ext cx="233363" cy="333375"/>
            </a:xfrm>
            <a:custGeom>
              <a:avLst/>
              <a:gdLst>
                <a:gd name="T0" fmla="*/ 60 w 62"/>
                <a:gd name="T1" fmla="*/ 25 h 89"/>
                <a:gd name="T2" fmla="*/ 51 w 62"/>
                <a:gd name="T3" fmla="*/ 21 h 89"/>
                <a:gd name="T4" fmla="*/ 47 w 62"/>
                <a:gd name="T5" fmla="*/ 8 h 89"/>
                <a:gd name="T6" fmla="*/ 41 w 62"/>
                <a:gd name="T7" fmla="*/ 0 h 89"/>
                <a:gd name="T8" fmla="*/ 39 w 62"/>
                <a:gd name="T9" fmla="*/ 2 h 89"/>
                <a:gd name="T10" fmla="*/ 35 w 62"/>
                <a:gd name="T11" fmla="*/ 0 h 89"/>
                <a:gd name="T12" fmla="*/ 36 w 62"/>
                <a:gd name="T13" fmla="*/ 1 h 89"/>
                <a:gd name="T14" fmla="*/ 42 w 62"/>
                <a:gd name="T15" fmla="*/ 15 h 89"/>
                <a:gd name="T16" fmla="*/ 45 w 62"/>
                <a:gd name="T17" fmla="*/ 29 h 89"/>
                <a:gd name="T18" fmla="*/ 37 w 62"/>
                <a:gd name="T19" fmla="*/ 26 h 89"/>
                <a:gd name="T20" fmla="*/ 30 w 62"/>
                <a:gd name="T21" fmla="*/ 7 h 89"/>
                <a:gd name="T22" fmla="*/ 20 w 62"/>
                <a:gd name="T23" fmla="*/ 3 h 89"/>
                <a:gd name="T24" fmla="*/ 17 w 62"/>
                <a:gd name="T25" fmla="*/ 14 h 89"/>
                <a:gd name="T26" fmla="*/ 0 w 62"/>
                <a:gd name="T27" fmla="*/ 81 h 89"/>
                <a:gd name="T28" fmla="*/ 17 w 62"/>
                <a:gd name="T29" fmla="*/ 89 h 89"/>
                <a:gd name="T30" fmla="*/ 21 w 62"/>
                <a:gd name="T31" fmla="*/ 80 h 89"/>
                <a:gd name="T32" fmla="*/ 54 w 62"/>
                <a:gd name="T33" fmla="*/ 59 h 89"/>
                <a:gd name="T34" fmla="*/ 60 w 62"/>
                <a:gd name="T35" fmla="*/ 38 h 89"/>
                <a:gd name="T36" fmla="*/ 61 w 62"/>
                <a:gd name="T37" fmla="*/ 24 h 89"/>
                <a:gd name="T38" fmla="*/ 60 w 62"/>
                <a:gd name="T3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89">
                  <a:moveTo>
                    <a:pt x="60" y="25"/>
                  </a:moveTo>
                  <a:cubicBezTo>
                    <a:pt x="56" y="28"/>
                    <a:pt x="52" y="26"/>
                    <a:pt x="51" y="21"/>
                  </a:cubicBezTo>
                  <a:cubicBezTo>
                    <a:pt x="50" y="17"/>
                    <a:pt x="50" y="12"/>
                    <a:pt x="47" y="8"/>
                  </a:cubicBezTo>
                  <a:cubicBezTo>
                    <a:pt x="45" y="5"/>
                    <a:pt x="43" y="3"/>
                    <a:pt x="41" y="0"/>
                  </a:cubicBezTo>
                  <a:cubicBezTo>
                    <a:pt x="39" y="1"/>
                    <a:pt x="39" y="2"/>
                    <a:pt x="39" y="2"/>
                  </a:cubicBezTo>
                  <a:cubicBezTo>
                    <a:pt x="38" y="1"/>
                    <a:pt x="37" y="0"/>
                    <a:pt x="35" y="0"/>
                  </a:cubicBezTo>
                  <a:cubicBezTo>
                    <a:pt x="35" y="1"/>
                    <a:pt x="35" y="1"/>
                    <a:pt x="36" y="1"/>
                  </a:cubicBezTo>
                  <a:cubicBezTo>
                    <a:pt x="39" y="5"/>
                    <a:pt x="40" y="10"/>
                    <a:pt x="42" y="15"/>
                  </a:cubicBezTo>
                  <a:cubicBezTo>
                    <a:pt x="43" y="19"/>
                    <a:pt x="47" y="25"/>
                    <a:pt x="45" y="29"/>
                  </a:cubicBezTo>
                  <a:cubicBezTo>
                    <a:pt x="42" y="36"/>
                    <a:pt x="37" y="33"/>
                    <a:pt x="37" y="26"/>
                  </a:cubicBezTo>
                  <a:cubicBezTo>
                    <a:pt x="36" y="19"/>
                    <a:pt x="37" y="11"/>
                    <a:pt x="30" y="7"/>
                  </a:cubicBezTo>
                  <a:cubicBezTo>
                    <a:pt x="27" y="5"/>
                    <a:pt x="23" y="4"/>
                    <a:pt x="20" y="3"/>
                  </a:cubicBezTo>
                  <a:cubicBezTo>
                    <a:pt x="17" y="6"/>
                    <a:pt x="17" y="14"/>
                    <a:pt x="17" y="14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36" y="79"/>
                    <a:pt x="51" y="64"/>
                    <a:pt x="54" y="59"/>
                  </a:cubicBezTo>
                  <a:cubicBezTo>
                    <a:pt x="58" y="55"/>
                    <a:pt x="55" y="54"/>
                    <a:pt x="60" y="38"/>
                  </a:cubicBezTo>
                  <a:cubicBezTo>
                    <a:pt x="62" y="34"/>
                    <a:pt x="62" y="29"/>
                    <a:pt x="61" y="24"/>
                  </a:cubicBezTo>
                  <a:cubicBezTo>
                    <a:pt x="61" y="24"/>
                    <a:pt x="61" y="24"/>
                    <a:pt x="60" y="2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36"/>
            <p:cNvSpPr/>
            <p:nvPr/>
          </p:nvSpPr>
          <p:spPr bwMode="auto">
            <a:xfrm>
              <a:off x="7421562" y="-2919413"/>
              <a:ext cx="187325" cy="304800"/>
            </a:xfrm>
            <a:custGeom>
              <a:avLst/>
              <a:gdLst>
                <a:gd name="T0" fmla="*/ 5 w 50"/>
                <a:gd name="T1" fmla="*/ 79 h 81"/>
                <a:gd name="T2" fmla="*/ 1 w 50"/>
                <a:gd name="T3" fmla="*/ 70 h 81"/>
                <a:gd name="T4" fmla="*/ 3 w 50"/>
                <a:gd name="T5" fmla="*/ 22 h 81"/>
                <a:gd name="T6" fmla="*/ 23 w 50"/>
                <a:gd name="T7" fmla="*/ 1 h 81"/>
                <a:gd name="T8" fmla="*/ 33 w 50"/>
                <a:gd name="T9" fmla="*/ 6 h 81"/>
                <a:gd name="T10" fmla="*/ 47 w 50"/>
                <a:gd name="T11" fmla="*/ 16 h 81"/>
                <a:gd name="T12" fmla="*/ 47 w 50"/>
                <a:gd name="T13" fmla="*/ 48 h 81"/>
                <a:gd name="T14" fmla="*/ 33 w 50"/>
                <a:gd name="T15" fmla="*/ 49 h 81"/>
                <a:gd name="T16" fmla="*/ 30 w 50"/>
                <a:gd name="T17" fmla="*/ 81 h 81"/>
                <a:gd name="T18" fmla="*/ 5 w 50"/>
                <a:gd name="T19" fmla="*/ 7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81">
                  <a:moveTo>
                    <a:pt x="5" y="79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29"/>
                    <a:pt x="3" y="22"/>
                  </a:cubicBezTo>
                  <a:cubicBezTo>
                    <a:pt x="5" y="15"/>
                    <a:pt x="17" y="0"/>
                    <a:pt x="23" y="1"/>
                  </a:cubicBezTo>
                  <a:cubicBezTo>
                    <a:pt x="30" y="1"/>
                    <a:pt x="33" y="6"/>
                    <a:pt x="33" y="6"/>
                  </a:cubicBezTo>
                  <a:cubicBezTo>
                    <a:pt x="33" y="6"/>
                    <a:pt x="45" y="11"/>
                    <a:pt x="47" y="16"/>
                  </a:cubicBezTo>
                  <a:cubicBezTo>
                    <a:pt x="49" y="22"/>
                    <a:pt x="50" y="48"/>
                    <a:pt x="47" y="48"/>
                  </a:cubicBezTo>
                  <a:cubicBezTo>
                    <a:pt x="45" y="49"/>
                    <a:pt x="33" y="49"/>
                    <a:pt x="33" y="49"/>
                  </a:cubicBezTo>
                  <a:cubicBezTo>
                    <a:pt x="30" y="81"/>
                    <a:pt x="30" y="81"/>
                    <a:pt x="30" y="81"/>
                  </a:cubicBezTo>
                  <a:lnTo>
                    <a:pt x="5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37"/>
            <p:cNvSpPr/>
            <p:nvPr/>
          </p:nvSpPr>
          <p:spPr bwMode="auto">
            <a:xfrm>
              <a:off x="7424737" y="-2914650"/>
              <a:ext cx="184150" cy="300038"/>
            </a:xfrm>
            <a:custGeom>
              <a:avLst/>
              <a:gdLst>
                <a:gd name="T0" fmla="*/ 46 w 49"/>
                <a:gd name="T1" fmla="*/ 15 h 80"/>
                <a:gd name="T2" fmla="*/ 32 w 49"/>
                <a:gd name="T3" fmla="*/ 5 h 80"/>
                <a:gd name="T4" fmla="*/ 22 w 49"/>
                <a:gd name="T5" fmla="*/ 0 h 80"/>
                <a:gd name="T6" fmla="*/ 18 w 49"/>
                <a:gd name="T7" fmla="*/ 1 h 80"/>
                <a:gd name="T8" fmla="*/ 30 w 49"/>
                <a:gd name="T9" fmla="*/ 7 h 80"/>
                <a:gd name="T10" fmla="*/ 43 w 49"/>
                <a:gd name="T11" fmla="*/ 22 h 80"/>
                <a:gd name="T12" fmla="*/ 32 w 49"/>
                <a:gd name="T13" fmla="*/ 42 h 80"/>
                <a:gd name="T14" fmla="*/ 30 w 49"/>
                <a:gd name="T15" fmla="*/ 37 h 80"/>
                <a:gd name="T16" fmla="*/ 29 w 49"/>
                <a:gd name="T17" fmla="*/ 32 h 80"/>
                <a:gd name="T18" fmla="*/ 23 w 49"/>
                <a:gd name="T19" fmla="*/ 34 h 80"/>
                <a:gd name="T20" fmla="*/ 23 w 49"/>
                <a:gd name="T21" fmla="*/ 36 h 80"/>
                <a:gd name="T22" fmla="*/ 21 w 49"/>
                <a:gd name="T23" fmla="*/ 54 h 80"/>
                <a:gd name="T24" fmla="*/ 21 w 49"/>
                <a:gd name="T25" fmla="*/ 61 h 80"/>
                <a:gd name="T26" fmla="*/ 0 w 49"/>
                <a:gd name="T27" fmla="*/ 61 h 80"/>
                <a:gd name="T28" fmla="*/ 0 w 49"/>
                <a:gd name="T29" fmla="*/ 69 h 80"/>
                <a:gd name="T30" fmla="*/ 4 w 49"/>
                <a:gd name="T31" fmla="*/ 78 h 80"/>
                <a:gd name="T32" fmla="*/ 29 w 49"/>
                <a:gd name="T33" fmla="*/ 80 h 80"/>
                <a:gd name="T34" fmla="*/ 32 w 49"/>
                <a:gd name="T35" fmla="*/ 48 h 80"/>
                <a:gd name="T36" fmla="*/ 46 w 49"/>
                <a:gd name="T37" fmla="*/ 47 h 80"/>
                <a:gd name="T38" fmla="*/ 46 w 49"/>
                <a:gd name="T39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80">
                  <a:moveTo>
                    <a:pt x="46" y="15"/>
                  </a:moveTo>
                  <a:cubicBezTo>
                    <a:pt x="44" y="10"/>
                    <a:pt x="32" y="5"/>
                    <a:pt x="32" y="5"/>
                  </a:cubicBezTo>
                  <a:cubicBezTo>
                    <a:pt x="32" y="5"/>
                    <a:pt x="29" y="0"/>
                    <a:pt x="22" y="0"/>
                  </a:cubicBezTo>
                  <a:cubicBezTo>
                    <a:pt x="21" y="0"/>
                    <a:pt x="20" y="0"/>
                    <a:pt x="18" y="1"/>
                  </a:cubicBezTo>
                  <a:cubicBezTo>
                    <a:pt x="22" y="3"/>
                    <a:pt x="26" y="5"/>
                    <a:pt x="30" y="7"/>
                  </a:cubicBezTo>
                  <a:cubicBezTo>
                    <a:pt x="37" y="10"/>
                    <a:pt x="41" y="14"/>
                    <a:pt x="43" y="22"/>
                  </a:cubicBezTo>
                  <a:cubicBezTo>
                    <a:pt x="44" y="30"/>
                    <a:pt x="46" y="52"/>
                    <a:pt x="32" y="42"/>
                  </a:cubicBezTo>
                  <a:cubicBezTo>
                    <a:pt x="30" y="41"/>
                    <a:pt x="30" y="39"/>
                    <a:pt x="30" y="37"/>
                  </a:cubicBezTo>
                  <a:cubicBezTo>
                    <a:pt x="30" y="36"/>
                    <a:pt x="29" y="34"/>
                    <a:pt x="29" y="32"/>
                  </a:cubicBezTo>
                  <a:cubicBezTo>
                    <a:pt x="26" y="30"/>
                    <a:pt x="24" y="31"/>
                    <a:pt x="23" y="34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42"/>
                    <a:pt x="19" y="48"/>
                    <a:pt x="21" y="54"/>
                  </a:cubicBezTo>
                  <a:cubicBezTo>
                    <a:pt x="21" y="56"/>
                    <a:pt x="22" y="59"/>
                    <a:pt x="21" y="61"/>
                  </a:cubicBezTo>
                  <a:cubicBezTo>
                    <a:pt x="19" y="71"/>
                    <a:pt x="7" y="66"/>
                    <a:pt x="0" y="61"/>
                  </a:cubicBezTo>
                  <a:cubicBezTo>
                    <a:pt x="0" y="66"/>
                    <a:pt x="0" y="69"/>
                    <a:pt x="0" y="69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8"/>
                    <a:pt x="44" y="48"/>
                    <a:pt x="46" y="47"/>
                  </a:cubicBezTo>
                  <a:cubicBezTo>
                    <a:pt x="49" y="47"/>
                    <a:pt x="48" y="21"/>
                    <a:pt x="46" y="1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38"/>
            <p:cNvSpPr/>
            <p:nvPr/>
          </p:nvSpPr>
          <p:spPr bwMode="auto">
            <a:xfrm>
              <a:off x="7581900" y="-2825750"/>
              <a:ext cx="158750" cy="120650"/>
            </a:xfrm>
            <a:custGeom>
              <a:avLst/>
              <a:gdLst>
                <a:gd name="T0" fmla="*/ 34 w 42"/>
                <a:gd name="T1" fmla="*/ 0 h 32"/>
                <a:gd name="T2" fmla="*/ 8 w 42"/>
                <a:gd name="T3" fmla="*/ 14 h 32"/>
                <a:gd name="T4" fmla="*/ 12 w 42"/>
                <a:gd name="T5" fmla="*/ 30 h 32"/>
                <a:gd name="T6" fmla="*/ 39 w 42"/>
                <a:gd name="T7" fmla="*/ 17 h 32"/>
                <a:gd name="T8" fmla="*/ 34 w 4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2">
                  <a:moveTo>
                    <a:pt x="34" y="0"/>
                  </a:moveTo>
                  <a:cubicBezTo>
                    <a:pt x="34" y="0"/>
                    <a:pt x="12" y="5"/>
                    <a:pt x="8" y="14"/>
                  </a:cubicBezTo>
                  <a:cubicBezTo>
                    <a:pt x="4" y="23"/>
                    <a:pt x="0" y="32"/>
                    <a:pt x="12" y="30"/>
                  </a:cubicBezTo>
                  <a:cubicBezTo>
                    <a:pt x="25" y="28"/>
                    <a:pt x="39" y="20"/>
                    <a:pt x="39" y="17"/>
                  </a:cubicBezTo>
                  <a:cubicBezTo>
                    <a:pt x="39" y="14"/>
                    <a:pt x="42" y="1"/>
                    <a:pt x="34" y="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39"/>
            <p:cNvSpPr/>
            <p:nvPr/>
          </p:nvSpPr>
          <p:spPr bwMode="auto">
            <a:xfrm>
              <a:off x="7581900" y="-2806700"/>
              <a:ext cx="150813" cy="101600"/>
            </a:xfrm>
            <a:custGeom>
              <a:avLst/>
              <a:gdLst>
                <a:gd name="T0" fmla="*/ 33 w 40"/>
                <a:gd name="T1" fmla="*/ 12 h 27"/>
                <a:gd name="T2" fmla="*/ 21 w 40"/>
                <a:gd name="T3" fmla="*/ 15 h 27"/>
                <a:gd name="T4" fmla="*/ 13 w 40"/>
                <a:gd name="T5" fmla="*/ 16 h 27"/>
                <a:gd name="T6" fmla="*/ 16 w 40"/>
                <a:gd name="T7" fmla="*/ 4 h 27"/>
                <a:gd name="T8" fmla="*/ 18 w 40"/>
                <a:gd name="T9" fmla="*/ 0 h 27"/>
                <a:gd name="T10" fmla="*/ 8 w 40"/>
                <a:gd name="T11" fmla="*/ 9 h 27"/>
                <a:gd name="T12" fmla="*/ 12 w 40"/>
                <a:gd name="T13" fmla="*/ 25 h 27"/>
                <a:gd name="T14" fmla="*/ 39 w 40"/>
                <a:gd name="T15" fmla="*/ 12 h 27"/>
                <a:gd name="T16" fmla="*/ 40 w 40"/>
                <a:gd name="T17" fmla="*/ 7 h 27"/>
                <a:gd name="T18" fmla="*/ 33 w 40"/>
                <a:gd name="T1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">
                  <a:moveTo>
                    <a:pt x="33" y="12"/>
                  </a:moveTo>
                  <a:cubicBezTo>
                    <a:pt x="30" y="13"/>
                    <a:pt x="25" y="14"/>
                    <a:pt x="21" y="15"/>
                  </a:cubicBezTo>
                  <a:cubicBezTo>
                    <a:pt x="19" y="16"/>
                    <a:pt x="15" y="18"/>
                    <a:pt x="13" y="16"/>
                  </a:cubicBezTo>
                  <a:cubicBezTo>
                    <a:pt x="8" y="14"/>
                    <a:pt x="15" y="6"/>
                    <a:pt x="16" y="4"/>
                  </a:cubicBezTo>
                  <a:cubicBezTo>
                    <a:pt x="17" y="3"/>
                    <a:pt x="17" y="2"/>
                    <a:pt x="18" y="0"/>
                  </a:cubicBezTo>
                  <a:cubicBezTo>
                    <a:pt x="14" y="3"/>
                    <a:pt x="10" y="6"/>
                    <a:pt x="8" y="9"/>
                  </a:cubicBezTo>
                  <a:cubicBezTo>
                    <a:pt x="4" y="18"/>
                    <a:pt x="0" y="27"/>
                    <a:pt x="12" y="25"/>
                  </a:cubicBezTo>
                  <a:cubicBezTo>
                    <a:pt x="25" y="23"/>
                    <a:pt x="39" y="15"/>
                    <a:pt x="39" y="12"/>
                  </a:cubicBezTo>
                  <a:cubicBezTo>
                    <a:pt x="39" y="11"/>
                    <a:pt x="40" y="9"/>
                    <a:pt x="40" y="7"/>
                  </a:cubicBezTo>
                  <a:cubicBezTo>
                    <a:pt x="38" y="9"/>
                    <a:pt x="36" y="10"/>
                    <a:pt x="33" y="1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40"/>
            <p:cNvSpPr/>
            <p:nvPr/>
          </p:nvSpPr>
          <p:spPr bwMode="auto">
            <a:xfrm>
              <a:off x="7339012" y="-2595563"/>
              <a:ext cx="585788" cy="1079500"/>
            </a:xfrm>
            <a:custGeom>
              <a:avLst/>
              <a:gdLst>
                <a:gd name="T0" fmla="*/ 153 w 156"/>
                <a:gd name="T1" fmla="*/ 233 h 288"/>
                <a:gd name="T2" fmla="*/ 79 w 156"/>
                <a:gd name="T3" fmla="*/ 138 h 288"/>
                <a:gd name="T4" fmla="*/ 55 w 156"/>
                <a:gd name="T5" fmla="*/ 13 h 288"/>
                <a:gd name="T6" fmla="*/ 18 w 156"/>
                <a:gd name="T7" fmla="*/ 0 h 288"/>
                <a:gd name="T8" fmla="*/ 32 w 156"/>
                <a:gd name="T9" fmla="*/ 167 h 288"/>
                <a:gd name="T10" fmla="*/ 101 w 156"/>
                <a:gd name="T11" fmla="*/ 287 h 288"/>
                <a:gd name="T12" fmla="*/ 142 w 156"/>
                <a:gd name="T13" fmla="*/ 267 h 288"/>
                <a:gd name="T14" fmla="*/ 153 w 156"/>
                <a:gd name="T15" fmla="*/ 23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88">
                  <a:moveTo>
                    <a:pt x="153" y="233"/>
                  </a:moveTo>
                  <a:cubicBezTo>
                    <a:pt x="153" y="233"/>
                    <a:pt x="97" y="208"/>
                    <a:pt x="79" y="138"/>
                  </a:cubicBezTo>
                  <a:cubicBezTo>
                    <a:pt x="60" y="69"/>
                    <a:pt x="55" y="13"/>
                    <a:pt x="55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0" y="76"/>
                    <a:pt x="32" y="167"/>
                  </a:cubicBezTo>
                  <a:cubicBezTo>
                    <a:pt x="64" y="258"/>
                    <a:pt x="101" y="287"/>
                    <a:pt x="101" y="287"/>
                  </a:cubicBezTo>
                  <a:cubicBezTo>
                    <a:pt x="101" y="287"/>
                    <a:pt x="128" y="288"/>
                    <a:pt x="142" y="267"/>
                  </a:cubicBezTo>
                  <a:cubicBezTo>
                    <a:pt x="156" y="247"/>
                    <a:pt x="153" y="233"/>
                    <a:pt x="153" y="23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41"/>
            <p:cNvSpPr/>
            <p:nvPr/>
          </p:nvSpPr>
          <p:spPr bwMode="auto">
            <a:xfrm>
              <a:off x="7397750" y="-2595563"/>
              <a:ext cx="527050" cy="1079500"/>
            </a:xfrm>
            <a:custGeom>
              <a:avLst/>
              <a:gdLst>
                <a:gd name="T0" fmla="*/ 137 w 140"/>
                <a:gd name="T1" fmla="*/ 233 h 288"/>
                <a:gd name="T2" fmla="*/ 63 w 140"/>
                <a:gd name="T3" fmla="*/ 138 h 288"/>
                <a:gd name="T4" fmla="*/ 39 w 140"/>
                <a:gd name="T5" fmla="*/ 13 h 288"/>
                <a:gd name="T6" fmla="*/ 2 w 140"/>
                <a:gd name="T7" fmla="*/ 0 h 288"/>
                <a:gd name="T8" fmla="*/ 0 w 140"/>
                <a:gd name="T9" fmla="*/ 13 h 288"/>
                <a:gd name="T10" fmla="*/ 22 w 140"/>
                <a:gd name="T11" fmla="*/ 24 h 288"/>
                <a:gd name="T12" fmla="*/ 27 w 140"/>
                <a:gd name="T13" fmla="*/ 61 h 288"/>
                <a:gd name="T14" fmla="*/ 52 w 140"/>
                <a:gd name="T15" fmla="*/ 170 h 288"/>
                <a:gd name="T16" fmla="*/ 64 w 140"/>
                <a:gd name="T17" fmla="*/ 203 h 288"/>
                <a:gd name="T18" fmla="*/ 77 w 140"/>
                <a:gd name="T19" fmla="*/ 220 h 288"/>
                <a:gd name="T20" fmla="*/ 91 w 140"/>
                <a:gd name="T21" fmla="*/ 247 h 288"/>
                <a:gd name="T22" fmla="*/ 70 w 140"/>
                <a:gd name="T23" fmla="*/ 268 h 288"/>
                <a:gd name="T24" fmla="*/ 68 w 140"/>
                <a:gd name="T25" fmla="*/ 269 h 288"/>
                <a:gd name="T26" fmla="*/ 85 w 140"/>
                <a:gd name="T27" fmla="*/ 287 h 288"/>
                <a:gd name="T28" fmla="*/ 126 w 140"/>
                <a:gd name="T29" fmla="*/ 267 h 288"/>
                <a:gd name="T30" fmla="*/ 137 w 140"/>
                <a:gd name="T31" fmla="*/ 23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288">
                  <a:moveTo>
                    <a:pt x="137" y="233"/>
                  </a:moveTo>
                  <a:cubicBezTo>
                    <a:pt x="137" y="233"/>
                    <a:pt x="81" y="208"/>
                    <a:pt x="63" y="138"/>
                  </a:cubicBezTo>
                  <a:cubicBezTo>
                    <a:pt x="44" y="69"/>
                    <a:pt x="39" y="13"/>
                    <a:pt x="39" y="1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5"/>
                    <a:pt x="0" y="13"/>
                  </a:cubicBezTo>
                  <a:cubicBezTo>
                    <a:pt x="9" y="15"/>
                    <a:pt x="18" y="16"/>
                    <a:pt x="22" y="24"/>
                  </a:cubicBezTo>
                  <a:cubicBezTo>
                    <a:pt x="29" y="35"/>
                    <a:pt x="27" y="49"/>
                    <a:pt x="27" y="61"/>
                  </a:cubicBezTo>
                  <a:cubicBezTo>
                    <a:pt x="28" y="98"/>
                    <a:pt x="40" y="136"/>
                    <a:pt x="52" y="170"/>
                  </a:cubicBezTo>
                  <a:cubicBezTo>
                    <a:pt x="55" y="181"/>
                    <a:pt x="59" y="192"/>
                    <a:pt x="64" y="203"/>
                  </a:cubicBezTo>
                  <a:cubicBezTo>
                    <a:pt x="67" y="209"/>
                    <a:pt x="72" y="215"/>
                    <a:pt x="77" y="220"/>
                  </a:cubicBezTo>
                  <a:cubicBezTo>
                    <a:pt x="83" y="227"/>
                    <a:pt x="94" y="236"/>
                    <a:pt x="91" y="247"/>
                  </a:cubicBezTo>
                  <a:cubicBezTo>
                    <a:pt x="89" y="257"/>
                    <a:pt x="79" y="264"/>
                    <a:pt x="70" y="268"/>
                  </a:cubicBezTo>
                  <a:cubicBezTo>
                    <a:pt x="69" y="269"/>
                    <a:pt x="69" y="269"/>
                    <a:pt x="68" y="269"/>
                  </a:cubicBezTo>
                  <a:cubicBezTo>
                    <a:pt x="78" y="282"/>
                    <a:pt x="85" y="287"/>
                    <a:pt x="85" y="287"/>
                  </a:cubicBezTo>
                  <a:cubicBezTo>
                    <a:pt x="85" y="287"/>
                    <a:pt x="112" y="288"/>
                    <a:pt x="126" y="267"/>
                  </a:cubicBezTo>
                  <a:cubicBezTo>
                    <a:pt x="140" y="247"/>
                    <a:pt x="137" y="233"/>
                    <a:pt x="137" y="23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542"/>
            <p:cNvSpPr/>
            <p:nvPr/>
          </p:nvSpPr>
          <p:spPr bwMode="auto">
            <a:xfrm>
              <a:off x="7402512" y="-2655888"/>
              <a:ext cx="142875" cy="107950"/>
            </a:xfrm>
            <a:custGeom>
              <a:avLst/>
              <a:gdLst>
                <a:gd name="T0" fmla="*/ 6 w 38"/>
                <a:gd name="T1" fmla="*/ 0 h 29"/>
                <a:gd name="T2" fmla="*/ 0 w 38"/>
                <a:gd name="T3" fmla="*/ 21 h 29"/>
                <a:gd name="T4" fmla="*/ 38 w 38"/>
                <a:gd name="T5" fmla="*/ 29 h 29"/>
                <a:gd name="T6" fmla="*/ 38 w 38"/>
                <a:gd name="T7" fmla="*/ 9 h 29"/>
                <a:gd name="T8" fmla="*/ 6 w 3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9">
                  <a:moveTo>
                    <a:pt x="6" y="0"/>
                  </a:moveTo>
                  <a:cubicBezTo>
                    <a:pt x="6" y="0"/>
                    <a:pt x="3" y="5"/>
                    <a:pt x="0" y="21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9"/>
                    <a:pt x="24" y="0"/>
                    <a:pt x="6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PA_网络歌手-Old Foto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89465" y="635539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46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49"/>
                            </p:stCondLst>
                            <p:childTnLst>
                              <p:par>
                                <p:cTn id="22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2022706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693" y="454374"/>
            <a:ext cx="5191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主打产品</a:t>
            </a:r>
            <a:endParaRPr lang="zh-CN" altLang="en-US" sz="5400" spc="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423" r="14652" b="-423"/>
          <a:stretch>
            <a:fillRect/>
          </a:stretch>
        </p:blipFill>
        <p:spPr>
          <a:xfrm>
            <a:off x="102272" y="2332103"/>
            <a:ext cx="3388140" cy="42009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661676" y="2614246"/>
            <a:ext cx="3413319" cy="927417"/>
            <a:chOff x="708881" y="5245136"/>
            <a:chExt cx="3413319" cy="927417"/>
          </a:xfrm>
        </p:grpSpPr>
        <p:grpSp>
          <p:nvGrpSpPr>
            <p:cNvPr id="17" name="组合 16"/>
            <p:cNvGrpSpPr/>
            <p:nvPr/>
          </p:nvGrpSpPr>
          <p:grpSpPr>
            <a:xfrm>
              <a:off x="708881" y="5245136"/>
              <a:ext cx="927417" cy="927417"/>
              <a:chOff x="970831" y="5290856"/>
              <a:chExt cx="927417" cy="927417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970831" y="5290856"/>
                <a:ext cx="927417" cy="92741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070746" y="5390771"/>
                <a:ext cx="727587" cy="727587"/>
              </a:xfrm>
              <a:prstGeom prst="rect">
                <a:avLst/>
              </a:prstGeom>
              <a:solidFill>
                <a:srgbClr val="E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" name="组合 9"/>
              <p:cNvGrpSpPr>
                <a:grpSpLocks noChangeAspect="1"/>
              </p:cNvGrpSpPr>
              <p:nvPr/>
            </p:nvGrpSpPr>
            <p:grpSpPr>
              <a:xfrm>
                <a:off x="1324452" y="5538564"/>
                <a:ext cx="220174" cy="432000"/>
                <a:chOff x="5984876" y="469900"/>
                <a:chExt cx="334963" cy="657225"/>
              </a:xfrm>
              <a:solidFill>
                <a:schemeClr val="bg1"/>
              </a:solidFill>
            </p:grpSpPr>
            <p:sp>
              <p:nvSpPr>
                <p:cNvPr id="11" name="Freeform 56"/>
                <p:cNvSpPr>
                  <a:spLocks noEditPoints="1"/>
                </p:cNvSpPr>
                <p:nvPr/>
              </p:nvSpPr>
              <p:spPr bwMode="auto">
                <a:xfrm>
                  <a:off x="6146801" y="596900"/>
                  <a:ext cx="127000" cy="128588"/>
                </a:xfrm>
                <a:custGeom>
                  <a:avLst/>
                  <a:gdLst>
                    <a:gd name="T0" fmla="*/ 33 w 34"/>
                    <a:gd name="T1" fmla="*/ 11 h 34"/>
                    <a:gd name="T2" fmla="*/ 31 w 34"/>
                    <a:gd name="T3" fmla="*/ 10 h 34"/>
                    <a:gd name="T4" fmla="*/ 27 w 34"/>
                    <a:gd name="T5" fmla="*/ 10 h 34"/>
                    <a:gd name="T6" fmla="*/ 27 w 34"/>
                    <a:gd name="T7" fmla="*/ 11 h 34"/>
                    <a:gd name="T8" fmla="*/ 24 w 34"/>
                    <a:gd name="T9" fmla="*/ 7 h 34"/>
                    <a:gd name="T10" fmla="*/ 25 w 34"/>
                    <a:gd name="T11" fmla="*/ 3 h 34"/>
                    <a:gd name="T12" fmla="*/ 24 w 34"/>
                    <a:gd name="T13" fmla="*/ 2 h 34"/>
                    <a:gd name="T14" fmla="*/ 19 w 34"/>
                    <a:gd name="T15" fmla="*/ 0 h 34"/>
                    <a:gd name="T16" fmla="*/ 18 w 34"/>
                    <a:gd name="T17" fmla="*/ 1 h 34"/>
                    <a:gd name="T18" fmla="*/ 16 w 34"/>
                    <a:gd name="T19" fmla="*/ 5 h 34"/>
                    <a:gd name="T20" fmla="*/ 16 w 34"/>
                    <a:gd name="T21" fmla="*/ 5 h 34"/>
                    <a:gd name="T22" fmla="*/ 12 w 34"/>
                    <a:gd name="T23" fmla="*/ 6 h 34"/>
                    <a:gd name="T24" fmla="*/ 9 w 34"/>
                    <a:gd name="T25" fmla="*/ 3 h 34"/>
                    <a:gd name="T26" fmla="*/ 7 w 34"/>
                    <a:gd name="T27" fmla="*/ 3 h 34"/>
                    <a:gd name="T28" fmla="*/ 3 w 34"/>
                    <a:gd name="T29" fmla="*/ 6 h 34"/>
                    <a:gd name="T30" fmla="*/ 3 w 34"/>
                    <a:gd name="T31" fmla="*/ 8 h 34"/>
                    <a:gd name="T32" fmla="*/ 6 w 34"/>
                    <a:gd name="T33" fmla="*/ 11 h 34"/>
                    <a:gd name="T34" fmla="*/ 6 w 34"/>
                    <a:gd name="T35" fmla="*/ 11 h 34"/>
                    <a:gd name="T36" fmla="*/ 5 w 34"/>
                    <a:gd name="T37" fmla="*/ 13 h 34"/>
                    <a:gd name="T38" fmla="*/ 5 w 34"/>
                    <a:gd name="T39" fmla="*/ 16 h 34"/>
                    <a:gd name="T40" fmla="*/ 1 w 34"/>
                    <a:gd name="T41" fmla="*/ 17 h 34"/>
                    <a:gd name="T42" fmla="*/ 0 w 34"/>
                    <a:gd name="T43" fmla="*/ 18 h 34"/>
                    <a:gd name="T44" fmla="*/ 1 w 34"/>
                    <a:gd name="T45" fmla="*/ 23 h 34"/>
                    <a:gd name="T46" fmla="*/ 2 w 34"/>
                    <a:gd name="T47" fmla="*/ 24 h 34"/>
                    <a:gd name="T48" fmla="*/ 6 w 34"/>
                    <a:gd name="T49" fmla="*/ 23 h 34"/>
                    <a:gd name="T50" fmla="*/ 6 w 34"/>
                    <a:gd name="T51" fmla="*/ 23 h 34"/>
                    <a:gd name="T52" fmla="*/ 10 w 34"/>
                    <a:gd name="T53" fmla="*/ 27 h 34"/>
                    <a:gd name="T54" fmla="*/ 8 w 34"/>
                    <a:gd name="T55" fmla="*/ 31 h 34"/>
                    <a:gd name="T56" fmla="*/ 9 w 34"/>
                    <a:gd name="T57" fmla="*/ 32 h 34"/>
                    <a:gd name="T58" fmla="*/ 14 w 34"/>
                    <a:gd name="T59" fmla="*/ 34 h 34"/>
                    <a:gd name="T60" fmla="*/ 16 w 34"/>
                    <a:gd name="T61" fmla="*/ 33 h 34"/>
                    <a:gd name="T62" fmla="*/ 17 w 34"/>
                    <a:gd name="T63" fmla="*/ 29 h 34"/>
                    <a:gd name="T64" fmla="*/ 17 w 34"/>
                    <a:gd name="T65" fmla="*/ 29 h 34"/>
                    <a:gd name="T66" fmla="*/ 22 w 34"/>
                    <a:gd name="T67" fmla="*/ 28 h 34"/>
                    <a:gd name="T68" fmla="*/ 24 w 34"/>
                    <a:gd name="T69" fmla="*/ 31 h 34"/>
                    <a:gd name="T70" fmla="*/ 26 w 34"/>
                    <a:gd name="T71" fmla="*/ 31 h 34"/>
                    <a:gd name="T72" fmla="*/ 30 w 34"/>
                    <a:gd name="T73" fmla="*/ 28 h 34"/>
                    <a:gd name="T74" fmla="*/ 30 w 34"/>
                    <a:gd name="T75" fmla="*/ 26 h 34"/>
                    <a:gd name="T76" fmla="*/ 28 w 34"/>
                    <a:gd name="T77" fmla="*/ 23 h 34"/>
                    <a:gd name="T78" fmla="*/ 27 w 34"/>
                    <a:gd name="T79" fmla="*/ 23 h 34"/>
                    <a:gd name="T80" fmla="*/ 28 w 34"/>
                    <a:gd name="T81" fmla="*/ 21 h 34"/>
                    <a:gd name="T82" fmla="*/ 29 w 34"/>
                    <a:gd name="T83" fmla="*/ 18 h 34"/>
                    <a:gd name="T84" fmla="*/ 33 w 34"/>
                    <a:gd name="T85" fmla="*/ 17 h 34"/>
                    <a:gd name="T86" fmla="*/ 34 w 34"/>
                    <a:gd name="T87" fmla="*/ 16 h 34"/>
                    <a:gd name="T88" fmla="*/ 33 w 34"/>
                    <a:gd name="T89" fmla="*/ 11 h 34"/>
                    <a:gd name="T90" fmla="*/ 22 w 34"/>
                    <a:gd name="T91" fmla="*/ 19 h 34"/>
                    <a:gd name="T92" fmla="*/ 15 w 34"/>
                    <a:gd name="T93" fmla="*/ 22 h 34"/>
                    <a:gd name="T94" fmla="*/ 11 w 34"/>
                    <a:gd name="T95" fmla="*/ 15 h 34"/>
                    <a:gd name="T96" fmla="*/ 19 w 34"/>
                    <a:gd name="T97" fmla="*/ 11 h 34"/>
                    <a:gd name="T98" fmla="*/ 22 w 34"/>
                    <a:gd name="T99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4" h="34">
                      <a:moveTo>
                        <a:pt x="33" y="11"/>
                      </a:moveTo>
                      <a:cubicBezTo>
                        <a:pt x="33" y="10"/>
                        <a:pt x="32" y="9"/>
                        <a:pt x="31" y="10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6" y="9"/>
                        <a:pt x="25" y="8"/>
                        <a:pt x="24" y="7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3"/>
                        <a:pt x="25" y="2"/>
                        <a:pt x="24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3" y="5"/>
                        <a:pt x="12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8" y="2"/>
                        <a:pt x="7" y="3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2"/>
                        <a:pt x="5" y="12"/>
                        <a:pt x="5" y="13"/>
                      </a:cubicBezTo>
                      <a:cubicBezTo>
                        <a:pt x="5" y="14"/>
                        <a:pt x="5" y="15"/>
                        <a:pt x="5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0" y="17"/>
                        <a:pt x="0" y="17"/>
                        <a:pt x="0" y="18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4"/>
                        <a:pt x="2" y="24"/>
                        <a:pt x="2" y="24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5"/>
                        <a:pt x="8" y="26"/>
                        <a:pt x="10" y="27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9" y="32"/>
                        <a:pt x="9" y="32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5" y="34"/>
                        <a:pt x="16" y="34"/>
                        <a:pt x="16" y="33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9" y="29"/>
                        <a:pt x="20" y="29"/>
                        <a:pt x="22" y="28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ubicBezTo>
                        <a:pt x="25" y="31"/>
                        <a:pt x="26" y="32"/>
                        <a:pt x="26" y="31"/>
                      </a:cubicBezTo>
                      <a:cubicBezTo>
                        <a:pt x="30" y="28"/>
                        <a:pt x="30" y="28"/>
                        <a:pt x="30" y="28"/>
                      </a:cubicBezTo>
                      <a:cubicBezTo>
                        <a:pt x="31" y="27"/>
                        <a:pt x="31" y="26"/>
                        <a:pt x="30" y="26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7" y="23"/>
                        <a:pt x="27" y="23"/>
                        <a:pt x="27" y="23"/>
                      </a:cubicBezTo>
                      <a:cubicBezTo>
                        <a:pt x="28" y="22"/>
                        <a:pt x="28" y="22"/>
                        <a:pt x="28" y="21"/>
                      </a:cubicBezTo>
                      <a:cubicBezTo>
                        <a:pt x="29" y="20"/>
                        <a:pt x="29" y="19"/>
                        <a:pt x="29" y="18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4" y="17"/>
                        <a:pt x="34" y="16"/>
                      </a:cubicBezTo>
                      <a:lnTo>
                        <a:pt x="33" y="11"/>
                      </a:lnTo>
                      <a:close/>
                      <a:moveTo>
                        <a:pt x="22" y="19"/>
                      </a:moveTo>
                      <a:cubicBezTo>
                        <a:pt x="21" y="22"/>
                        <a:pt x="18" y="23"/>
                        <a:pt x="15" y="22"/>
                      </a:cubicBezTo>
                      <a:cubicBezTo>
                        <a:pt x="12" y="21"/>
                        <a:pt x="10" y="18"/>
                        <a:pt x="11" y="15"/>
                      </a:cubicBezTo>
                      <a:cubicBezTo>
                        <a:pt x="12" y="12"/>
                        <a:pt x="16" y="10"/>
                        <a:pt x="19" y="11"/>
                      </a:cubicBezTo>
                      <a:cubicBezTo>
                        <a:pt x="22" y="12"/>
                        <a:pt x="23" y="16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" name="Freeform 57"/>
                <p:cNvSpPr>
                  <a:spLocks noEditPoints="1"/>
                </p:cNvSpPr>
                <p:nvPr/>
              </p:nvSpPr>
              <p:spPr bwMode="auto">
                <a:xfrm>
                  <a:off x="5984876" y="469900"/>
                  <a:ext cx="334963" cy="657225"/>
                </a:xfrm>
                <a:custGeom>
                  <a:avLst/>
                  <a:gdLst>
                    <a:gd name="T0" fmla="*/ 76 w 89"/>
                    <a:gd name="T1" fmla="*/ 0 h 175"/>
                    <a:gd name="T2" fmla="*/ 14 w 89"/>
                    <a:gd name="T3" fmla="*/ 0 h 175"/>
                    <a:gd name="T4" fmla="*/ 0 w 89"/>
                    <a:gd name="T5" fmla="*/ 13 h 175"/>
                    <a:gd name="T6" fmla="*/ 0 w 89"/>
                    <a:gd name="T7" fmla="*/ 161 h 175"/>
                    <a:gd name="T8" fmla="*/ 14 w 89"/>
                    <a:gd name="T9" fmla="*/ 175 h 175"/>
                    <a:gd name="T10" fmla="*/ 76 w 89"/>
                    <a:gd name="T11" fmla="*/ 175 h 175"/>
                    <a:gd name="T12" fmla="*/ 89 w 89"/>
                    <a:gd name="T13" fmla="*/ 161 h 175"/>
                    <a:gd name="T14" fmla="*/ 89 w 89"/>
                    <a:gd name="T15" fmla="*/ 13 h 175"/>
                    <a:gd name="T16" fmla="*/ 76 w 89"/>
                    <a:gd name="T17" fmla="*/ 0 h 175"/>
                    <a:gd name="T18" fmla="*/ 33 w 89"/>
                    <a:gd name="T19" fmla="*/ 10 h 175"/>
                    <a:gd name="T20" fmla="*/ 56 w 89"/>
                    <a:gd name="T21" fmla="*/ 10 h 175"/>
                    <a:gd name="T22" fmla="*/ 57 w 89"/>
                    <a:gd name="T23" fmla="*/ 11 h 175"/>
                    <a:gd name="T24" fmla="*/ 56 w 89"/>
                    <a:gd name="T25" fmla="*/ 13 h 175"/>
                    <a:gd name="T26" fmla="*/ 33 w 89"/>
                    <a:gd name="T27" fmla="*/ 13 h 175"/>
                    <a:gd name="T28" fmla="*/ 32 w 89"/>
                    <a:gd name="T29" fmla="*/ 11 h 175"/>
                    <a:gd name="T30" fmla="*/ 33 w 89"/>
                    <a:gd name="T31" fmla="*/ 10 h 175"/>
                    <a:gd name="T32" fmla="*/ 45 w 89"/>
                    <a:gd name="T33" fmla="*/ 165 h 175"/>
                    <a:gd name="T34" fmla="*/ 37 w 89"/>
                    <a:gd name="T35" fmla="*/ 157 h 175"/>
                    <a:gd name="T36" fmla="*/ 45 w 89"/>
                    <a:gd name="T37" fmla="*/ 149 h 175"/>
                    <a:gd name="T38" fmla="*/ 52 w 89"/>
                    <a:gd name="T39" fmla="*/ 157 h 175"/>
                    <a:gd name="T40" fmla="*/ 45 w 89"/>
                    <a:gd name="T41" fmla="*/ 165 h 175"/>
                    <a:gd name="T42" fmla="*/ 83 w 89"/>
                    <a:gd name="T43" fmla="*/ 140 h 175"/>
                    <a:gd name="T44" fmla="*/ 6 w 89"/>
                    <a:gd name="T45" fmla="*/ 140 h 175"/>
                    <a:gd name="T46" fmla="*/ 6 w 89"/>
                    <a:gd name="T47" fmla="*/ 26 h 175"/>
                    <a:gd name="T48" fmla="*/ 83 w 89"/>
                    <a:gd name="T49" fmla="*/ 26 h 175"/>
                    <a:gd name="T50" fmla="*/ 83 w 89"/>
                    <a:gd name="T51" fmla="*/ 14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" h="175">
                      <a:moveTo>
                        <a:pt x="76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69"/>
                        <a:pt x="6" y="175"/>
                        <a:pt x="14" y="175"/>
                      </a:cubicBezTo>
                      <a:cubicBezTo>
                        <a:pt x="76" y="175"/>
                        <a:pt x="76" y="175"/>
                        <a:pt x="76" y="175"/>
                      </a:cubicBezTo>
                      <a:cubicBezTo>
                        <a:pt x="83" y="175"/>
                        <a:pt x="89" y="169"/>
                        <a:pt x="89" y="161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9" y="6"/>
                        <a:pt x="83" y="0"/>
                        <a:pt x="76" y="0"/>
                      </a:cubicBezTo>
                      <a:close/>
                      <a:moveTo>
                        <a:pt x="33" y="10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7" y="10"/>
                        <a:pt x="57" y="10"/>
                        <a:pt x="57" y="11"/>
                      </a:cubicBezTo>
                      <a:cubicBezTo>
                        <a:pt x="57" y="12"/>
                        <a:pt x="57" y="13"/>
                        <a:pt x="56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3"/>
                        <a:pt x="32" y="12"/>
                        <a:pt x="32" y="11"/>
                      </a:cubicBezTo>
                      <a:cubicBezTo>
                        <a:pt x="32" y="10"/>
                        <a:pt x="32" y="10"/>
                        <a:pt x="33" y="10"/>
                      </a:cubicBezTo>
                      <a:close/>
                      <a:moveTo>
                        <a:pt x="45" y="165"/>
                      </a:moveTo>
                      <a:cubicBezTo>
                        <a:pt x="40" y="165"/>
                        <a:pt x="37" y="161"/>
                        <a:pt x="37" y="157"/>
                      </a:cubicBezTo>
                      <a:cubicBezTo>
                        <a:pt x="37" y="152"/>
                        <a:pt x="40" y="149"/>
                        <a:pt x="45" y="149"/>
                      </a:cubicBezTo>
                      <a:cubicBezTo>
                        <a:pt x="49" y="149"/>
                        <a:pt x="52" y="152"/>
                        <a:pt x="52" y="157"/>
                      </a:cubicBezTo>
                      <a:cubicBezTo>
                        <a:pt x="52" y="161"/>
                        <a:pt x="49" y="165"/>
                        <a:pt x="45" y="165"/>
                      </a:cubicBezTo>
                      <a:close/>
                      <a:moveTo>
                        <a:pt x="83" y="140"/>
                      </a:moveTo>
                      <a:cubicBezTo>
                        <a:pt x="6" y="140"/>
                        <a:pt x="6" y="140"/>
                        <a:pt x="6" y="140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83" y="26"/>
                        <a:pt x="83" y="26"/>
                        <a:pt x="83" y="26"/>
                      </a:cubicBezTo>
                      <a:lnTo>
                        <a:pt x="83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Freeform 58"/>
                <p:cNvSpPr>
                  <a:spLocks noEditPoints="1"/>
                </p:cNvSpPr>
                <p:nvPr/>
              </p:nvSpPr>
              <p:spPr bwMode="auto">
                <a:xfrm>
                  <a:off x="6015038" y="714375"/>
                  <a:ext cx="269875" cy="269875"/>
                </a:xfrm>
                <a:custGeom>
                  <a:avLst/>
                  <a:gdLst>
                    <a:gd name="T0" fmla="*/ 72 w 72"/>
                    <a:gd name="T1" fmla="*/ 40 h 72"/>
                    <a:gd name="T2" fmla="*/ 72 w 72"/>
                    <a:gd name="T3" fmla="*/ 33 h 72"/>
                    <a:gd name="T4" fmla="*/ 64 w 72"/>
                    <a:gd name="T5" fmla="*/ 28 h 72"/>
                    <a:gd name="T6" fmla="*/ 69 w 72"/>
                    <a:gd name="T7" fmla="*/ 22 h 72"/>
                    <a:gd name="T8" fmla="*/ 66 w 72"/>
                    <a:gd name="T9" fmla="*/ 16 h 72"/>
                    <a:gd name="T10" fmla="*/ 56 w 72"/>
                    <a:gd name="T11" fmla="*/ 14 h 72"/>
                    <a:gd name="T12" fmla="*/ 57 w 72"/>
                    <a:gd name="T13" fmla="*/ 7 h 72"/>
                    <a:gd name="T14" fmla="*/ 51 w 72"/>
                    <a:gd name="T15" fmla="*/ 4 h 72"/>
                    <a:gd name="T16" fmla="*/ 43 w 72"/>
                    <a:gd name="T17" fmla="*/ 7 h 72"/>
                    <a:gd name="T18" fmla="*/ 40 w 72"/>
                    <a:gd name="T19" fmla="*/ 0 h 72"/>
                    <a:gd name="T20" fmla="*/ 33 w 72"/>
                    <a:gd name="T21" fmla="*/ 0 h 72"/>
                    <a:gd name="T22" fmla="*/ 27 w 72"/>
                    <a:gd name="T23" fmla="*/ 7 h 72"/>
                    <a:gd name="T24" fmla="*/ 22 w 72"/>
                    <a:gd name="T25" fmla="*/ 3 h 72"/>
                    <a:gd name="T26" fmla="*/ 16 w 72"/>
                    <a:gd name="T27" fmla="*/ 7 h 72"/>
                    <a:gd name="T28" fmla="*/ 15 w 72"/>
                    <a:gd name="T29" fmla="*/ 16 h 72"/>
                    <a:gd name="T30" fmla="*/ 7 w 72"/>
                    <a:gd name="T31" fmla="*/ 15 h 72"/>
                    <a:gd name="T32" fmla="*/ 4 w 72"/>
                    <a:gd name="T33" fmla="*/ 21 h 72"/>
                    <a:gd name="T34" fmla="*/ 7 w 72"/>
                    <a:gd name="T35" fmla="*/ 29 h 72"/>
                    <a:gd name="T36" fmla="*/ 0 w 72"/>
                    <a:gd name="T37" fmla="*/ 32 h 72"/>
                    <a:gd name="T38" fmla="*/ 0 w 72"/>
                    <a:gd name="T39" fmla="*/ 39 h 72"/>
                    <a:gd name="T40" fmla="*/ 8 w 72"/>
                    <a:gd name="T41" fmla="*/ 44 h 72"/>
                    <a:gd name="T42" fmla="*/ 3 w 72"/>
                    <a:gd name="T43" fmla="*/ 51 h 72"/>
                    <a:gd name="T44" fmla="*/ 7 w 72"/>
                    <a:gd name="T45" fmla="*/ 57 h 72"/>
                    <a:gd name="T46" fmla="*/ 16 w 72"/>
                    <a:gd name="T47" fmla="*/ 58 h 72"/>
                    <a:gd name="T48" fmla="*/ 15 w 72"/>
                    <a:gd name="T49" fmla="*/ 65 h 72"/>
                    <a:gd name="T50" fmla="*/ 21 w 72"/>
                    <a:gd name="T51" fmla="*/ 68 h 72"/>
                    <a:gd name="T52" fmla="*/ 29 w 72"/>
                    <a:gd name="T53" fmla="*/ 65 h 72"/>
                    <a:gd name="T54" fmla="*/ 32 w 72"/>
                    <a:gd name="T55" fmla="*/ 72 h 72"/>
                    <a:gd name="T56" fmla="*/ 39 w 72"/>
                    <a:gd name="T57" fmla="*/ 72 h 72"/>
                    <a:gd name="T58" fmla="*/ 45 w 72"/>
                    <a:gd name="T59" fmla="*/ 65 h 72"/>
                    <a:gd name="T60" fmla="*/ 51 w 72"/>
                    <a:gd name="T61" fmla="*/ 69 h 72"/>
                    <a:gd name="T62" fmla="*/ 57 w 72"/>
                    <a:gd name="T63" fmla="*/ 65 h 72"/>
                    <a:gd name="T64" fmla="*/ 58 w 72"/>
                    <a:gd name="T65" fmla="*/ 56 h 72"/>
                    <a:gd name="T66" fmla="*/ 65 w 72"/>
                    <a:gd name="T67" fmla="*/ 57 h 72"/>
                    <a:gd name="T68" fmla="*/ 68 w 72"/>
                    <a:gd name="T69" fmla="*/ 51 h 72"/>
                    <a:gd name="T70" fmla="*/ 65 w 72"/>
                    <a:gd name="T71" fmla="*/ 43 h 72"/>
                    <a:gd name="T72" fmla="*/ 36 w 72"/>
                    <a:gd name="T73" fmla="*/ 57 h 72"/>
                    <a:gd name="T74" fmla="*/ 36 w 72"/>
                    <a:gd name="T75" fmla="*/ 15 h 72"/>
                    <a:gd name="T76" fmla="*/ 36 w 72"/>
                    <a:gd name="T77" fmla="*/ 5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72" y="42"/>
                      </a:move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65" y="32"/>
                        <a:pt x="65" y="32"/>
                        <a:pt x="65" y="32"/>
                      </a:cubicBezTo>
                      <a:cubicBezTo>
                        <a:pt x="65" y="31"/>
                        <a:pt x="65" y="29"/>
                        <a:pt x="64" y="28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cubicBezTo>
                        <a:pt x="59" y="17"/>
                        <a:pt x="58" y="16"/>
                        <a:pt x="56" y="14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7" y="7"/>
                        <a:pt x="57" y="7"/>
                        <a:pt x="57" y="7"/>
                      </a:cubicBezTo>
                      <a:cubicBezTo>
                        <a:pt x="53" y="5"/>
                        <a:pt x="53" y="5"/>
                        <a:pt x="53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6" y="8"/>
                        <a:pt x="44" y="7"/>
                        <a:pt x="43" y="7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1" y="7"/>
                        <a:pt x="29" y="7"/>
                        <a:pt x="27" y="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6" y="15"/>
                        <a:pt x="15" y="16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6"/>
                        <a:pt x="8" y="28"/>
                        <a:pt x="7" y="2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2"/>
                        <a:pt x="7" y="43"/>
                        <a:pt x="8" y="44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7" y="57"/>
                        <a:pt x="7" y="57"/>
                        <a:pt x="7" y="57"/>
                      </a:cubicBezTo>
                      <a:cubicBezTo>
                        <a:pt x="13" y="54"/>
                        <a:pt x="13" y="54"/>
                        <a:pt x="13" y="54"/>
                      </a:cubicBezTo>
                      <a:cubicBezTo>
                        <a:pt x="14" y="55"/>
                        <a:pt x="15" y="57"/>
                        <a:pt x="16" y="58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1" y="68"/>
                        <a:pt x="21" y="68"/>
                        <a:pt x="21" y="68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8" y="65"/>
                        <a:pt x="29" y="65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37" y="72"/>
                        <a:pt x="37" y="72"/>
                        <a:pt x="37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0" y="66"/>
                        <a:pt x="40" y="66"/>
                        <a:pt x="40" y="66"/>
                      </a:cubicBezTo>
                      <a:cubicBezTo>
                        <a:pt x="42" y="65"/>
                        <a:pt x="43" y="65"/>
                        <a:pt x="45" y="65"/>
                      </a:cubicBezTo>
                      <a:cubicBezTo>
                        <a:pt x="49" y="70"/>
                        <a:pt x="49" y="70"/>
                        <a:pt x="49" y="70"/>
                      </a:cubicBezTo>
                      <a:cubicBezTo>
                        <a:pt x="51" y="69"/>
                        <a:pt x="51" y="69"/>
                        <a:pt x="51" y="69"/>
                      </a:cubicBezTo>
                      <a:cubicBezTo>
                        <a:pt x="55" y="66"/>
                        <a:pt x="55" y="66"/>
                        <a:pt x="55" y="66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4" y="60"/>
                        <a:pt x="54" y="60"/>
                        <a:pt x="54" y="60"/>
                      </a:cubicBezTo>
                      <a:cubicBezTo>
                        <a:pt x="55" y="59"/>
                        <a:pt x="57" y="58"/>
                        <a:pt x="58" y="56"/>
                      </a:cubicBezTo>
                      <a:cubicBezTo>
                        <a:pt x="64" y="59"/>
                        <a:pt x="64" y="59"/>
                        <a:pt x="64" y="59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68" y="53"/>
                        <a:pt x="68" y="53"/>
                        <a:pt x="68" y="53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4" y="46"/>
                        <a:pt x="64" y="44"/>
                        <a:pt x="65" y="43"/>
                      </a:cubicBezTo>
                      <a:lnTo>
                        <a:pt x="72" y="42"/>
                      </a:lnTo>
                      <a:close/>
                      <a:moveTo>
                        <a:pt x="36" y="57"/>
                      </a:moveTo>
                      <a:cubicBezTo>
                        <a:pt x="25" y="57"/>
                        <a:pt x="15" y="48"/>
                        <a:pt x="15" y="36"/>
                      </a:cubicBezTo>
                      <a:cubicBezTo>
                        <a:pt x="15" y="25"/>
                        <a:pt x="25" y="15"/>
                        <a:pt x="36" y="15"/>
                      </a:cubicBezTo>
                      <a:cubicBezTo>
                        <a:pt x="47" y="15"/>
                        <a:pt x="57" y="25"/>
                        <a:pt x="57" y="36"/>
                      </a:cubicBezTo>
                      <a:cubicBezTo>
                        <a:pt x="57" y="48"/>
                        <a:pt x="47" y="57"/>
                        <a:pt x="36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Oval 59"/>
                <p:cNvSpPr>
                  <a:spLocks noChangeArrowheads="1"/>
                </p:cNvSpPr>
                <p:nvPr/>
              </p:nvSpPr>
              <p:spPr bwMode="auto">
                <a:xfrm>
                  <a:off x="6105526" y="803275"/>
                  <a:ext cx="93663" cy="936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1722908" y="5262568"/>
              <a:ext cx="2399292" cy="460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/>
                  </a:solidFill>
                </a:rPr>
                <a:t>工业机器人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44204" y="4216078"/>
            <a:ext cx="3413319" cy="927417"/>
            <a:chOff x="4389341" y="5245136"/>
            <a:chExt cx="3413319" cy="927417"/>
          </a:xfrm>
        </p:grpSpPr>
        <p:grpSp>
          <p:nvGrpSpPr>
            <p:cNvPr id="21" name="组合 20"/>
            <p:cNvGrpSpPr/>
            <p:nvPr/>
          </p:nvGrpSpPr>
          <p:grpSpPr>
            <a:xfrm>
              <a:off x="4389341" y="5245136"/>
              <a:ext cx="927417" cy="927417"/>
              <a:chOff x="970831" y="5290856"/>
              <a:chExt cx="927417" cy="927417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970831" y="5290856"/>
                <a:ext cx="927417" cy="92741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070746" y="5390771"/>
                <a:ext cx="727587" cy="727587"/>
              </a:xfrm>
              <a:prstGeom prst="rect">
                <a:avLst/>
              </a:prstGeom>
              <a:solidFill>
                <a:srgbClr val="E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" name="组合 24"/>
              <p:cNvGrpSpPr>
                <a:grpSpLocks noChangeAspect="1"/>
              </p:cNvGrpSpPr>
              <p:nvPr/>
            </p:nvGrpSpPr>
            <p:grpSpPr>
              <a:xfrm>
                <a:off x="1324452" y="5538564"/>
                <a:ext cx="220174" cy="432000"/>
                <a:chOff x="5984876" y="469900"/>
                <a:chExt cx="334963" cy="657225"/>
              </a:xfrm>
              <a:solidFill>
                <a:schemeClr val="bg1"/>
              </a:solidFill>
            </p:grpSpPr>
            <p:sp>
              <p:nvSpPr>
                <p:cNvPr id="26" name="Freeform 56"/>
                <p:cNvSpPr>
                  <a:spLocks noEditPoints="1"/>
                </p:cNvSpPr>
                <p:nvPr/>
              </p:nvSpPr>
              <p:spPr bwMode="auto">
                <a:xfrm>
                  <a:off x="6146801" y="596900"/>
                  <a:ext cx="127000" cy="128588"/>
                </a:xfrm>
                <a:custGeom>
                  <a:avLst/>
                  <a:gdLst>
                    <a:gd name="T0" fmla="*/ 33 w 34"/>
                    <a:gd name="T1" fmla="*/ 11 h 34"/>
                    <a:gd name="T2" fmla="*/ 31 w 34"/>
                    <a:gd name="T3" fmla="*/ 10 h 34"/>
                    <a:gd name="T4" fmla="*/ 27 w 34"/>
                    <a:gd name="T5" fmla="*/ 10 h 34"/>
                    <a:gd name="T6" fmla="*/ 27 w 34"/>
                    <a:gd name="T7" fmla="*/ 11 h 34"/>
                    <a:gd name="T8" fmla="*/ 24 w 34"/>
                    <a:gd name="T9" fmla="*/ 7 h 34"/>
                    <a:gd name="T10" fmla="*/ 25 w 34"/>
                    <a:gd name="T11" fmla="*/ 3 h 34"/>
                    <a:gd name="T12" fmla="*/ 24 w 34"/>
                    <a:gd name="T13" fmla="*/ 2 h 34"/>
                    <a:gd name="T14" fmla="*/ 19 w 34"/>
                    <a:gd name="T15" fmla="*/ 0 h 34"/>
                    <a:gd name="T16" fmla="*/ 18 w 34"/>
                    <a:gd name="T17" fmla="*/ 1 h 34"/>
                    <a:gd name="T18" fmla="*/ 16 w 34"/>
                    <a:gd name="T19" fmla="*/ 5 h 34"/>
                    <a:gd name="T20" fmla="*/ 16 w 34"/>
                    <a:gd name="T21" fmla="*/ 5 h 34"/>
                    <a:gd name="T22" fmla="*/ 12 w 34"/>
                    <a:gd name="T23" fmla="*/ 6 h 34"/>
                    <a:gd name="T24" fmla="*/ 9 w 34"/>
                    <a:gd name="T25" fmla="*/ 3 h 34"/>
                    <a:gd name="T26" fmla="*/ 7 w 34"/>
                    <a:gd name="T27" fmla="*/ 3 h 34"/>
                    <a:gd name="T28" fmla="*/ 3 w 34"/>
                    <a:gd name="T29" fmla="*/ 6 h 34"/>
                    <a:gd name="T30" fmla="*/ 3 w 34"/>
                    <a:gd name="T31" fmla="*/ 8 h 34"/>
                    <a:gd name="T32" fmla="*/ 6 w 34"/>
                    <a:gd name="T33" fmla="*/ 11 h 34"/>
                    <a:gd name="T34" fmla="*/ 6 w 34"/>
                    <a:gd name="T35" fmla="*/ 11 h 34"/>
                    <a:gd name="T36" fmla="*/ 5 w 34"/>
                    <a:gd name="T37" fmla="*/ 13 h 34"/>
                    <a:gd name="T38" fmla="*/ 5 w 34"/>
                    <a:gd name="T39" fmla="*/ 16 h 34"/>
                    <a:gd name="T40" fmla="*/ 1 w 34"/>
                    <a:gd name="T41" fmla="*/ 17 h 34"/>
                    <a:gd name="T42" fmla="*/ 0 w 34"/>
                    <a:gd name="T43" fmla="*/ 18 h 34"/>
                    <a:gd name="T44" fmla="*/ 1 w 34"/>
                    <a:gd name="T45" fmla="*/ 23 h 34"/>
                    <a:gd name="T46" fmla="*/ 2 w 34"/>
                    <a:gd name="T47" fmla="*/ 24 h 34"/>
                    <a:gd name="T48" fmla="*/ 6 w 34"/>
                    <a:gd name="T49" fmla="*/ 23 h 34"/>
                    <a:gd name="T50" fmla="*/ 6 w 34"/>
                    <a:gd name="T51" fmla="*/ 23 h 34"/>
                    <a:gd name="T52" fmla="*/ 10 w 34"/>
                    <a:gd name="T53" fmla="*/ 27 h 34"/>
                    <a:gd name="T54" fmla="*/ 8 w 34"/>
                    <a:gd name="T55" fmla="*/ 31 h 34"/>
                    <a:gd name="T56" fmla="*/ 9 w 34"/>
                    <a:gd name="T57" fmla="*/ 32 h 34"/>
                    <a:gd name="T58" fmla="*/ 14 w 34"/>
                    <a:gd name="T59" fmla="*/ 34 h 34"/>
                    <a:gd name="T60" fmla="*/ 16 w 34"/>
                    <a:gd name="T61" fmla="*/ 33 h 34"/>
                    <a:gd name="T62" fmla="*/ 17 w 34"/>
                    <a:gd name="T63" fmla="*/ 29 h 34"/>
                    <a:gd name="T64" fmla="*/ 17 w 34"/>
                    <a:gd name="T65" fmla="*/ 29 h 34"/>
                    <a:gd name="T66" fmla="*/ 22 w 34"/>
                    <a:gd name="T67" fmla="*/ 28 h 34"/>
                    <a:gd name="T68" fmla="*/ 24 w 34"/>
                    <a:gd name="T69" fmla="*/ 31 h 34"/>
                    <a:gd name="T70" fmla="*/ 26 w 34"/>
                    <a:gd name="T71" fmla="*/ 31 h 34"/>
                    <a:gd name="T72" fmla="*/ 30 w 34"/>
                    <a:gd name="T73" fmla="*/ 28 h 34"/>
                    <a:gd name="T74" fmla="*/ 30 w 34"/>
                    <a:gd name="T75" fmla="*/ 26 h 34"/>
                    <a:gd name="T76" fmla="*/ 28 w 34"/>
                    <a:gd name="T77" fmla="*/ 23 h 34"/>
                    <a:gd name="T78" fmla="*/ 27 w 34"/>
                    <a:gd name="T79" fmla="*/ 23 h 34"/>
                    <a:gd name="T80" fmla="*/ 28 w 34"/>
                    <a:gd name="T81" fmla="*/ 21 h 34"/>
                    <a:gd name="T82" fmla="*/ 29 w 34"/>
                    <a:gd name="T83" fmla="*/ 18 h 34"/>
                    <a:gd name="T84" fmla="*/ 33 w 34"/>
                    <a:gd name="T85" fmla="*/ 17 h 34"/>
                    <a:gd name="T86" fmla="*/ 34 w 34"/>
                    <a:gd name="T87" fmla="*/ 16 h 34"/>
                    <a:gd name="T88" fmla="*/ 33 w 34"/>
                    <a:gd name="T89" fmla="*/ 11 h 34"/>
                    <a:gd name="T90" fmla="*/ 22 w 34"/>
                    <a:gd name="T91" fmla="*/ 19 h 34"/>
                    <a:gd name="T92" fmla="*/ 15 w 34"/>
                    <a:gd name="T93" fmla="*/ 22 h 34"/>
                    <a:gd name="T94" fmla="*/ 11 w 34"/>
                    <a:gd name="T95" fmla="*/ 15 h 34"/>
                    <a:gd name="T96" fmla="*/ 19 w 34"/>
                    <a:gd name="T97" fmla="*/ 11 h 34"/>
                    <a:gd name="T98" fmla="*/ 22 w 34"/>
                    <a:gd name="T99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4" h="34">
                      <a:moveTo>
                        <a:pt x="33" y="11"/>
                      </a:moveTo>
                      <a:cubicBezTo>
                        <a:pt x="33" y="10"/>
                        <a:pt x="32" y="9"/>
                        <a:pt x="31" y="10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6" y="9"/>
                        <a:pt x="25" y="8"/>
                        <a:pt x="24" y="7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3"/>
                        <a:pt x="25" y="2"/>
                        <a:pt x="24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3" y="5"/>
                        <a:pt x="12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8" y="2"/>
                        <a:pt x="7" y="3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2"/>
                        <a:pt x="5" y="12"/>
                        <a:pt x="5" y="13"/>
                      </a:cubicBezTo>
                      <a:cubicBezTo>
                        <a:pt x="5" y="14"/>
                        <a:pt x="5" y="15"/>
                        <a:pt x="5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0" y="17"/>
                        <a:pt x="0" y="17"/>
                        <a:pt x="0" y="18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4"/>
                        <a:pt x="2" y="24"/>
                        <a:pt x="2" y="24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5"/>
                        <a:pt x="8" y="26"/>
                        <a:pt x="10" y="27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9" y="32"/>
                        <a:pt x="9" y="32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5" y="34"/>
                        <a:pt x="16" y="34"/>
                        <a:pt x="16" y="33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9" y="29"/>
                        <a:pt x="20" y="29"/>
                        <a:pt x="22" y="28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ubicBezTo>
                        <a:pt x="25" y="31"/>
                        <a:pt x="26" y="32"/>
                        <a:pt x="26" y="31"/>
                      </a:cubicBezTo>
                      <a:cubicBezTo>
                        <a:pt x="30" y="28"/>
                        <a:pt x="30" y="28"/>
                        <a:pt x="30" y="28"/>
                      </a:cubicBezTo>
                      <a:cubicBezTo>
                        <a:pt x="31" y="27"/>
                        <a:pt x="31" y="26"/>
                        <a:pt x="30" y="26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7" y="23"/>
                        <a:pt x="27" y="23"/>
                        <a:pt x="27" y="23"/>
                      </a:cubicBezTo>
                      <a:cubicBezTo>
                        <a:pt x="28" y="22"/>
                        <a:pt x="28" y="22"/>
                        <a:pt x="28" y="21"/>
                      </a:cubicBezTo>
                      <a:cubicBezTo>
                        <a:pt x="29" y="20"/>
                        <a:pt x="29" y="19"/>
                        <a:pt x="29" y="18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4" y="17"/>
                        <a:pt x="34" y="16"/>
                      </a:cubicBezTo>
                      <a:lnTo>
                        <a:pt x="33" y="11"/>
                      </a:lnTo>
                      <a:close/>
                      <a:moveTo>
                        <a:pt x="22" y="19"/>
                      </a:moveTo>
                      <a:cubicBezTo>
                        <a:pt x="21" y="22"/>
                        <a:pt x="18" y="23"/>
                        <a:pt x="15" y="22"/>
                      </a:cubicBezTo>
                      <a:cubicBezTo>
                        <a:pt x="12" y="21"/>
                        <a:pt x="10" y="18"/>
                        <a:pt x="11" y="15"/>
                      </a:cubicBezTo>
                      <a:cubicBezTo>
                        <a:pt x="12" y="12"/>
                        <a:pt x="16" y="10"/>
                        <a:pt x="19" y="11"/>
                      </a:cubicBezTo>
                      <a:cubicBezTo>
                        <a:pt x="22" y="12"/>
                        <a:pt x="23" y="16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 57"/>
                <p:cNvSpPr>
                  <a:spLocks noEditPoints="1"/>
                </p:cNvSpPr>
                <p:nvPr/>
              </p:nvSpPr>
              <p:spPr bwMode="auto">
                <a:xfrm>
                  <a:off x="5984876" y="469900"/>
                  <a:ext cx="334963" cy="657225"/>
                </a:xfrm>
                <a:custGeom>
                  <a:avLst/>
                  <a:gdLst>
                    <a:gd name="T0" fmla="*/ 76 w 89"/>
                    <a:gd name="T1" fmla="*/ 0 h 175"/>
                    <a:gd name="T2" fmla="*/ 14 w 89"/>
                    <a:gd name="T3" fmla="*/ 0 h 175"/>
                    <a:gd name="T4" fmla="*/ 0 w 89"/>
                    <a:gd name="T5" fmla="*/ 13 h 175"/>
                    <a:gd name="T6" fmla="*/ 0 w 89"/>
                    <a:gd name="T7" fmla="*/ 161 h 175"/>
                    <a:gd name="T8" fmla="*/ 14 w 89"/>
                    <a:gd name="T9" fmla="*/ 175 h 175"/>
                    <a:gd name="T10" fmla="*/ 76 w 89"/>
                    <a:gd name="T11" fmla="*/ 175 h 175"/>
                    <a:gd name="T12" fmla="*/ 89 w 89"/>
                    <a:gd name="T13" fmla="*/ 161 h 175"/>
                    <a:gd name="T14" fmla="*/ 89 w 89"/>
                    <a:gd name="T15" fmla="*/ 13 h 175"/>
                    <a:gd name="T16" fmla="*/ 76 w 89"/>
                    <a:gd name="T17" fmla="*/ 0 h 175"/>
                    <a:gd name="T18" fmla="*/ 33 w 89"/>
                    <a:gd name="T19" fmla="*/ 10 h 175"/>
                    <a:gd name="T20" fmla="*/ 56 w 89"/>
                    <a:gd name="T21" fmla="*/ 10 h 175"/>
                    <a:gd name="T22" fmla="*/ 57 w 89"/>
                    <a:gd name="T23" fmla="*/ 11 h 175"/>
                    <a:gd name="T24" fmla="*/ 56 w 89"/>
                    <a:gd name="T25" fmla="*/ 13 h 175"/>
                    <a:gd name="T26" fmla="*/ 33 w 89"/>
                    <a:gd name="T27" fmla="*/ 13 h 175"/>
                    <a:gd name="T28" fmla="*/ 32 w 89"/>
                    <a:gd name="T29" fmla="*/ 11 h 175"/>
                    <a:gd name="T30" fmla="*/ 33 w 89"/>
                    <a:gd name="T31" fmla="*/ 10 h 175"/>
                    <a:gd name="T32" fmla="*/ 45 w 89"/>
                    <a:gd name="T33" fmla="*/ 165 h 175"/>
                    <a:gd name="T34" fmla="*/ 37 w 89"/>
                    <a:gd name="T35" fmla="*/ 157 h 175"/>
                    <a:gd name="T36" fmla="*/ 45 w 89"/>
                    <a:gd name="T37" fmla="*/ 149 h 175"/>
                    <a:gd name="T38" fmla="*/ 52 w 89"/>
                    <a:gd name="T39" fmla="*/ 157 h 175"/>
                    <a:gd name="T40" fmla="*/ 45 w 89"/>
                    <a:gd name="T41" fmla="*/ 165 h 175"/>
                    <a:gd name="T42" fmla="*/ 83 w 89"/>
                    <a:gd name="T43" fmla="*/ 140 h 175"/>
                    <a:gd name="T44" fmla="*/ 6 w 89"/>
                    <a:gd name="T45" fmla="*/ 140 h 175"/>
                    <a:gd name="T46" fmla="*/ 6 w 89"/>
                    <a:gd name="T47" fmla="*/ 26 h 175"/>
                    <a:gd name="T48" fmla="*/ 83 w 89"/>
                    <a:gd name="T49" fmla="*/ 26 h 175"/>
                    <a:gd name="T50" fmla="*/ 83 w 89"/>
                    <a:gd name="T51" fmla="*/ 14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" h="175">
                      <a:moveTo>
                        <a:pt x="76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69"/>
                        <a:pt x="6" y="175"/>
                        <a:pt x="14" y="175"/>
                      </a:cubicBezTo>
                      <a:cubicBezTo>
                        <a:pt x="76" y="175"/>
                        <a:pt x="76" y="175"/>
                        <a:pt x="76" y="175"/>
                      </a:cubicBezTo>
                      <a:cubicBezTo>
                        <a:pt x="83" y="175"/>
                        <a:pt x="89" y="169"/>
                        <a:pt x="89" y="161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9" y="6"/>
                        <a:pt x="83" y="0"/>
                        <a:pt x="76" y="0"/>
                      </a:cubicBezTo>
                      <a:close/>
                      <a:moveTo>
                        <a:pt x="33" y="10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7" y="10"/>
                        <a:pt x="57" y="10"/>
                        <a:pt x="57" y="11"/>
                      </a:cubicBezTo>
                      <a:cubicBezTo>
                        <a:pt x="57" y="12"/>
                        <a:pt x="57" y="13"/>
                        <a:pt x="56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3"/>
                        <a:pt x="32" y="12"/>
                        <a:pt x="32" y="11"/>
                      </a:cubicBezTo>
                      <a:cubicBezTo>
                        <a:pt x="32" y="10"/>
                        <a:pt x="32" y="10"/>
                        <a:pt x="33" y="10"/>
                      </a:cubicBezTo>
                      <a:close/>
                      <a:moveTo>
                        <a:pt x="45" y="165"/>
                      </a:moveTo>
                      <a:cubicBezTo>
                        <a:pt x="40" y="165"/>
                        <a:pt x="37" y="161"/>
                        <a:pt x="37" y="157"/>
                      </a:cubicBezTo>
                      <a:cubicBezTo>
                        <a:pt x="37" y="152"/>
                        <a:pt x="40" y="149"/>
                        <a:pt x="45" y="149"/>
                      </a:cubicBezTo>
                      <a:cubicBezTo>
                        <a:pt x="49" y="149"/>
                        <a:pt x="52" y="152"/>
                        <a:pt x="52" y="157"/>
                      </a:cubicBezTo>
                      <a:cubicBezTo>
                        <a:pt x="52" y="161"/>
                        <a:pt x="49" y="165"/>
                        <a:pt x="45" y="165"/>
                      </a:cubicBezTo>
                      <a:close/>
                      <a:moveTo>
                        <a:pt x="83" y="140"/>
                      </a:moveTo>
                      <a:cubicBezTo>
                        <a:pt x="6" y="140"/>
                        <a:pt x="6" y="140"/>
                        <a:pt x="6" y="140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83" y="26"/>
                        <a:pt x="83" y="26"/>
                        <a:pt x="83" y="26"/>
                      </a:cubicBezTo>
                      <a:lnTo>
                        <a:pt x="83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Freeform 58"/>
                <p:cNvSpPr>
                  <a:spLocks noEditPoints="1"/>
                </p:cNvSpPr>
                <p:nvPr/>
              </p:nvSpPr>
              <p:spPr bwMode="auto">
                <a:xfrm>
                  <a:off x="6015038" y="714375"/>
                  <a:ext cx="269875" cy="269875"/>
                </a:xfrm>
                <a:custGeom>
                  <a:avLst/>
                  <a:gdLst>
                    <a:gd name="T0" fmla="*/ 72 w 72"/>
                    <a:gd name="T1" fmla="*/ 40 h 72"/>
                    <a:gd name="T2" fmla="*/ 72 w 72"/>
                    <a:gd name="T3" fmla="*/ 33 h 72"/>
                    <a:gd name="T4" fmla="*/ 64 w 72"/>
                    <a:gd name="T5" fmla="*/ 28 h 72"/>
                    <a:gd name="T6" fmla="*/ 69 w 72"/>
                    <a:gd name="T7" fmla="*/ 22 h 72"/>
                    <a:gd name="T8" fmla="*/ 66 w 72"/>
                    <a:gd name="T9" fmla="*/ 16 h 72"/>
                    <a:gd name="T10" fmla="*/ 56 w 72"/>
                    <a:gd name="T11" fmla="*/ 14 h 72"/>
                    <a:gd name="T12" fmla="*/ 57 w 72"/>
                    <a:gd name="T13" fmla="*/ 7 h 72"/>
                    <a:gd name="T14" fmla="*/ 51 w 72"/>
                    <a:gd name="T15" fmla="*/ 4 h 72"/>
                    <a:gd name="T16" fmla="*/ 43 w 72"/>
                    <a:gd name="T17" fmla="*/ 7 h 72"/>
                    <a:gd name="T18" fmla="*/ 40 w 72"/>
                    <a:gd name="T19" fmla="*/ 0 h 72"/>
                    <a:gd name="T20" fmla="*/ 33 w 72"/>
                    <a:gd name="T21" fmla="*/ 0 h 72"/>
                    <a:gd name="T22" fmla="*/ 27 w 72"/>
                    <a:gd name="T23" fmla="*/ 7 h 72"/>
                    <a:gd name="T24" fmla="*/ 22 w 72"/>
                    <a:gd name="T25" fmla="*/ 3 h 72"/>
                    <a:gd name="T26" fmla="*/ 16 w 72"/>
                    <a:gd name="T27" fmla="*/ 7 h 72"/>
                    <a:gd name="T28" fmla="*/ 15 w 72"/>
                    <a:gd name="T29" fmla="*/ 16 h 72"/>
                    <a:gd name="T30" fmla="*/ 7 w 72"/>
                    <a:gd name="T31" fmla="*/ 15 h 72"/>
                    <a:gd name="T32" fmla="*/ 4 w 72"/>
                    <a:gd name="T33" fmla="*/ 21 h 72"/>
                    <a:gd name="T34" fmla="*/ 7 w 72"/>
                    <a:gd name="T35" fmla="*/ 29 h 72"/>
                    <a:gd name="T36" fmla="*/ 0 w 72"/>
                    <a:gd name="T37" fmla="*/ 32 h 72"/>
                    <a:gd name="T38" fmla="*/ 0 w 72"/>
                    <a:gd name="T39" fmla="*/ 39 h 72"/>
                    <a:gd name="T40" fmla="*/ 8 w 72"/>
                    <a:gd name="T41" fmla="*/ 44 h 72"/>
                    <a:gd name="T42" fmla="*/ 3 w 72"/>
                    <a:gd name="T43" fmla="*/ 51 h 72"/>
                    <a:gd name="T44" fmla="*/ 7 w 72"/>
                    <a:gd name="T45" fmla="*/ 57 h 72"/>
                    <a:gd name="T46" fmla="*/ 16 w 72"/>
                    <a:gd name="T47" fmla="*/ 58 h 72"/>
                    <a:gd name="T48" fmla="*/ 15 w 72"/>
                    <a:gd name="T49" fmla="*/ 65 h 72"/>
                    <a:gd name="T50" fmla="*/ 21 w 72"/>
                    <a:gd name="T51" fmla="*/ 68 h 72"/>
                    <a:gd name="T52" fmla="*/ 29 w 72"/>
                    <a:gd name="T53" fmla="*/ 65 h 72"/>
                    <a:gd name="T54" fmla="*/ 32 w 72"/>
                    <a:gd name="T55" fmla="*/ 72 h 72"/>
                    <a:gd name="T56" fmla="*/ 39 w 72"/>
                    <a:gd name="T57" fmla="*/ 72 h 72"/>
                    <a:gd name="T58" fmla="*/ 45 w 72"/>
                    <a:gd name="T59" fmla="*/ 65 h 72"/>
                    <a:gd name="T60" fmla="*/ 51 w 72"/>
                    <a:gd name="T61" fmla="*/ 69 h 72"/>
                    <a:gd name="T62" fmla="*/ 57 w 72"/>
                    <a:gd name="T63" fmla="*/ 65 h 72"/>
                    <a:gd name="T64" fmla="*/ 58 w 72"/>
                    <a:gd name="T65" fmla="*/ 56 h 72"/>
                    <a:gd name="T66" fmla="*/ 65 w 72"/>
                    <a:gd name="T67" fmla="*/ 57 h 72"/>
                    <a:gd name="T68" fmla="*/ 68 w 72"/>
                    <a:gd name="T69" fmla="*/ 51 h 72"/>
                    <a:gd name="T70" fmla="*/ 65 w 72"/>
                    <a:gd name="T71" fmla="*/ 43 h 72"/>
                    <a:gd name="T72" fmla="*/ 36 w 72"/>
                    <a:gd name="T73" fmla="*/ 57 h 72"/>
                    <a:gd name="T74" fmla="*/ 36 w 72"/>
                    <a:gd name="T75" fmla="*/ 15 h 72"/>
                    <a:gd name="T76" fmla="*/ 36 w 72"/>
                    <a:gd name="T77" fmla="*/ 5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72" y="42"/>
                      </a:move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65" y="32"/>
                        <a:pt x="65" y="32"/>
                        <a:pt x="65" y="32"/>
                      </a:cubicBezTo>
                      <a:cubicBezTo>
                        <a:pt x="65" y="31"/>
                        <a:pt x="65" y="29"/>
                        <a:pt x="64" y="28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cubicBezTo>
                        <a:pt x="59" y="17"/>
                        <a:pt x="58" y="16"/>
                        <a:pt x="56" y="14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7" y="7"/>
                        <a:pt x="57" y="7"/>
                        <a:pt x="57" y="7"/>
                      </a:cubicBezTo>
                      <a:cubicBezTo>
                        <a:pt x="53" y="5"/>
                        <a:pt x="53" y="5"/>
                        <a:pt x="53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6" y="8"/>
                        <a:pt x="44" y="7"/>
                        <a:pt x="43" y="7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1" y="7"/>
                        <a:pt x="29" y="7"/>
                        <a:pt x="27" y="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6" y="15"/>
                        <a:pt x="15" y="16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6"/>
                        <a:pt x="8" y="28"/>
                        <a:pt x="7" y="2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2"/>
                        <a:pt x="7" y="43"/>
                        <a:pt x="8" y="44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7" y="57"/>
                        <a:pt x="7" y="57"/>
                        <a:pt x="7" y="57"/>
                      </a:cubicBezTo>
                      <a:cubicBezTo>
                        <a:pt x="13" y="54"/>
                        <a:pt x="13" y="54"/>
                        <a:pt x="13" y="54"/>
                      </a:cubicBezTo>
                      <a:cubicBezTo>
                        <a:pt x="14" y="55"/>
                        <a:pt x="15" y="57"/>
                        <a:pt x="16" y="58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1" y="68"/>
                        <a:pt x="21" y="68"/>
                        <a:pt x="21" y="68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8" y="65"/>
                        <a:pt x="29" y="65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37" y="72"/>
                        <a:pt x="37" y="72"/>
                        <a:pt x="37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0" y="66"/>
                        <a:pt x="40" y="66"/>
                        <a:pt x="40" y="66"/>
                      </a:cubicBezTo>
                      <a:cubicBezTo>
                        <a:pt x="42" y="65"/>
                        <a:pt x="43" y="65"/>
                        <a:pt x="45" y="65"/>
                      </a:cubicBezTo>
                      <a:cubicBezTo>
                        <a:pt x="49" y="70"/>
                        <a:pt x="49" y="70"/>
                        <a:pt x="49" y="70"/>
                      </a:cubicBezTo>
                      <a:cubicBezTo>
                        <a:pt x="51" y="69"/>
                        <a:pt x="51" y="69"/>
                        <a:pt x="51" y="69"/>
                      </a:cubicBezTo>
                      <a:cubicBezTo>
                        <a:pt x="55" y="66"/>
                        <a:pt x="55" y="66"/>
                        <a:pt x="55" y="66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4" y="60"/>
                        <a:pt x="54" y="60"/>
                        <a:pt x="54" y="60"/>
                      </a:cubicBezTo>
                      <a:cubicBezTo>
                        <a:pt x="55" y="59"/>
                        <a:pt x="57" y="58"/>
                        <a:pt x="58" y="56"/>
                      </a:cubicBezTo>
                      <a:cubicBezTo>
                        <a:pt x="64" y="59"/>
                        <a:pt x="64" y="59"/>
                        <a:pt x="64" y="59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68" y="53"/>
                        <a:pt x="68" y="53"/>
                        <a:pt x="68" y="53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4" y="46"/>
                        <a:pt x="64" y="44"/>
                        <a:pt x="65" y="43"/>
                      </a:cubicBezTo>
                      <a:lnTo>
                        <a:pt x="72" y="42"/>
                      </a:lnTo>
                      <a:close/>
                      <a:moveTo>
                        <a:pt x="36" y="57"/>
                      </a:moveTo>
                      <a:cubicBezTo>
                        <a:pt x="25" y="57"/>
                        <a:pt x="15" y="48"/>
                        <a:pt x="15" y="36"/>
                      </a:cubicBezTo>
                      <a:cubicBezTo>
                        <a:pt x="15" y="25"/>
                        <a:pt x="25" y="15"/>
                        <a:pt x="36" y="15"/>
                      </a:cubicBezTo>
                      <a:cubicBezTo>
                        <a:pt x="47" y="15"/>
                        <a:pt x="57" y="25"/>
                        <a:pt x="57" y="36"/>
                      </a:cubicBezTo>
                      <a:cubicBezTo>
                        <a:pt x="57" y="48"/>
                        <a:pt x="47" y="57"/>
                        <a:pt x="36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Oval 59"/>
                <p:cNvSpPr>
                  <a:spLocks noChangeArrowheads="1"/>
                </p:cNvSpPr>
                <p:nvPr/>
              </p:nvSpPr>
              <p:spPr bwMode="auto">
                <a:xfrm>
                  <a:off x="6105526" y="803275"/>
                  <a:ext cx="93663" cy="936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2" name="文本框 21"/>
            <p:cNvSpPr txBox="1"/>
            <p:nvPr/>
          </p:nvSpPr>
          <p:spPr>
            <a:xfrm>
              <a:off x="5403368" y="5262568"/>
              <a:ext cx="2399292" cy="460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/>
                  </a:solidFill>
                </a:rPr>
                <a:t>智能制造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44204" y="5720243"/>
            <a:ext cx="3413319" cy="927417"/>
            <a:chOff x="8069801" y="5245136"/>
            <a:chExt cx="3413319" cy="927417"/>
          </a:xfrm>
        </p:grpSpPr>
        <p:grpSp>
          <p:nvGrpSpPr>
            <p:cNvPr id="31" name="组合 30"/>
            <p:cNvGrpSpPr/>
            <p:nvPr/>
          </p:nvGrpSpPr>
          <p:grpSpPr>
            <a:xfrm>
              <a:off x="8069801" y="5245136"/>
              <a:ext cx="927417" cy="927417"/>
              <a:chOff x="970831" y="5290856"/>
              <a:chExt cx="927417" cy="927417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970831" y="5290856"/>
                <a:ext cx="927417" cy="92741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070746" y="5390771"/>
                <a:ext cx="727587" cy="727587"/>
              </a:xfrm>
              <a:prstGeom prst="rect">
                <a:avLst/>
              </a:prstGeom>
              <a:solidFill>
                <a:srgbClr val="E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5" name="组合 34"/>
              <p:cNvGrpSpPr>
                <a:grpSpLocks noChangeAspect="1"/>
              </p:cNvGrpSpPr>
              <p:nvPr/>
            </p:nvGrpSpPr>
            <p:grpSpPr>
              <a:xfrm>
                <a:off x="1324452" y="5538564"/>
                <a:ext cx="220174" cy="432000"/>
                <a:chOff x="5984876" y="469900"/>
                <a:chExt cx="334963" cy="657225"/>
              </a:xfrm>
              <a:solidFill>
                <a:schemeClr val="bg1"/>
              </a:solidFill>
            </p:grpSpPr>
            <p:sp>
              <p:nvSpPr>
                <p:cNvPr id="36" name="Freeform 56"/>
                <p:cNvSpPr>
                  <a:spLocks noEditPoints="1"/>
                </p:cNvSpPr>
                <p:nvPr/>
              </p:nvSpPr>
              <p:spPr bwMode="auto">
                <a:xfrm>
                  <a:off x="6146801" y="596900"/>
                  <a:ext cx="127000" cy="128588"/>
                </a:xfrm>
                <a:custGeom>
                  <a:avLst/>
                  <a:gdLst>
                    <a:gd name="T0" fmla="*/ 33 w 34"/>
                    <a:gd name="T1" fmla="*/ 11 h 34"/>
                    <a:gd name="T2" fmla="*/ 31 w 34"/>
                    <a:gd name="T3" fmla="*/ 10 h 34"/>
                    <a:gd name="T4" fmla="*/ 27 w 34"/>
                    <a:gd name="T5" fmla="*/ 10 h 34"/>
                    <a:gd name="T6" fmla="*/ 27 w 34"/>
                    <a:gd name="T7" fmla="*/ 11 h 34"/>
                    <a:gd name="T8" fmla="*/ 24 w 34"/>
                    <a:gd name="T9" fmla="*/ 7 h 34"/>
                    <a:gd name="T10" fmla="*/ 25 w 34"/>
                    <a:gd name="T11" fmla="*/ 3 h 34"/>
                    <a:gd name="T12" fmla="*/ 24 w 34"/>
                    <a:gd name="T13" fmla="*/ 2 h 34"/>
                    <a:gd name="T14" fmla="*/ 19 w 34"/>
                    <a:gd name="T15" fmla="*/ 0 h 34"/>
                    <a:gd name="T16" fmla="*/ 18 w 34"/>
                    <a:gd name="T17" fmla="*/ 1 h 34"/>
                    <a:gd name="T18" fmla="*/ 16 w 34"/>
                    <a:gd name="T19" fmla="*/ 5 h 34"/>
                    <a:gd name="T20" fmla="*/ 16 w 34"/>
                    <a:gd name="T21" fmla="*/ 5 h 34"/>
                    <a:gd name="T22" fmla="*/ 12 w 34"/>
                    <a:gd name="T23" fmla="*/ 6 h 34"/>
                    <a:gd name="T24" fmla="*/ 9 w 34"/>
                    <a:gd name="T25" fmla="*/ 3 h 34"/>
                    <a:gd name="T26" fmla="*/ 7 w 34"/>
                    <a:gd name="T27" fmla="*/ 3 h 34"/>
                    <a:gd name="T28" fmla="*/ 3 w 34"/>
                    <a:gd name="T29" fmla="*/ 6 h 34"/>
                    <a:gd name="T30" fmla="*/ 3 w 34"/>
                    <a:gd name="T31" fmla="*/ 8 h 34"/>
                    <a:gd name="T32" fmla="*/ 6 w 34"/>
                    <a:gd name="T33" fmla="*/ 11 h 34"/>
                    <a:gd name="T34" fmla="*/ 6 w 34"/>
                    <a:gd name="T35" fmla="*/ 11 h 34"/>
                    <a:gd name="T36" fmla="*/ 5 w 34"/>
                    <a:gd name="T37" fmla="*/ 13 h 34"/>
                    <a:gd name="T38" fmla="*/ 5 w 34"/>
                    <a:gd name="T39" fmla="*/ 16 h 34"/>
                    <a:gd name="T40" fmla="*/ 1 w 34"/>
                    <a:gd name="T41" fmla="*/ 17 h 34"/>
                    <a:gd name="T42" fmla="*/ 0 w 34"/>
                    <a:gd name="T43" fmla="*/ 18 h 34"/>
                    <a:gd name="T44" fmla="*/ 1 w 34"/>
                    <a:gd name="T45" fmla="*/ 23 h 34"/>
                    <a:gd name="T46" fmla="*/ 2 w 34"/>
                    <a:gd name="T47" fmla="*/ 24 h 34"/>
                    <a:gd name="T48" fmla="*/ 6 w 34"/>
                    <a:gd name="T49" fmla="*/ 23 h 34"/>
                    <a:gd name="T50" fmla="*/ 6 w 34"/>
                    <a:gd name="T51" fmla="*/ 23 h 34"/>
                    <a:gd name="T52" fmla="*/ 10 w 34"/>
                    <a:gd name="T53" fmla="*/ 27 h 34"/>
                    <a:gd name="T54" fmla="*/ 8 w 34"/>
                    <a:gd name="T55" fmla="*/ 31 h 34"/>
                    <a:gd name="T56" fmla="*/ 9 w 34"/>
                    <a:gd name="T57" fmla="*/ 32 h 34"/>
                    <a:gd name="T58" fmla="*/ 14 w 34"/>
                    <a:gd name="T59" fmla="*/ 34 h 34"/>
                    <a:gd name="T60" fmla="*/ 16 w 34"/>
                    <a:gd name="T61" fmla="*/ 33 h 34"/>
                    <a:gd name="T62" fmla="*/ 17 w 34"/>
                    <a:gd name="T63" fmla="*/ 29 h 34"/>
                    <a:gd name="T64" fmla="*/ 17 w 34"/>
                    <a:gd name="T65" fmla="*/ 29 h 34"/>
                    <a:gd name="T66" fmla="*/ 22 w 34"/>
                    <a:gd name="T67" fmla="*/ 28 h 34"/>
                    <a:gd name="T68" fmla="*/ 24 w 34"/>
                    <a:gd name="T69" fmla="*/ 31 h 34"/>
                    <a:gd name="T70" fmla="*/ 26 w 34"/>
                    <a:gd name="T71" fmla="*/ 31 h 34"/>
                    <a:gd name="T72" fmla="*/ 30 w 34"/>
                    <a:gd name="T73" fmla="*/ 28 h 34"/>
                    <a:gd name="T74" fmla="*/ 30 w 34"/>
                    <a:gd name="T75" fmla="*/ 26 h 34"/>
                    <a:gd name="T76" fmla="*/ 28 w 34"/>
                    <a:gd name="T77" fmla="*/ 23 h 34"/>
                    <a:gd name="T78" fmla="*/ 27 w 34"/>
                    <a:gd name="T79" fmla="*/ 23 h 34"/>
                    <a:gd name="T80" fmla="*/ 28 w 34"/>
                    <a:gd name="T81" fmla="*/ 21 h 34"/>
                    <a:gd name="T82" fmla="*/ 29 w 34"/>
                    <a:gd name="T83" fmla="*/ 18 h 34"/>
                    <a:gd name="T84" fmla="*/ 33 w 34"/>
                    <a:gd name="T85" fmla="*/ 17 h 34"/>
                    <a:gd name="T86" fmla="*/ 34 w 34"/>
                    <a:gd name="T87" fmla="*/ 16 h 34"/>
                    <a:gd name="T88" fmla="*/ 33 w 34"/>
                    <a:gd name="T89" fmla="*/ 11 h 34"/>
                    <a:gd name="T90" fmla="*/ 22 w 34"/>
                    <a:gd name="T91" fmla="*/ 19 h 34"/>
                    <a:gd name="T92" fmla="*/ 15 w 34"/>
                    <a:gd name="T93" fmla="*/ 22 h 34"/>
                    <a:gd name="T94" fmla="*/ 11 w 34"/>
                    <a:gd name="T95" fmla="*/ 15 h 34"/>
                    <a:gd name="T96" fmla="*/ 19 w 34"/>
                    <a:gd name="T97" fmla="*/ 11 h 34"/>
                    <a:gd name="T98" fmla="*/ 22 w 34"/>
                    <a:gd name="T99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4" h="34">
                      <a:moveTo>
                        <a:pt x="33" y="11"/>
                      </a:moveTo>
                      <a:cubicBezTo>
                        <a:pt x="33" y="10"/>
                        <a:pt x="32" y="9"/>
                        <a:pt x="31" y="10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6" y="9"/>
                        <a:pt x="25" y="8"/>
                        <a:pt x="24" y="7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3"/>
                        <a:pt x="25" y="2"/>
                        <a:pt x="24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3" y="5"/>
                        <a:pt x="12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8" y="2"/>
                        <a:pt x="7" y="3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2"/>
                        <a:pt x="5" y="12"/>
                        <a:pt x="5" y="13"/>
                      </a:cubicBezTo>
                      <a:cubicBezTo>
                        <a:pt x="5" y="14"/>
                        <a:pt x="5" y="15"/>
                        <a:pt x="5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0" y="17"/>
                        <a:pt x="0" y="17"/>
                        <a:pt x="0" y="18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4"/>
                        <a:pt x="2" y="24"/>
                        <a:pt x="2" y="24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5"/>
                        <a:pt x="8" y="26"/>
                        <a:pt x="10" y="27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9" y="32"/>
                        <a:pt x="9" y="32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5" y="34"/>
                        <a:pt x="16" y="34"/>
                        <a:pt x="16" y="33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9" y="29"/>
                        <a:pt x="20" y="29"/>
                        <a:pt x="22" y="28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ubicBezTo>
                        <a:pt x="25" y="31"/>
                        <a:pt x="26" y="32"/>
                        <a:pt x="26" y="31"/>
                      </a:cubicBezTo>
                      <a:cubicBezTo>
                        <a:pt x="30" y="28"/>
                        <a:pt x="30" y="28"/>
                        <a:pt x="30" y="28"/>
                      </a:cubicBezTo>
                      <a:cubicBezTo>
                        <a:pt x="31" y="27"/>
                        <a:pt x="31" y="26"/>
                        <a:pt x="30" y="26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7" y="23"/>
                        <a:pt x="27" y="23"/>
                        <a:pt x="27" y="23"/>
                      </a:cubicBezTo>
                      <a:cubicBezTo>
                        <a:pt x="28" y="22"/>
                        <a:pt x="28" y="22"/>
                        <a:pt x="28" y="21"/>
                      </a:cubicBezTo>
                      <a:cubicBezTo>
                        <a:pt x="29" y="20"/>
                        <a:pt x="29" y="19"/>
                        <a:pt x="29" y="18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4" y="17"/>
                        <a:pt x="34" y="16"/>
                      </a:cubicBezTo>
                      <a:lnTo>
                        <a:pt x="33" y="11"/>
                      </a:lnTo>
                      <a:close/>
                      <a:moveTo>
                        <a:pt x="22" y="19"/>
                      </a:moveTo>
                      <a:cubicBezTo>
                        <a:pt x="21" y="22"/>
                        <a:pt x="18" y="23"/>
                        <a:pt x="15" y="22"/>
                      </a:cubicBezTo>
                      <a:cubicBezTo>
                        <a:pt x="12" y="21"/>
                        <a:pt x="10" y="18"/>
                        <a:pt x="11" y="15"/>
                      </a:cubicBezTo>
                      <a:cubicBezTo>
                        <a:pt x="12" y="12"/>
                        <a:pt x="16" y="10"/>
                        <a:pt x="19" y="11"/>
                      </a:cubicBezTo>
                      <a:cubicBezTo>
                        <a:pt x="22" y="12"/>
                        <a:pt x="23" y="16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57"/>
                <p:cNvSpPr>
                  <a:spLocks noEditPoints="1"/>
                </p:cNvSpPr>
                <p:nvPr/>
              </p:nvSpPr>
              <p:spPr bwMode="auto">
                <a:xfrm>
                  <a:off x="5984876" y="469900"/>
                  <a:ext cx="334963" cy="657225"/>
                </a:xfrm>
                <a:custGeom>
                  <a:avLst/>
                  <a:gdLst>
                    <a:gd name="T0" fmla="*/ 76 w 89"/>
                    <a:gd name="T1" fmla="*/ 0 h 175"/>
                    <a:gd name="T2" fmla="*/ 14 w 89"/>
                    <a:gd name="T3" fmla="*/ 0 h 175"/>
                    <a:gd name="T4" fmla="*/ 0 w 89"/>
                    <a:gd name="T5" fmla="*/ 13 h 175"/>
                    <a:gd name="T6" fmla="*/ 0 w 89"/>
                    <a:gd name="T7" fmla="*/ 161 h 175"/>
                    <a:gd name="T8" fmla="*/ 14 w 89"/>
                    <a:gd name="T9" fmla="*/ 175 h 175"/>
                    <a:gd name="T10" fmla="*/ 76 w 89"/>
                    <a:gd name="T11" fmla="*/ 175 h 175"/>
                    <a:gd name="T12" fmla="*/ 89 w 89"/>
                    <a:gd name="T13" fmla="*/ 161 h 175"/>
                    <a:gd name="T14" fmla="*/ 89 w 89"/>
                    <a:gd name="T15" fmla="*/ 13 h 175"/>
                    <a:gd name="T16" fmla="*/ 76 w 89"/>
                    <a:gd name="T17" fmla="*/ 0 h 175"/>
                    <a:gd name="T18" fmla="*/ 33 w 89"/>
                    <a:gd name="T19" fmla="*/ 10 h 175"/>
                    <a:gd name="T20" fmla="*/ 56 w 89"/>
                    <a:gd name="T21" fmla="*/ 10 h 175"/>
                    <a:gd name="T22" fmla="*/ 57 w 89"/>
                    <a:gd name="T23" fmla="*/ 11 h 175"/>
                    <a:gd name="T24" fmla="*/ 56 w 89"/>
                    <a:gd name="T25" fmla="*/ 13 h 175"/>
                    <a:gd name="T26" fmla="*/ 33 w 89"/>
                    <a:gd name="T27" fmla="*/ 13 h 175"/>
                    <a:gd name="T28" fmla="*/ 32 w 89"/>
                    <a:gd name="T29" fmla="*/ 11 h 175"/>
                    <a:gd name="T30" fmla="*/ 33 w 89"/>
                    <a:gd name="T31" fmla="*/ 10 h 175"/>
                    <a:gd name="T32" fmla="*/ 45 w 89"/>
                    <a:gd name="T33" fmla="*/ 165 h 175"/>
                    <a:gd name="T34" fmla="*/ 37 w 89"/>
                    <a:gd name="T35" fmla="*/ 157 h 175"/>
                    <a:gd name="T36" fmla="*/ 45 w 89"/>
                    <a:gd name="T37" fmla="*/ 149 h 175"/>
                    <a:gd name="T38" fmla="*/ 52 w 89"/>
                    <a:gd name="T39" fmla="*/ 157 h 175"/>
                    <a:gd name="T40" fmla="*/ 45 w 89"/>
                    <a:gd name="T41" fmla="*/ 165 h 175"/>
                    <a:gd name="T42" fmla="*/ 83 w 89"/>
                    <a:gd name="T43" fmla="*/ 140 h 175"/>
                    <a:gd name="T44" fmla="*/ 6 w 89"/>
                    <a:gd name="T45" fmla="*/ 140 h 175"/>
                    <a:gd name="T46" fmla="*/ 6 w 89"/>
                    <a:gd name="T47" fmla="*/ 26 h 175"/>
                    <a:gd name="T48" fmla="*/ 83 w 89"/>
                    <a:gd name="T49" fmla="*/ 26 h 175"/>
                    <a:gd name="T50" fmla="*/ 83 w 89"/>
                    <a:gd name="T51" fmla="*/ 14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" h="175">
                      <a:moveTo>
                        <a:pt x="76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69"/>
                        <a:pt x="6" y="175"/>
                        <a:pt x="14" y="175"/>
                      </a:cubicBezTo>
                      <a:cubicBezTo>
                        <a:pt x="76" y="175"/>
                        <a:pt x="76" y="175"/>
                        <a:pt x="76" y="175"/>
                      </a:cubicBezTo>
                      <a:cubicBezTo>
                        <a:pt x="83" y="175"/>
                        <a:pt x="89" y="169"/>
                        <a:pt x="89" y="161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9" y="6"/>
                        <a:pt x="83" y="0"/>
                        <a:pt x="76" y="0"/>
                      </a:cubicBezTo>
                      <a:close/>
                      <a:moveTo>
                        <a:pt x="33" y="10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7" y="10"/>
                        <a:pt x="57" y="10"/>
                        <a:pt x="57" y="11"/>
                      </a:cubicBezTo>
                      <a:cubicBezTo>
                        <a:pt x="57" y="12"/>
                        <a:pt x="57" y="13"/>
                        <a:pt x="56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3"/>
                        <a:pt x="32" y="12"/>
                        <a:pt x="32" y="11"/>
                      </a:cubicBezTo>
                      <a:cubicBezTo>
                        <a:pt x="32" y="10"/>
                        <a:pt x="32" y="10"/>
                        <a:pt x="33" y="10"/>
                      </a:cubicBezTo>
                      <a:close/>
                      <a:moveTo>
                        <a:pt x="45" y="165"/>
                      </a:moveTo>
                      <a:cubicBezTo>
                        <a:pt x="40" y="165"/>
                        <a:pt x="37" y="161"/>
                        <a:pt x="37" y="157"/>
                      </a:cubicBezTo>
                      <a:cubicBezTo>
                        <a:pt x="37" y="152"/>
                        <a:pt x="40" y="149"/>
                        <a:pt x="45" y="149"/>
                      </a:cubicBezTo>
                      <a:cubicBezTo>
                        <a:pt x="49" y="149"/>
                        <a:pt x="52" y="152"/>
                        <a:pt x="52" y="157"/>
                      </a:cubicBezTo>
                      <a:cubicBezTo>
                        <a:pt x="52" y="161"/>
                        <a:pt x="49" y="165"/>
                        <a:pt x="45" y="165"/>
                      </a:cubicBezTo>
                      <a:close/>
                      <a:moveTo>
                        <a:pt x="83" y="140"/>
                      </a:moveTo>
                      <a:cubicBezTo>
                        <a:pt x="6" y="140"/>
                        <a:pt x="6" y="140"/>
                        <a:pt x="6" y="140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83" y="26"/>
                        <a:pt x="83" y="26"/>
                        <a:pt x="83" y="26"/>
                      </a:cubicBezTo>
                      <a:lnTo>
                        <a:pt x="83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58"/>
                <p:cNvSpPr>
                  <a:spLocks noEditPoints="1"/>
                </p:cNvSpPr>
                <p:nvPr/>
              </p:nvSpPr>
              <p:spPr bwMode="auto">
                <a:xfrm>
                  <a:off x="6015038" y="714375"/>
                  <a:ext cx="269875" cy="269875"/>
                </a:xfrm>
                <a:custGeom>
                  <a:avLst/>
                  <a:gdLst>
                    <a:gd name="T0" fmla="*/ 72 w 72"/>
                    <a:gd name="T1" fmla="*/ 40 h 72"/>
                    <a:gd name="T2" fmla="*/ 72 w 72"/>
                    <a:gd name="T3" fmla="*/ 33 h 72"/>
                    <a:gd name="T4" fmla="*/ 64 w 72"/>
                    <a:gd name="T5" fmla="*/ 28 h 72"/>
                    <a:gd name="T6" fmla="*/ 69 w 72"/>
                    <a:gd name="T7" fmla="*/ 22 h 72"/>
                    <a:gd name="T8" fmla="*/ 66 w 72"/>
                    <a:gd name="T9" fmla="*/ 16 h 72"/>
                    <a:gd name="T10" fmla="*/ 56 w 72"/>
                    <a:gd name="T11" fmla="*/ 14 h 72"/>
                    <a:gd name="T12" fmla="*/ 57 w 72"/>
                    <a:gd name="T13" fmla="*/ 7 h 72"/>
                    <a:gd name="T14" fmla="*/ 51 w 72"/>
                    <a:gd name="T15" fmla="*/ 4 h 72"/>
                    <a:gd name="T16" fmla="*/ 43 w 72"/>
                    <a:gd name="T17" fmla="*/ 7 h 72"/>
                    <a:gd name="T18" fmla="*/ 40 w 72"/>
                    <a:gd name="T19" fmla="*/ 0 h 72"/>
                    <a:gd name="T20" fmla="*/ 33 w 72"/>
                    <a:gd name="T21" fmla="*/ 0 h 72"/>
                    <a:gd name="T22" fmla="*/ 27 w 72"/>
                    <a:gd name="T23" fmla="*/ 7 h 72"/>
                    <a:gd name="T24" fmla="*/ 22 w 72"/>
                    <a:gd name="T25" fmla="*/ 3 h 72"/>
                    <a:gd name="T26" fmla="*/ 16 w 72"/>
                    <a:gd name="T27" fmla="*/ 7 h 72"/>
                    <a:gd name="T28" fmla="*/ 15 w 72"/>
                    <a:gd name="T29" fmla="*/ 16 h 72"/>
                    <a:gd name="T30" fmla="*/ 7 w 72"/>
                    <a:gd name="T31" fmla="*/ 15 h 72"/>
                    <a:gd name="T32" fmla="*/ 4 w 72"/>
                    <a:gd name="T33" fmla="*/ 21 h 72"/>
                    <a:gd name="T34" fmla="*/ 7 w 72"/>
                    <a:gd name="T35" fmla="*/ 29 h 72"/>
                    <a:gd name="T36" fmla="*/ 0 w 72"/>
                    <a:gd name="T37" fmla="*/ 32 h 72"/>
                    <a:gd name="T38" fmla="*/ 0 w 72"/>
                    <a:gd name="T39" fmla="*/ 39 h 72"/>
                    <a:gd name="T40" fmla="*/ 8 w 72"/>
                    <a:gd name="T41" fmla="*/ 44 h 72"/>
                    <a:gd name="T42" fmla="*/ 3 w 72"/>
                    <a:gd name="T43" fmla="*/ 51 h 72"/>
                    <a:gd name="T44" fmla="*/ 7 w 72"/>
                    <a:gd name="T45" fmla="*/ 57 h 72"/>
                    <a:gd name="T46" fmla="*/ 16 w 72"/>
                    <a:gd name="T47" fmla="*/ 58 h 72"/>
                    <a:gd name="T48" fmla="*/ 15 w 72"/>
                    <a:gd name="T49" fmla="*/ 65 h 72"/>
                    <a:gd name="T50" fmla="*/ 21 w 72"/>
                    <a:gd name="T51" fmla="*/ 68 h 72"/>
                    <a:gd name="T52" fmla="*/ 29 w 72"/>
                    <a:gd name="T53" fmla="*/ 65 h 72"/>
                    <a:gd name="T54" fmla="*/ 32 w 72"/>
                    <a:gd name="T55" fmla="*/ 72 h 72"/>
                    <a:gd name="T56" fmla="*/ 39 w 72"/>
                    <a:gd name="T57" fmla="*/ 72 h 72"/>
                    <a:gd name="T58" fmla="*/ 45 w 72"/>
                    <a:gd name="T59" fmla="*/ 65 h 72"/>
                    <a:gd name="T60" fmla="*/ 51 w 72"/>
                    <a:gd name="T61" fmla="*/ 69 h 72"/>
                    <a:gd name="T62" fmla="*/ 57 w 72"/>
                    <a:gd name="T63" fmla="*/ 65 h 72"/>
                    <a:gd name="T64" fmla="*/ 58 w 72"/>
                    <a:gd name="T65" fmla="*/ 56 h 72"/>
                    <a:gd name="T66" fmla="*/ 65 w 72"/>
                    <a:gd name="T67" fmla="*/ 57 h 72"/>
                    <a:gd name="T68" fmla="*/ 68 w 72"/>
                    <a:gd name="T69" fmla="*/ 51 h 72"/>
                    <a:gd name="T70" fmla="*/ 65 w 72"/>
                    <a:gd name="T71" fmla="*/ 43 h 72"/>
                    <a:gd name="T72" fmla="*/ 36 w 72"/>
                    <a:gd name="T73" fmla="*/ 57 h 72"/>
                    <a:gd name="T74" fmla="*/ 36 w 72"/>
                    <a:gd name="T75" fmla="*/ 15 h 72"/>
                    <a:gd name="T76" fmla="*/ 36 w 72"/>
                    <a:gd name="T77" fmla="*/ 5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72" y="42"/>
                      </a:move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65" y="32"/>
                        <a:pt x="65" y="32"/>
                        <a:pt x="65" y="32"/>
                      </a:cubicBezTo>
                      <a:cubicBezTo>
                        <a:pt x="65" y="31"/>
                        <a:pt x="65" y="29"/>
                        <a:pt x="64" y="28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cubicBezTo>
                        <a:pt x="59" y="17"/>
                        <a:pt x="58" y="16"/>
                        <a:pt x="56" y="14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7" y="7"/>
                        <a:pt x="57" y="7"/>
                        <a:pt x="57" y="7"/>
                      </a:cubicBezTo>
                      <a:cubicBezTo>
                        <a:pt x="53" y="5"/>
                        <a:pt x="53" y="5"/>
                        <a:pt x="53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6" y="8"/>
                        <a:pt x="44" y="7"/>
                        <a:pt x="43" y="7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1" y="7"/>
                        <a:pt x="29" y="7"/>
                        <a:pt x="27" y="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6" y="15"/>
                        <a:pt x="15" y="16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6"/>
                        <a:pt x="8" y="28"/>
                        <a:pt x="7" y="2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2"/>
                        <a:pt x="7" y="43"/>
                        <a:pt x="8" y="44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7" y="57"/>
                        <a:pt x="7" y="57"/>
                        <a:pt x="7" y="57"/>
                      </a:cubicBezTo>
                      <a:cubicBezTo>
                        <a:pt x="13" y="54"/>
                        <a:pt x="13" y="54"/>
                        <a:pt x="13" y="54"/>
                      </a:cubicBezTo>
                      <a:cubicBezTo>
                        <a:pt x="14" y="55"/>
                        <a:pt x="15" y="57"/>
                        <a:pt x="16" y="58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1" y="68"/>
                        <a:pt x="21" y="68"/>
                        <a:pt x="21" y="68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8" y="65"/>
                        <a:pt x="29" y="65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37" y="72"/>
                        <a:pt x="37" y="72"/>
                        <a:pt x="37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0" y="66"/>
                        <a:pt x="40" y="66"/>
                        <a:pt x="40" y="66"/>
                      </a:cubicBezTo>
                      <a:cubicBezTo>
                        <a:pt x="42" y="65"/>
                        <a:pt x="43" y="65"/>
                        <a:pt x="45" y="65"/>
                      </a:cubicBezTo>
                      <a:cubicBezTo>
                        <a:pt x="49" y="70"/>
                        <a:pt x="49" y="70"/>
                        <a:pt x="49" y="70"/>
                      </a:cubicBezTo>
                      <a:cubicBezTo>
                        <a:pt x="51" y="69"/>
                        <a:pt x="51" y="69"/>
                        <a:pt x="51" y="69"/>
                      </a:cubicBezTo>
                      <a:cubicBezTo>
                        <a:pt x="55" y="66"/>
                        <a:pt x="55" y="66"/>
                        <a:pt x="55" y="66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4" y="60"/>
                        <a:pt x="54" y="60"/>
                        <a:pt x="54" y="60"/>
                      </a:cubicBezTo>
                      <a:cubicBezTo>
                        <a:pt x="55" y="59"/>
                        <a:pt x="57" y="58"/>
                        <a:pt x="58" y="56"/>
                      </a:cubicBezTo>
                      <a:cubicBezTo>
                        <a:pt x="64" y="59"/>
                        <a:pt x="64" y="59"/>
                        <a:pt x="64" y="59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68" y="53"/>
                        <a:pt x="68" y="53"/>
                        <a:pt x="68" y="53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4" y="46"/>
                        <a:pt x="64" y="44"/>
                        <a:pt x="65" y="43"/>
                      </a:cubicBezTo>
                      <a:lnTo>
                        <a:pt x="72" y="42"/>
                      </a:lnTo>
                      <a:close/>
                      <a:moveTo>
                        <a:pt x="36" y="57"/>
                      </a:moveTo>
                      <a:cubicBezTo>
                        <a:pt x="25" y="57"/>
                        <a:pt x="15" y="48"/>
                        <a:pt x="15" y="36"/>
                      </a:cubicBezTo>
                      <a:cubicBezTo>
                        <a:pt x="15" y="25"/>
                        <a:pt x="25" y="15"/>
                        <a:pt x="36" y="15"/>
                      </a:cubicBezTo>
                      <a:cubicBezTo>
                        <a:pt x="47" y="15"/>
                        <a:pt x="57" y="25"/>
                        <a:pt x="57" y="36"/>
                      </a:cubicBezTo>
                      <a:cubicBezTo>
                        <a:pt x="57" y="48"/>
                        <a:pt x="47" y="57"/>
                        <a:pt x="36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Oval 59"/>
                <p:cNvSpPr>
                  <a:spLocks noChangeArrowheads="1"/>
                </p:cNvSpPr>
                <p:nvPr/>
              </p:nvSpPr>
              <p:spPr bwMode="auto">
                <a:xfrm>
                  <a:off x="6105526" y="803275"/>
                  <a:ext cx="93663" cy="936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2" name="文本框 31"/>
            <p:cNvSpPr txBox="1"/>
            <p:nvPr/>
          </p:nvSpPr>
          <p:spPr>
            <a:xfrm>
              <a:off x="9083828" y="5262568"/>
              <a:ext cx="2399292" cy="460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/>
                  </a:solidFill>
                </a:rPr>
                <a:t>世赛产品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802659" y="2549551"/>
            <a:ext cx="3413319" cy="927417"/>
            <a:chOff x="708881" y="5245136"/>
            <a:chExt cx="3413319" cy="927417"/>
          </a:xfrm>
        </p:grpSpPr>
        <p:grpSp>
          <p:nvGrpSpPr>
            <p:cNvPr id="41" name="组合 40"/>
            <p:cNvGrpSpPr/>
            <p:nvPr/>
          </p:nvGrpSpPr>
          <p:grpSpPr>
            <a:xfrm>
              <a:off x="708881" y="5245136"/>
              <a:ext cx="927417" cy="927417"/>
              <a:chOff x="970831" y="5290856"/>
              <a:chExt cx="927417" cy="927417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970831" y="5290856"/>
                <a:ext cx="927417" cy="92741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1070746" y="5390771"/>
                <a:ext cx="727587" cy="727587"/>
              </a:xfrm>
              <a:prstGeom prst="rect">
                <a:avLst/>
              </a:prstGeom>
              <a:solidFill>
                <a:srgbClr val="E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5" name="组合 44"/>
              <p:cNvGrpSpPr>
                <a:grpSpLocks noChangeAspect="1"/>
              </p:cNvGrpSpPr>
              <p:nvPr/>
            </p:nvGrpSpPr>
            <p:grpSpPr>
              <a:xfrm>
                <a:off x="1324452" y="5538564"/>
                <a:ext cx="220174" cy="432000"/>
                <a:chOff x="5984876" y="469900"/>
                <a:chExt cx="334963" cy="657225"/>
              </a:xfrm>
              <a:solidFill>
                <a:schemeClr val="bg1"/>
              </a:solidFill>
            </p:grpSpPr>
            <p:sp>
              <p:nvSpPr>
                <p:cNvPr id="46" name="Freeform 56"/>
                <p:cNvSpPr>
                  <a:spLocks noEditPoints="1"/>
                </p:cNvSpPr>
                <p:nvPr/>
              </p:nvSpPr>
              <p:spPr bwMode="auto">
                <a:xfrm>
                  <a:off x="6146801" y="596900"/>
                  <a:ext cx="127000" cy="128588"/>
                </a:xfrm>
                <a:custGeom>
                  <a:avLst/>
                  <a:gdLst>
                    <a:gd name="T0" fmla="*/ 33 w 34"/>
                    <a:gd name="T1" fmla="*/ 11 h 34"/>
                    <a:gd name="T2" fmla="*/ 31 w 34"/>
                    <a:gd name="T3" fmla="*/ 10 h 34"/>
                    <a:gd name="T4" fmla="*/ 27 w 34"/>
                    <a:gd name="T5" fmla="*/ 10 h 34"/>
                    <a:gd name="T6" fmla="*/ 27 w 34"/>
                    <a:gd name="T7" fmla="*/ 11 h 34"/>
                    <a:gd name="T8" fmla="*/ 24 w 34"/>
                    <a:gd name="T9" fmla="*/ 7 h 34"/>
                    <a:gd name="T10" fmla="*/ 25 w 34"/>
                    <a:gd name="T11" fmla="*/ 3 h 34"/>
                    <a:gd name="T12" fmla="*/ 24 w 34"/>
                    <a:gd name="T13" fmla="*/ 2 h 34"/>
                    <a:gd name="T14" fmla="*/ 19 w 34"/>
                    <a:gd name="T15" fmla="*/ 0 h 34"/>
                    <a:gd name="T16" fmla="*/ 18 w 34"/>
                    <a:gd name="T17" fmla="*/ 1 h 34"/>
                    <a:gd name="T18" fmla="*/ 16 w 34"/>
                    <a:gd name="T19" fmla="*/ 5 h 34"/>
                    <a:gd name="T20" fmla="*/ 16 w 34"/>
                    <a:gd name="T21" fmla="*/ 5 h 34"/>
                    <a:gd name="T22" fmla="*/ 12 w 34"/>
                    <a:gd name="T23" fmla="*/ 6 h 34"/>
                    <a:gd name="T24" fmla="*/ 9 w 34"/>
                    <a:gd name="T25" fmla="*/ 3 h 34"/>
                    <a:gd name="T26" fmla="*/ 7 w 34"/>
                    <a:gd name="T27" fmla="*/ 3 h 34"/>
                    <a:gd name="T28" fmla="*/ 3 w 34"/>
                    <a:gd name="T29" fmla="*/ 6 h 34"/>
                    <a:gd name="T30" fmla="*/ 3 w 34"/>
                    <a:gd name="T31" fmla="*/ 8 h 34"/>
                    <a:gd name="T32" fmla="*/ 6 w 34"/>
                    <a:gd name="T33" fmla="*/ 11 h 34"/>
                    <a:gd name="T34" fmla="*/ 6 w 34"/>
                    <a:gd name="T35" fmla="*/ 11 h 34"/>
                    <a:gd name="T36" fmla="*/ 5 w 34"/>
                    <a:gd name="T37" fmla="*/ 13 h 34"/>
                    <a:gd name="T38" fmla="*/ 5 w 34"/>
                    <a:gd name="T39" fmla="*/ 16 h 34"/>
                    <a:gd name="T40" fmla="*/ 1 w 34"/>
                    <a:gd name="T41" fmla="*/ 17 h 34"/>
                    <a:gd name="T42" fmla="*/ 0 w 34"/>
                    <a:gd name="T43" fmla="*/ 18 h 34"/>
                    <a:gd name="T44" fmla="*/ 1 w 34"/>
                    <a:gd name="T45" fmla="*/ 23 h 34"/>
                    <a:gd name="T46" fmla="*/ 2 w 34"/>
                    <a:gd name="T47" fmla="*/ 24 h 34"/>
                    <a:gd name="T48" fmla="*/ 6 w 34"/>
                    <a:gd name="T49" fmla="*/ 23 h 34"/>
                    <a:gd name="T50" fmla="*/ 6 w 34"/>
                    <a:gd name="T51" fmla="*/ 23 h 34"/>
                    <a:gd name="T52" fmla="*/ 10 w 34"/>
                    <a:gd name="T53" fmla="*/ 27 h 34"/>
                    <a:gd name="T54" fmla="*/ 8 w 34"/>
                    <a:gd name="T55" fmla="*/ 31 h 34"/>
                    <a:gd name="T56" fmla="*/ 9 w 34"/>
                    <a:gd name="T57" fmla="*/ 32 h 34"/>
                    <a:gd name="T58" fmla="*/ 14 w 34"/>
                    <a:gd name="T59" fmla="*/ 34 h 34"/>
                    <a:gd name="T60" fmla="*/ 16 w 34"/>
                    <a:gd name="T61" fmla="*/ 33 h 34"/>
                    <a:gd name="T62" fmla="*/ 17 w 34"/>
                    <a:gd name="T63" fmla="*/ 29 h 34"/>
                    <a:gd name="T64" fmla="*/ 17 w 34"/>
                    <a:gd name="T65" fmla="*/ 29 h 34"/>
                    <a:gd name="T66" fmla="*/ 22 w 34"/>
                    <a:gd name="T67" fmla="*/ 28 h 34"/>
                    <a:gd name="T68" fmla="*/ 24 w 34"/>
                    <a:gd name="T69" fmla="*/ 31 h 34"/>
                    <a:gd name="T70" fmla="*/ 26 w 34"/>
                    <a:gd name="T71" fmla="*/ 31 h 34"/>
                    <a:gd name="T72" fmla="*/ 30 w 34"/>
                    <a:gd name="T73" fmla="*/ 28 h 34"/>
                    <a:gd name="T74" fmla="*/ 30 w 34"/>
                    <a:gd name="T75" fmla="*/ 26 h 34"/>
                    <a:gd name="T76" fmla="*/ 28 w 34"/>
                    <a:gd name="T77" fmla="*/ 23 h 34"/>
                    <a:gd name="T78" fmla="*/ 27 w 34"/>
                    <a:gd name="T79" fmla="*/ 23 h 34"/>
                    <a:gd name="T80" fmla="*/ 28 w 34"/>
                    <a:gd name="T81" fmla="*/ 21 h 34"/>
                    <a:gd name="T82" fmla="*/ 29 w 34"/>
                    <a:gd name="T83" fmla="*/ 18 h 34"/>
                    <a:gd name="T84" fmla="*/ 33 w 34"/>
                    <a:gd name="T85" fmla="*/ 17 h 34"/>
                    <a:gd name="T86" fmla="*/ 34 w 34"/>
                    <a:gd name="T87" fmla="*/ 16 h 34"/>
                    <a:gd name="T88" fmla="*/ 33 w 34"/>
                    <a:gd name="T89" fmla="*/ 11 h 34"/>
                    <a:gd name="T90" fmla="*/ 22 w 34"/>
                    <a:gd name="T91" fmla="*/ 19 h 34"/>
                    <a:gd name="T92" fmla="*/ 15 w 34"/>
                    <a:gd name="T93" fmla="*/ 22 h 34"/>
                    <a:gd name="T94" fmla="*/ 11 w 34"/>
                    <a:gd name="T95" fmla="*/ 15 h 34"/>
                    <a:gd name="T96" fmla="*/ 19 w 34"/>
                    <a:gd name="T97" fmla="*/ 11 h 34"/>
                    <a:gd name="T98" fmla="*/ 22 w 34"/>
                    <a:gd name="T99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4" h="34">
                      <a:moveTo>
                        <a:pt x="33" y="11"/>
                      </a:moveTo>
                      <a:cubicBezTo>
                        <a:pt x="33" y="10"/>
                        <a:pt x="32" y="9"/>
                        <a:pt x="31" y="10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6" y="9"/>
                        <a:pt x="25" y="8"/>
                        <a:pt x="24" y="7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3"/>
                        <a:pt x="25" y="2"/>
                        <a:pt x="24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3" y="5"/>
                        <a:pt x="12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8" y="2"/>
                        <a:pt x="7" y="3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2"/>
                        <a:pt x="5" y="12"/>
                        <a:pt x="5" y="13"/>
                      </a:cubicBezTo>
                      <a:cubicBezTo>
                        <a:pt x="5" y="14"/>
                        <a:pt x="5" y="15"/>
                        <a:pt x="5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0" y="17"/>
                        <a:pt x="0" y="17"/>
                        <a:pt x="0" y="18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4"/>
                        <a:pt x="2" y="24"/>
                        <a:pt x="2" y="24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5"/>
                        <a:pt x="8" y="26"/>
                        <a:pt x="10" y="27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9" y="32"/>
                        <a:pt x="9" y="32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5" y="34"/>
                        <a:pt x="16" y="34"/>
                        <a:pt x="16" y="33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9" y="29"/>
                        <a:pt x="20" y="29"/>
                        <a:pt x="22" y="28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ubicBezTo>
                        <a:pt x="25" y="31"/>
                        <a:pt x="26" y="32"/>
                        <a:pt x="26" y="31"/>
                      </a:cubicBezTo>
                      <a:cubicBezTo>
                        <a:pt x="30" y="28"/>
                        <a:pt x="30" y="28"/>
                        <a:pt x="30" y="28"/>
                      </a:cubicBezTo>
                      <a:cubicBezTo>
                        <a:pt x="31" y="27"/>
                        <a:pt x="31" y="26"/>
                        <a:pt x="30" y="26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7" y="23"/>
                        <a:pt x="27" y="23"/>
                        <a:pt x="27" y="23"/>
                      </a:cubicBezTo>
                      <a:cubicBezTo>
                        <a:pt x="28" y="22"/>
                        <a:pt x="28" y="22"/>
                        <a:pt x="28" y="21"/>
                      </a:cubicBezTo>
                      <a:cubicBezTo>
                        <a:pt x="29" y="20"/>
                        <a:pt x="29" y="19"/>
                        <a:pt x="29" y="18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4" y="17"/>
                        <a:pt x="34" y="16"/>
                      </a:cubicBezTo>
                      <a:lnTo>
                        <a:pt x="33" y="11"/>
                      </a:lnTo>
                      <a:close/>
                      <a:moveTo>
                        <a:pt x="22" y="19"/>
                      </a:moveTo>
                      <a:cubicBezTo>
                        <a:pt x="21" y="22"/>
                        <a:pt x="18" y="23"/>
                        <a:pt x="15" y="22"/>
                      </a:cubicBezTo>
                      <a:cubicBezTo>
                        <a:pt x="12" y="21"/>
                        <a:pt x="10" y="18"/>
                        <a:pt x="11" y="15"/>
                      </a:cubicBezTo>
                      <a:cubicBezTo>
                        <a:pt x="12" y="12"/>
                        <a:pt x="16" y="10"/>
                        <a:pt x="19" y="11"/>
                      </a:cubicBezTo>
                      <a:cubicBezTo>
                        <a:pt x="22" y="12"/>
                        <a:pt x="23" y="16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57"/>
                <p:cNvSpPr>
                  <a:spLocks noEditPoints="1"/>
                </p:cNvSpPr>
                <p:nvPr/>
              </p:nvSpPr>
              <p:spPr bwMode="auto">
                <a:xfrm>
                  <a:off x="5984876" y="469900"/>
                  <a:ext cx="334963" cy="657225"/>
                </a:xfrm>
                <a:custGeom>
                  <a:avLst/>
                  <a:gdLst>
                    <a:gd name="T0" fmla="*/ 76 w 89"/>
                    <a:gd name="T1" fmla="*/ 0 h 175"/>
                    <a:gd name="T2" fmla="*/ 14 w 89"/>
                    <a:gd name="T3" fmla="*/ 0 h 175"/>
                    <a:gd name="T4" fmla="*/ 0 w 89"/>
                    <a:gd name="T5" fmla="*/ 13 h 175"/>
                    <a:gd name="T6" fmla="*/ 0 w 89"/>
                    <a:gd name="T7" fmla="*/ 161 h 175"/>
                    <a:gd name="T8" fmla="*/ 14 w 89"/>
                    <a:gd name="T9" fmla="*/ 175 h 175"/>
                    <a:gd name="T10" fmla="*/ 76 w 89"/>
                    <a:gd name="T11" fmla="*/ 175 h 175"/>
                    <a:gd name="T12" fmla="*/ 89 w 89"/>
                    <a:gd name="T13" fmla="*/ 161 h 175"/>
                    <a:gd name="T14" fmla="*/ 89 w 89"/>
                    <a:gd name="T15" fmla="*/ 13 h 175"/>
                    <a:gd name="T16" fmla="*/ 76 w 89"/>
                    <a:gd name="T17" fmla="*/ 0 h 175"/>
                    <a:gd name="T18" fmla="*/ 33 w 89"/>
                    <a:gd name="T19" fmla="*/ 10 h 175"/>
                    <a:gd name="T20" fmla="*/ 56 w 89"/>
                    <a:gd name="T21" fmla="*/ 10 h 175"/>
                    <a:gd name="T22" fmla="*/ 57 w 89"/>
                    <a:gd name="T23" fmla="*/ 11 h 175"/>
                    <a:gd name="T24" fmla="*/ 56 w 89"/>
                    <a:gd name="T25" fmla="*/ 13 h 175"/>
                    <a:gd name="T26" fmla="*/ 33 w 89"/>
                    <a:gd name="T27" fmla="*/ 13 h 175"/>
                    <a:gd name="T28" fmla="*/ 32 w 89"/>
                    <a:gd name="T29" fmla="*/ 11 h 175"/>
                    <a:gd name="T30" fmla="*/ 33 w 89"/>
                    <a:gd name="T31" fmla="*/ 10 h 175"/>
                    <a:gd name="T32" fmla="*/ 45 w 89"/>
                    <a:gd name="T33" fmla="*/ 165 h 175"/>
                    <a:gd name="T34" fmla="*/ 37 w 89"/>
                    <a:gd name="T35" fmla="*/ 157 h 175"/>
                    <a:gd name="T36" fmla="*/ 45 w 89"/>
                    <a:gd name="T37" fmla="*/ 149 h 175"/>
                    <a:gd name="T38" fmla="*/ 52 w 89"/>
                    <a:gd name="T39" fmla="*/ 157 h 175"/>
                    <a:gd name="T40" fmla="*/ 45 w 89"/>
                    <a:gd name="T41" fmla="*/ 165 h 175"/>
                    <a:gd name="T42" fmla="*/ 83 w 89"/>
                    <a:gd name="T43" fmla="*/ 140 h 175"/>
                    <a:gd name="T44" fmla="*/ 6 w 89"/>
                    <a:gd name="T45" fmla="*/ 140 h 175"/>
                    <a:gd name="T46" fmla="*/ 6 w 89"/>
                    <a:gd name="T47" fmla="*/ 26 h 175"/>
                    <a:gd name="T48" fmla="*/ 83 w 89"/>
                    <a:gd name="T49" fmla="*/ 26 h 175"/>
                    <a:gd name="T50" fmla="*/ 83 w 89"/>
                    <a:gd name="T51" fmla="*/ 14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" h="175">
                      <a:moveTo>
                        <a:pt x="76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69"/>
                        <a:pt x="6" y="175"/>
                        <a:pt x="14" y="175"/>
                      </a:cubicBezTo>
                      <a:cubicBezTo>
                        <a:pt x="76" y="175"/>
                        <a:pt x="76" y="175"/>
                        <a:pt x="76" y="175"/>
                      </a:cubicBezTo>
                      <a:cubicBezTo>
                        <a:pt x="83" y="175"/>
                        <a:pt x="89" y="169"/>
                        <a:pt x="89" y="161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9" y="6"/>
                        <a:pt x="83" y="0"/>
                        <a:pt x="76" y="0"/>
                      </a:cubicBezTo>
                      <a:close/>
                      <a:moveTo>
                        <a:pt x="33" y="10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7" y="10"/>
                        <a:pt x="57" y="10"/>
                        <a:pt x="57" y="11"/>
                      </a:cubicBezTo>
                      <a:cubicBezTo>
                        <a:pt x="57" y="12"/>
                        <a:pt x="57" y="13"/>
                        <a:pt x="56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3"/>
                        <a:pt x="32" y="12"/>
                        <a:pt x="32" y="11"/>
                      </a:cubicBezTo>
                      <a:cubicBezTo>
                        <a:pt x="32" y="10"/>
                        <a:pt x="32" y="10"/>
                        <a:pt x="33" y="10"/>
                      </a:cubicBezTo>
                      <a:close/>
                      <a:moveTo>
                        <a:pt x="45" y="165"/>
                      </a:moveTo>
                      <a:cubicBezTo>
                        <a:pt x="40" y="165"/>
                        <a:pt x="37" y="161"/>
                        <a:pt x="37" y="157"/>
                      </a:cubicBezTo>
                      <a:cubicBezTo>
                        <a:pt x="37" y="152"/>
                        <a:pt x="40" y="149"/>
                        <a:pt x="45" y="149"/>
                      </a:cubicBezTo>
                      <a:cubicBezTo>
                        <a:pt x="49" y="149"/>
                        <a:pt x="52" y="152"/>
                        <a:pt x="52" y="157"/>
                      </a:cubicBezTo>
                      <a:cubicBezTo>
                        <a:pt x="52" y="161"/>
                        <a:pt x="49" y="165"/>
                        <a:pt x="45" y="165"/>
                      </a:cubicBezTo>
                      <a:close/>
                      <a:moveTo>
                        <a:pt x="83" y="140"/>
                      </a:moveTo>
                      <a:cubicBezTo>
                        <a:pt x="6" y="140"/>
                        <a:pt x="6" y="140"/>
                        <a:pt x="6" y="140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83" y="26"/>
                        <a:pt x="83" y="26"/>
                        <a:pt x="83" y="26"/>
                      </a:cubicBezTo>
                      <a:lnTo>
                        <a:pt x="83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58"/>
                <p:cNvSpPr>
                  <a:spLocks noEditPoints="1"/>
                </p:cNvSpPr>
                <p:nvPr/>
              </p:nvSpPr>
              <p:spPr bwMode="auto">
                <a:xfrm>
                  <a:off x="6015038" y="714375"/>
                  <a:ext cx="269875" cy="269875"/>
                </a:xfrm>
                <a:custGeom>
                  <a:avLst/>
                  <a:gdLst>
                    <a:gd name="T0" fmla="*/ 72 w 72"/>
                    <a:gd name="T1" fmla="*/ 40 h 72"/>
                    <a:gd name="T2" fmla="*/ 72 w 72"/>
                    <a:gd name="T3" fmla="*/ 33 h 72"/>
                    <a:gd name="T4" fmla="*/ 64 w 72"/>
                    <a:gd name="T5" fmla="*/ 28 h 72"/>
                    <a:gd name="T6" fmla="*/ 69 w 72"/>
                    <a:gd name="T7" fmla="*/ 22 h 72"/>
                    <a:gd name="T8" fmla="*/ 66 w 72"/>
                    <a:gd name="T9" fmla="*/ 16 h 72"/>
                    <a:gd name="T10" fmla="*/ 56 w 72"/>
                    <a:gd name="T11" fmla="*/ 14 h 72"/>
                    <a:gd name="T12" fmla="*/ 57 w 72"/>
                    <a:gd name="T13" fmla="*/ 7 h 72"/>
                    <a:gd name="T14" fmla="*/ 51 w 72"/>
                    <a:gd name="T15" fmla="*/ 4 h 72"/>
                    <a:gd name="T16" fmla="*/ 43 w 72"/>
                    <a:gd name="T17" fmla="*/ 7 h 72"/>
                    <a:gd name="T18" fmla="*/ 40 w 72"/>
                    <a:gd name="T19" fmla="*/ 0 h 72"/>
                    <a:gd name="T20" fmla="*/ 33 w 72"/>
                    <a:gd name="T21" fmla="*/ 0 h 72"/>
                    <a:gd name="T22" fmla="*/ 27 w 72"/>
                    <a:gd name="T23" fmla="*/ 7 h 72"/>
                    <a:gd name="T24" fmla="*/ 22 w 72"/>
                    <a:gd name="T25" fmla="*/ 3 h 72"/>
                    <a:gd name="T26" fmla="*/ 16 w 72"/>
                    <a:gd name="T27" fmla="*/ 7 h 72"/>
                    <a:gd name="T28" fmla="*/ 15 w 72"/>
                    <a:gd name="T29" fmla="*/ 16 h 72"/>
                    <a:gd name="T30" fmla="*/ 7 w 72"/>
                    <a:gd name="T31" fmla="*/ 15 h 72"/>
                    <a:gd name="T32" fmla="*/ 4 w 72"/>
                    <a:gd name="T33" fmla="*/ 21 h 72"/>
                    <a:gd name="T34" fmla="*/ 7 w 72"/>
                    <a:gd name="T35" fmla="*/ 29 h 72"/>
                    <a:gd name="T36" fmla="*/ 0 w 72"/>
                    <a:gd name="T37" fmla="*/ 32 h 72"/>
                    <a:gd name="T38" fmla="*/ 0 w 72"/>
                    <a:gd name="T39" fmla="*/ 39 h 72"/>
                    <a:gd name="T40" fmla="*/ 8 w 72"/>
                    <a:gd name="T41" fmla="*/ 44 h 72"/>
                    <a:gd name="T42" fmla="*/ 3 w 72"/>
                    <a:gd name="T43" fmla="*/ 51 h 72"/>
                    <a:gd name="T44" fmla="*/ 7 w 72"/>
                    <a:gd name="T45" fmla="*/ 57 h 72"/>
                    <a:gd name="T46" fmla="*/ 16 w 72"/>
                    <a:gd name="T47" fmla="*/ 58 h 72"/>
                    <a:gd name="T48" fmla="*/ 15 w 72"/>
                    <a:gd name="T49" fmla="*/ 65 h 72"/>
                    <a:gd name="T50" fmla="*/ 21 w 72"/>
                    <a:gd name="T51" fmla="*/ 68 h 72"/>
                    <a:gd name="T52" fmla="*/ 29 w 72"/>
                    <a:gd name="T53" fmla="*/ 65 h 72"/>
                    <a:gd name="T54" fmla="*/ 32 w 72"/>
                    <a:gd name="T55" fmla="*/ 72 h 72"/>
                    <a:gd name="T56" fmla="*/ 39 w 72"/>
                    <a:gd name="T57" fmla="*/ 72 h 72"/>
                    <a:gd name="T58" fmla="*/ 45 w 72"/>
                    <a:gd name="T59" fmla="*/ 65 h 72"/>
                    <a:gd name="T60" fmla="*/ 51 w 72"/>
                    <a:gd name="T61" fmla="*/ 69 h 72"/>
                    <a:gd name="T62" fmla="*/ 57 w 72"/>
                    <a:gd name="T63" fmla="*/ 65 h 72"/>
                    <a:gd name="T64" fmla="*/ 58 w 72"/>
                    <a:gd name="T65" fmla="*/ 56 h 72"/>
                    <a:gd name="T66" fmla="*/ 65 w 72"/>
                    <a:gd name="T67" fmla="*/ 57 h 72"/>
                    <a:gd name="T68" fmla="*/ 68 w 72"/>
                    <a:gd name="T69" fmla="*/ 51 h 72"/>
                    <a:gd name="T70" fmla="*/ 65 w 72"/>
                    <a:gd name="T71" fmla="*/ 43 h 72"/>
                    <a:gd name="T72" fmla="*/ 36 w 72"/>
                    <a:gd name="T73" fmla="*/ 57 h 72"/>
                    <a:gd name="T74" fmla="*/ 36 w 72"/>
                    <a:gd name="T75" fmla="*/ 15 h 72"/>
                    <a:gd name="T76" fmla="*/ 36 w 72"/>
                    <a:gd name="T77" fmla="*/ 5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72" y="42"/>
                      </a:move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65" y="32"/>
                        <a:pt x="65" y="32"/>
                        <a:pt x="65" y="32"/>
                      </a:cubicBezTo>
                      <a:cubicBezTo>
                        <a:pt x="65" y="31"/>
                        <a:pt x="65" y="29"/>
                        <a:pt x="64" y="28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cubicBezTo>
                        <a:pt x="59" y="17"/>
                        <a:pt x="58" y="16"/>
                        <a:pt x="56" y="14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7" y="7"/>
                        <a:pt x="57" y="7"/>
                        <a:pt x="57" y="7"/>
                      </a:cubicBezTo>
                      <a:cubicBezTo>
                        <a:pt x="53" y="5"/>
                        <a:pt x="53" y="5"/>
                        <a:pt x="53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6" y="8"/>
                        <a:pt x="44" y="7"/>
                        <a:pt x="43" y="7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1" y="7"/>
                        <a:pt x="29" y="7"/>
                        <a:pt x="27" y="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6" y="15"/>
                        <a:pt x="15" y="16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6"/>
                        <a:pt x="8" y="28"/>
                        <a:pt x="7" y="2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2"/>
                        <a:pt x="7" y="43"/>
                        <a:pt x="8" y="44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7" y="57"/>
                        <a:pt x="7" y="57"/>
                        <a:pt x="7" y="57"/>
                      </a:cubicBezTo>
                      <a:cubicBezTo>
                        <a:pt x="13" y="54"/>
                        <a:pt x="13" y="54"/>
                        <a:pt x="13" y="54"/>
                      </a:cubicBezTo>
                      <a:cubicBezTo>
                        <a:pt x="14" y="55"/>
                        <a:pt x="15" y="57"/>
                        <a:pt x="16" y="58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1" y="68"/>
                        <a:pt x="21" y="68"/>
                        <a:pt x="21" y="68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8" y="65"/>
                        <a:pt x="29" y="65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37" y="72"/>
                        <a:pt x="37" y="72"/>
                        <a:pt x="37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0" y="66"/>
                        <a:pt x="40" y="66"/>
                        <a:pt x="40" y="66"/>
                      </a:cubicBezTo>
                      <a:cubicBezTo>
                        <a:pt x="42" y="65"/>
                        <a:pt x="43" y="65"/>
                        <a:pt x="45" y="65"/>
                      </a:cubicBezTo>
                      <a:cubicBezTo>
                        <a:pt x="49" y="70"/>
                        <a:pt x="49" y="70"/>
                        <a:pt x="49" y="70"/>
                      </a:cubicBezTo>
                      <a:cubicBezTo>
                        <a:pt x="51" y="69"/>
                        <a:pt x="51" y="69"/>
                        <a:pt x="51" y="69"/>
                      </a:cubicBezTo>
                      <a:cubicBezTo>
                        <a:pt x="55" y="66"/>
                        <a:pt x="55" y="66"/>
                        <a:pt x="55" y="66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4" y="60"/>
                        <a:pt x="54" y="60"/>
                        <a:pt x="54" y="60"/>
                      </a:cubicBezTo>
                      <a:cubicBezTo>
                        <a:pt x="55" y="59"/>
                        <a:pt x="57" y="58"/>
                        <a:pt x="58" y="56"/>
                      </a:cubicBezTo>
                      <a:cubicBezTo>
                        <a:pt x="64" y="59"/>
                        <a:pt x="64" y="59"/>
                        <a:pt x="64" y="59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68" y="53"/>
                        <a:pt x="68" y="53"/>
                        <a:pt x="68" y="53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4" y="46"/>
                        <a:pt x="64" y="44"/>
                        <a:pt x="65" y="43"/>
                      </a:cubicBezTo>
                      <a:lnTo>
                        <a:pt x="72" y="42"/>
                      </a:lnTo>
                      <a:close/>
                      <a:moveTo>
                        <a:pt x="36" y="57"/>
                      </a:moveTo>
                      <a:cubicBezTo>
                        <a:pt x="25" y="57"/>
                        <a:pt x="15" y="48"/>
                        <a:pt x="15" y="36"/>
                      </a:cubicBezTo>
                      <a:cubicBezTo>
                        <a:pt x="15" y="25"/>
                        <a:pt x="25" y="15"/>
                        <a:pt x="36" y="15"/>
                      </a:cubicBezTo>
                      <a:cubicBezTo>
                        <a:pt x="47" y="15"/>
                        <a:pt x="57" y="25"/>
                        <a:pt x="57" y="36"/>
                      </a:cubicBezTo>
                      <a:cubicBezTo>
                        <a:pt x="57" y="48"/>
                        <a:pt x="47" y="57"/>
                        <a:pt x="36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Oval 59"/>
                <p:cNvSpPr>
                  <a:spLocks noChangeArrowheads="1"/>
                </p:cNvSpPr>
                <p:nvPr/>
              </p:nvSpPr>
              <p:spPr bwMode="auto">
                <a:xfrm>
                  <a:off x="6105526" y="803275"/>
                  <a:ext cx="93663" cy="936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2" name="文本框 41"/>
            <p:cNvSpPr txBox="1"/>
            <p:nvPr/>
          </p:nvSpPr>
          <p:spPr>
            <a:xfrm>
              <a:off x="1722908" y="5262568"/>
              <a:ext cx="2399292" cy="460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/>
                  </a:solidFill>
                </a:rPr>
                <a:t>流动车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786808" y="4151383"/>
            <a:ext cx="3413319" cy="927417"/>
            <a:chOff x="708881" y="5245136"/>
            <a:chExt cx="3413319" cy="927417"/>
          </a:xfrm>
        </p:grpSpPr>
        <p:grpSp>
          <p:nvGrpSpPr>
            <p:cNvPr id="51" name="组合 50"/>
            <p:cNvGrpSpPr/>
            <p:nvPr/>
          </p:nvGrpSpPr>
          <p:grpSpPr>
            <a:xfrm>
              <a:off x="708881" y="5245136"/>
              <a:ext cx="927417" cy="927417"/>
              <a:chOff x="970831" y="5290856"/>
              <a:chExt cx="927417" cy="927417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970831" y="5290856"/>
                <a:ext cx="927417" cy="92741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070746" y="5390771"/>
                <a:ext cx="727587" cy="727587"/>
              </a:xfrm>
              <a:prstGeom prst="rect">
                <a:avLst/>
              </a:prstGeom>
              <a:solidFill>
                <a:srgbClr val="E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5" name="组合 54"/>
              <p:cNvGrpSpPr>
                <a:grpSpLocks noChangeAspect="1"/>
              </p:cNvGrpSpPr>
              <p:nvPr/>
            </p:nvGrpSpPr>
            <p:grpSpPr>
              <a:xfrm>
                <a:off x="1324452" y="5538564"/>
                <a:ext cx="220174" cy="432000"/>
                <a:chOff x="5984876" y="469900"/>
                <a:chExt cx="334963" cy="657225"/>
              </a:xfrm>
              <a:solidFill>
                <a:schemeClr val="bg1"/>
              </a:solidFill>
            </p:grpSpPr>
            <p:sp>
              <p:nvSpPr>
                <p:cNvPr id="56" name="Freeform 56"/>
                <p:cNvSpPr>
                  <a:spLocks noEditPoints="1"/>
                </p:cNvSpPr>
                <p:nvPr/>
              </p:nvSpPr>
              <p:spPr bwMode="auto">
                <a:xfrm>
                  <a:off x="6146801" y="596900"/>
                  <a:ext cx="127000" cy="128588"/>
                </a:xfrm>
                <a:custGeom>
                  <a:avLst/>
                  <a:gdLst>
                    <a:gd name="T0" fmla="*/ 33 w 34"/>
                    <a:gd name="T1" fmla="*/ 11 h 34"/>
                    <a:gd name="T2" fmla="*/ 31 w 34"/>
                    <a:gd name="T3" fmla="*/ 10 h 34"/>
                    <a:gd name="T4" fmla="*/ 27 w 34"/>
                    <a:gd name="T5" fmla="*/ 10 h 34"/>
                    <a:gd name="T6" fmla="*/ 27 w 34"/>
                    <a:gd name="T7" fmla="*/ 11 h 34"/>
                    <a:gd name="T8" fmla="*/ 24 w 34"/>
                    <a:gd name="T9" fmla="*/ 7 h 34"/>
                    <a:gd name="T10" fmla="*/ 25 w 34"/>
                    <a:gd name="T11" fmla="*/ 3 h 34"/>
                    <a:gd name="T12" fmla="*/ 24 w 34"/>
                    <a:gd name="T13" fmla="*/ 2 h 34"/>
                    <a:gd name="T14" fmla="*/ 19 w 34"/>
                    <a:gd name="T15" fmla="*/ 0 h 34"/>
                    <a:gd name="T16" fmla="*/ 18 w 34"/>
                    <a:gd name="T17" fmla="*/ 1 h 34"/>
                    <a:gd name="T18" fmla="*/ 16 w 34"/>
                    <a:gd name="T19" fmla="*/ 5 h 34"/>
                    <a:gd name="T20" fmla="*/ 16 w 34"/>
                    <a:gd name="T21" fmla="*/ 5 h 34"/>
                    <a:gd name="T22" fmla="*/ 12 w 34"/>
                    <a:gd name="T23" fmla="*/ 6 h 34"/>
                    <a:gd name="T24" fmla="*/ 9 w 34"/>
                    <a:gd name="T25" fmla="*/ 3 h 34"/>
                    <a:gd name="T26" fmla="*/ 7 w 34"/>
                    <a:gd name="T27" fmla="*/ 3 h 34"/>
                    <a:gd name="T28" fmla="*/ 3 w 34"/>
                    <a:gd name="T29" fmla="*/ 6 h 34"/>
                    <a:gd name="T30" fmla="*/ 3 w 34"/>
                    <a:gd name="T31" fmla="*/ 8 h 34"/>
                    <a:gd name="T32" fmla="*/ 6 w 34"/>
                    <a:gd name="T33" fmla="*/ 11 h 34"/>
                    <a:gd name="T34" fmla="*/ 6 w 34"/>
                    <a:gd name="T35" fmla="*/ 11 h 34"/>
                    <a:gd name="T36" fmla="*/ 5 w 34"/>
                    <a:gd name="T37" fmla="*/ 13 h 34"/>
                    <a:gd name="T38" fmla="*/ 5 w 34"/>
                    <a:gd name="T39" fmla="*/ 16 h 34"/>
                    <a:gd name="T40" fmla="*/ 1 w 34"/>
                    <a:gd name="T41" fmla="*/ 17 h 34"/>
                    <a:gd name="T42" fmla="*/ 0 w 34"/>
                    <a:gd name="T43" fmla="*/ 18 h 34"/>
                    <a:gd name="T44" fmla="*/ 1 w 34"/>
                    <a:gd name="T45" fmla="*/ 23 h 34"/>
                    <a:gd name="T46" fmla="*/ 2 w 34"/>
                    <a:gd name="T47" fmla="*/ 24 h 34"/>
                    <a:gd name="T48" fmla="*/ 6 w 34"/>
                    <a:gd name="T49" fmla="*/ 23 h 34"/>
                    <a:gd name="T50" fmla="*/ 6 w 34"/>
                    <a:gd name="T51" fmla="*/ 23 h 34"/>
                    <a:gd name="T52" fmla="*/ 10 w 34"/>
                    <a:gd name="T53" fmla="*/ 27 h 34"/>
                    <a:gd name="T54" fmla="*/ 8 w 34"/>
                    <a:gd name="T55" fmla="*/ 31 h 34"/>
                    <a:gd name="T56" fmla="*/ 9 w 34"/>
                    <a:gd name="T57" fmla="*/ 32 h 34"/>
                    <a:gd name="T58" fmla="*/ 14 w 34"/>
                    <a:gd name="T59" fmla="*/ 34 h 34"/>
                    <a:gd name="T60" fmla="*/ 16 w 34"/>
                    <a:gd name="T61" fmla="*/ 33 h 34"/>
                    <a:gd name="T62" fmla="*/ 17 w 34"/>
                    <a:gd name="T63" fmla="*/ 29 h 34"/>
                    <a:gd name="T64" fmla="*/ 17 w 34"/>
                    <a:gd name="T65" fmla="*/ 29 h 34"/>
                    <a:gd name="T66" fmla="*/ 22 w 34"/>
                    <a:gd name="T67" fmla="*/ 28 h 34"/>
                    <a:gd name="T68" fmla="*/ 24 w 34"/>
                    <a:gd name="T69" fmla="*/ 31 h 34"/>
                    <a:gd name="T70" fmla="*/ 26 w 34"/>
                    <a:gd name="T71" fmla="*/ 31 h 34"/>
                    <a:gd name="T72" fmla="*/ 30 w 34"/>
                    <a:gd name="T73" fmla="*/ 28 h 34"/>
                    <a:gd name="T74" fmla="*/ 30 w 34"/>
                    <a:gd name="T75" fmla="*/ 26 h 34"/>
                    <a:gd name="T76" fmla="*/ 28 w 34"/>
                    <a:gd name="T77" fmla="*/ 23 h 34"/>
                    <a:gd name="T78" fmla="*/ 27 w 34"/>
                    <a:gd name="T79" fmla="*/ 23 h 34"/>
                    <a:gd name="T80" fmla="*/ 28 w 34"/>
                    <a:gd name="T81" fmla="*/ 21 h 34"/>
                    <a:gd name="T82" fmla="*/ 29 w 34"/>
                    <a:gd name="T83" fmla="*/ 18 h 34"/>
                    <a:gd name="T84" fmla="*/ 33 w 34"/>
                    <a:gd name="T85" fmla="*/ 17 h 34"/>
                    <a:gd name="T86" fmla="*/ 34 w 34"/>
                    <a:gd name="T87" fmla="*/ 16 h 34"/>
                    <a:gd name="T88" fmla="*/ 33 w 34"/>
                    <a:gd name="T89" fmla="*/ 11 h 34"/>
                    <a:gd name="T90" fmla="*/ 22 w 34"/>
                    <a:gd name="T91" fmla="*/ 19 h 34"/>
                    <a:gd name="T92" fmla="*/ 15 w 34"/>
                    <a:gd name="T93" fmla="*/ 22 h 34"/>
                    <a:gd name="T94" fmla="*/ 11 w 34"/>
                    <a:gd name="T95" fmla="*/ 15 h 34"/>
                    <a:gd name="T96" fmla="*/ 19 w 34"/>
                    <a:gd name="T97" fmla="*/ 11 h 34"/>
                    <a:gd name="T98" fmla="*/ 22 w 34"/>
                    <a:gd name="T99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4" h="34">
                      <a:moveTo>
                        <a:pt x="33" y="11"/>
                      </a:moveTo>
                      <a:cubicBezTo>
                        <a:pt x="33" y="10"/>
                        <a:pt x="32" y="9"/>
                        <a:pt x="31" y="10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6" y="9"/>
                        <a:pt x="25" y="8"/>
                        <a:pt x="24" y="7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3"/>
                        <a:pt x="25" y="2"/>
                        <a:pt x="24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3" y="5"/>
                        <a:pt x="12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8" y="2"/>
                        <a:pt x="7" y="3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2"/>
                        <a:pt x="5" y="12"/>
                        <a:pt x="5" y="13"/>
                      </a:cubicBezTo>
                      <a:cubicBezTo>
                        <a:pt x="5" y="14"/>
                        <a:pt x="5" y="15"/>
                        <a:pt x="5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0" y="17"/>
                        <a:pt x="0" y="17"/>
                        <a:pt x="0" y="18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4"/>
                        <a:pt x="2" y="24"/>
                        <a:pt x="2" y="24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5"/>
                        <a:pt x="8" y="26"/>
                        <a:pt x="10" y="27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9" y="32"/>
                        <a:pt x="9" y="32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5" y="34"/>
                        <a:pt x="16" y="34"/>
                        <a:pt x="16" y="33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9" y="29"/>
                        <a:pt x="20" y="29"/>
                        <a:pt x="22" y="28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ubicBezTo>
                        <a:pt x="25" y="31"/>
                        <a:pt x="26" y="32"/>
                        <a:pt x="26" y="31"/>
                      </a:cubicBezTo>
                      <a:cubicBezTo>
                        <a:pt x="30" y="28"/>
                        <a:pt x="30" y="28"/>
                        <a:pt x="30" y="28"/>
                      </a:cubicBezTo>
                      <a:cubicBezTo>
                        <a:pt x="31" y="27"/>
                        <a:pt x="31" y="26"/>
                        <a:pt x="30" y="26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7" y="23"/>
                        <a:pt x="27" y="23"/>
                        <a:pt x="27" y="23"/>
                      </a:cubicBezTo>
                      <a:cubicBezTo>
                        <a:pt x="28" y="22"/>
                        <a:pt x="28" y="22"/>
                        <a:pt x="28" y="21"/>
                      </a:cubicBezTo>
                      <a:cubicBezTo>
                        <a:pt x="29" y="20"/>
                        <a:pt x="29" y="19"/>
                        <a:pt x="29" y="18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4" y="17"/>
                        <a:pt x="34" y="16"/>
                      </a:cubicBezTo>
                      <a:lnTo>
                        <a:pt x="33" y="11"/>
                      </a:lnTo>
                      <a:close/>
                      <a:moveTo>
                        <a:pt x="22" y="19"/>
                      </a:moveTo>
                      <a:cubicBezTo>
                        <a:pt x="21" y="22"/>
                        <a:pt x="18" y="23"/>
                        <a:pt x="15" y="22"/>
                      </a:cubicBezTo>
                      <a:cubicBezTo>
                        <a:pt x="12" y="21"/>
                        <a:pt x="10" y="18"/>
                        <a:pt x="11" y="15"/>
                      </a:cubicBezTo>
                      <a:cubicBezTo>
                        <a:pt x="12" y="12"/>
                        <a:pt x="16" y="10"/>
                        <a:pt x="19" y="11"/>
                      </a:cubicBezTo>
                      <a:cubicBezTo>
                        <a:pt x="22" y="12"/>
                        <a:pt x="23" y="16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57"/>
                <p:cNvSpPr>
                  <a:spLocks noEditPoints="1"/>
                </p:cNvSpPr>
                <p:nvPr/>
              </p:nvSpPr>
              <p:spPr bwMode="auto">
                <a:xfrm>
                  <a:off x="5984876" y="469900"/>
                  <a:ext cx="334963" cy="657225"/>
                </a:xfrm>
                <a:custGeom>
                  <a:avLst/>
                  <a:gdLst>
                    <a:gd name="T0" fmla="*/ 76 w 89"/>
                    <a:gd name="T1" fmla="*/ 0 h 175"/>
                    <a:gd name="T2" fmla="*/ 14 w 89"/>
                    <a:gd name="T3" fmla="*/ 0 h 175"/>
                    <a:gd name="T4" fmla="*/ 0 w 89"/>
                    <a:gd name="T5" fmla="*/ 13 h 175"/>
                    <a:gd name="T6" fmla="*/ 0 w 89"/>
                    <a:gd name="T7" fmla="*/ 161 h 175"/>
                    <a:gd name="T8" fmla="*/ 14 w 89"/>
                    <a:gd name="T9" fmla="*/ 175 h 175"/>
                    <a:gd name="T10" fmla="*/ 76 w 89"/>
                    <a:gd name="T11" fmla="*/ 175 h 175"/>
                    <a:gd name="T12" fmla="*/ 89 w 89"/>
                    <a:gd name="T13" fmla="*/ 161 h 175"/>
                    <a:gd name="T14" fmla="*/ 89 w 89"/>
                    <a:gd name="T15" fmla="*/ 13 h 175"/>
                    <a:gd name="T16" fmla="*/ 76 w 89"/>
                    <a:gd name="T17" fmla="*/ 0 h 175"/>
                    <a:gd name="T18" fmla="*/ 33 w 89"/>
                    <a:gd name="T19" fmla="*/ 10 h 175"/>
                    <a:gd name="T20" fmla="*/ 56 w 89"/>
                    <a:gd name="T21" fmla="*/ 10 h 175"/>
                    <a:gd name="T22" fmla="*/ 57 w 89"/>
                    <a:gd name="T23" fmla="*/ 11 h 175"/>
                    <a:gd name="T24" fmla="*/ 56 w 89"/>
                    <a:gd name="T25" fmla="*/ 13 h 175"/>
                    <a:gd name="T26" fmla="*/ 33 w 89"/>
                    <a:gd name="T27" fmla="*/ 13 h 175"/>
                    <a:gd name="T28" fmla="*/ 32 w 89"/>
                    <a:gd name="T29" fmla="*/ 11 h 175"/>
                    <a:gd name="T30" fmla="*/ 33 w 89"/>
                    <a:gd name="T31" fmla="*/ 10 h 175"/>
                    <a:gd name="T32" fmla="*/ 45 w 89"/>
                    <a:gd name="T33" fmla="*/ 165 h 175"/>
                    <a:gd name="T34" fmla="*/ 37 w 89"/>
                    <a:gd name="T35" fmla="*/ 157 h 175"/>
                    <a:gd name="T36" fmla="*/ 45 w 89"/>
                    <a:gd name="T37" fmla="*/ 149 h 175"/>
                    <a:gd name="T38" fmla="*/ 52 w 89"/>
                    <a:gd name="T39" fmla="*/ 157 h 175"/>
                    <a:gd name="T40" fmla="*/ 45 w 89"/>
                    <a:gd name="T41" fmla="*/ 165 h 175"/>
                    <a:gd name="T42" fmla="*/ 83 w 89"/>
                    <a:gd name="T43" fmla="*/ 140 h 175"/>
                    <a:gd name="T44" fmla="*/ 6 w 89"/>
                    <a:gd name="T45" fmla="*/ 140 h 175"/>
                    <a:gd name="T46" fmla="*/ 6 w 89"/>
                    <a:gd name="T47" fmla="*/ 26 h 175"/>
                    <a:gd name="T48" fmla="*/ 83 w 89"/>
                    <a:gd name="T49" fmla="*/ 26 h 175"/>
                    <a:gd name="T50" fmla="*/ 83 w 89"/>
                    <a:gd name="T51" fmla="*/ 14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" h="175">
                      <a:moveTo>
                        <a:pt x="76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69"/>
                        <a:pt x="6" y="175"/>
                        <a:pt x="14" y="175"/>
                      </a:cubicBezTo>
                      <a:cubicBezTo>
                        <a:pt x="76" y="175"/>
                        <a:pt x="76" y="175"/>
                        <a:pt x="76" y="175"/>
                      </a:cubicBezTo>
                      <a:cubicBezTo>
                        <a:pt x="83" y="175"/>
                        <a:pt x="89" y="169"/>
                        <a:pt x="89" y="161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9" y="6"/>
                        <a:pt x="83" y="0"/>
                        <a:pt x="76" y="0"/>
                      </a:cubicBezTo>
                      <a:close/>
                      <a:moveTo>
                        <a:pt x="33" y="10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7" y="10"/>
                        <a:pt x="57" y="10"/>
                        <a:pt x="57" y="11"/>
                      </a:cubicBezTo>
                      <a:cubicBezTo>
                        <a:pt x="57" y="12"/>
                        <a:pt x="57" y="13"/>
                        <a:pt x="56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3"/>
                        <a:pt x="32" y="12"/>
                        <a:pt x="32" y="11"/>
                      </a:cubicBezTo>
                      <a:cubicBezTo>
                        <a:pt x="32" y="10"/>
                        <a:pt x="32" y="10"/>
                        <a:pt x="33" y="10"/>
                      </a:cubicBezTo>
                      <a:close/>
                      <a:moveTo>
                        <a:pt x="45" y="165"/>
                      </a:moveTo>
                      <a:cubicBezTo>
                        <a:pt x="40" y="165"/>
                        <a:pt x="37" y="161"/>
                        <a:pt x="37" y="157"/>
                      </a:cubicBezTo>
                      <a:cubicBezTo>
                        <a:pt x="37" y="152"/>
                        <a:pt x="40" y="149"/>
                        <a:pt x="45" y="149"/>
                      </a:cubicBezTo>
                      <a:cubicBezTo>
                        <a:pt x="49" y="149"/>
                        <a:pt x="52" y="152"/>
                        <a:pt x="52" y="157"/>
                      </a:cubicBezTo>
                      <a:cubicBezTo>
                        <a:pt x="52" y="161"/>
                        <a:pt x="49" y="165"/>
                        <a:pt x="45" y="165"/>
                      </a:cubicBezTo>
                      <a:close/>
                      <a:moveTo>
                        <a:pt x="83" y="140"/>
                      </a:moveTo>
                      <a:cubicBezTo>
                        <a:pt x="6" y="140"/>
                        <a:pt x="6" y="140"/>
                        <a:pt x="6" y="140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83" y="26"/>
                        <a:pt x="83" y="26"/>
                        <a:pt x="83" y="26"/>
                      </a:cubicBezTo>
                      <a:lnTo>
                        <a:pt x="83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Freeform 58"/>
                <p:cNvSpPr>
                  <a:spLocks noEditPoints="1"/>
                </p:cNvSpPr>
                <p:nvPr/>
              </p:nvSpPr>
              <p:spPr bwMode="auto">
                <a:xfrm>
                  <a:off x="6015038" y="714375"/>
                  <a:ext cx="269875" cy="269875"/>
                </a:xfrm>
                <a:custGeom>
                  <a:avLst/>
                  <a:gdLst>
                    <a:gd name="T0" fmla="*/ 72 w 72"/>
                    <a:gd name="T1" fmla="*/ 40 h 72"/>
                    <a:gd name="T2" fmla="*/ 72 w 72"/>
                    <a:gd name="T3" fmla="*/ 33 h 72"/>
                    <a:gd name="T4" fmla="*/ 64 w 72"/>
                    <a:gd name="T5" fmla="*/ 28 h 72"/>
                    <a:gd name="T6" fmla="*/ 69 w 72"/>
                    <a:gd name="T7" fmla="*/ 22 h 72"/>
                    <a:gd name="T8" fmla="*/ 66 w 72"/>
                    <a:gd name="T9" fmla="*/ 16 h 72"/>
                    <a:gd name="T10" fmla="*/ 56 w 72"/>
                    <a:gd name="T11" fmla="*/ 14 h 72"/>
                    <a:gd name="T12" fmla="*/ 57 w 72"/>
                    <a:gd name="T13" fmla="*/ 7 h 72"/>
                    <a:gd name="T14" fmla="*/ 51 w 72"/>
                    <a:gd name="T15" fmla="*/ 4 h 72"/>
                    <a:gd name="T16" fmla="*/ 43 w 72"/>
                    <a:gd name="T17" fmla="*/ 7 h 72"/>
                    <a:gd name="T18" fmla="*/ 40 w 72"/>
                    <a:gd name="T19" fmla="*/ 0 h 72"/>
                    <a:gd name="T20" fmla="*/ 33 w 72"/>
                    <a:gd name="T21" fmla="*/ 0 h 72"/>
                    <a:gd name="T22" fmla="*/ 27 w 72"/>
                    <a:gd name="T23" fmla="*/ 7 h 72"/>
                    <a:gd name="T24" fmla="*/ 22 w 72"/>
                    <a:gd name="T25" fmla="*/ 3 h 72"/>
                    <a:gd name="T26" fmla="*/ 16 w 72"/>
                    <a:gd name="T27" fmla="*/ 7 h 72"/>
                    <a:gd name="T28" fmla="*/ 15 w 72"/>
                    <a:gd name="T29" fmla="*/ 16 h 72"/>
                    <a:gd name="T30" fmla="*/ 7 w 72"/>
                    <a:gd name="T31" fmla="*/ 15 h 72"/>
                    <a:gd name="T32" fmla="*/ 4 w 72"/>
                    <a:gd name="T33" fmla="*/ 21 h 72"/>
                    <a:gd name="T34" fmla="*/ 7 w 72"/>
                    <a:gd name="T35" fmla="*/ 29 h 72"/>
                    <a:gd name="T36" fmla="*/ 0 w 72"/>
                    <a:gd name="T37" fmla="*/ 32 h 72"/>
                    <a:gd name="T38" fmla="*/ 0 w 72"/>
                    <a:gd name="T39" fmla="*/ 39 h 72"/>
                    <a:gd name="T40" fmla="*/ 8 w 72"/>
                    <a:gd name="T41" fmla="*/ 44 h 72"/>
                    <a:gd name="T42" fmla="*/ 3 w 72"/>
                    <a:gd name="T43" fmla="*/ 51 h 72"/>
                    <a:gd name="T44" fmla="*/ 7 w 72"/>
                    <a:gd name="T45" fmla="*/ 57 h 72"/>
                    <a:gd name="T46" fmla="*/ 16 w 72"/>
                    <a:gd name="T47" fmla="*/ 58 h 72"/>
                    <a:gd name="T48" fmla="*/ 15 w 72"/>
                    <a:gd name="T49" fmla="*/ 65 h 72"/>
                    <a:gd name="T50" fmla="*/ 21 w 72"/>
                    <a:gd name="T51" fmla="*/ 68 h 72"/>
                    <a:gd name="T52" fmla="*/ 29 w 72"/>
                    <a:gd name="T53" fmla="*/ 65 h 72"/>
                    <a:gd name="T54" fmla="*/ 32 w 72"/>
                    <a:gd name="T55" fmla="*/ 72 h 72"/>
                    <a:gd name="T56" fmla="*/ 39 w 72"/>
                    <a:gd name="T57" fmla="*/ 72 h 72"/>
                    <a:gd name="T58" fmla="*/ 45 w 72"/>
                    <a:gd name="T59" fmla="*/ 65 h 72"/>
                    <a:gd name="T60" fmla="*/ 51 w 72"/>
                    <a:gd name="T61" fmla="*/ 69 h 72"/>
                    <a:gd name="T62" fmla="*/ 57 w 72"/>
                    <a:gd name="T63" fmla="*/ 65 h 72"/>
                    <a:gd name="T64" fmla="*/ 58 w 72"/>
                    <a:gd name="T65" fmla="*/ 56 h 72"/>
                    <a:gd name="T66" fmla="*/ 65 w 72"/>
                    <a:gd name="T67" fmla="*/ 57 h 72"/>
                    <a:gd name="T68" fmla="*/ 68 w 72"/>
                    <a:gd name="T69" fmla="*/ 51 h 72"/>
                    <a:gd name="T70" fmla="*/ 65 w 72"/>
                    <a:gd name="T71" fmla="*/ 43 h 72"/>
                    <a:gd name="T72" fmla="*/ 36 w 72"/>
                    <a:gd name="T73" fmla="*/ 57 h 72"/>
                    <a:gd name="T74" fmla="*/ 36 w 72"/>
                    <a:gd name="T75" fmla="*/ 15 h 72"/>
                    <a:gd name="T76" fmla="*/ 36 w 72"/>
                    <a:gd name="T77" fmla="*/ 5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72" y="42"/>
                      </a:move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65" y="32"/>
                        <a:pt x="65" y="32"/>
                        <a:pt x="65" y="32"/>
                      </a:cubicBezTo>
                      <a:cubicBezTo>
                        <a:pt x="65" y="31"/>
                        <a:pt x="65" y="29"/>
                        <a:pt x="64" y="28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cubicBezTo>
                        <a:pt x="59" y="17"/>
                        <a:pt x="58" y="16"/>
                        <a:pt x="56" y="14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7" y="7"/>
                        <a:pt x="57" y="7"/>
                        <a:pt x="57" y="7"/>
                      </a:cubicBezTo>
                      <a:cubicBezTo>
                        <a:pt x="53" y="5"/>
                        <a:pt x="53" y="5"/>
                        <a:pt x="53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6" y="8"/>
                        <a:pt x="44" y="7"/>
                        <a:pt x="43" y="7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1" y="7"/>
                        <a:pt x="29" y="7"/>
                        <a:pt x="27" y="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6" y="15"/>
                        <a:pt x="15" y="16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6"/>
                        <a:pt x="8" y="28"/>
                        <a:pt x="7" y="2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2"/>
                        <a:pt x="7" y="43"/>
                        <a:pt x="8" y="44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7" y="57"/>
                        <a:pt x="7" y="57"/>
                        <a:pt x="7" y="57"/>
                      </a:cubicBezTo>
                      <a:cubicBezTo>
                        <a:pt x="13" y="54"/>
                        <a:pt x="13" y="54"/>
                        <a:pt x="13" y="54"/>
                      </a:cubicBezTo>
                      <a:cubicBezTo>
                        <a:pt x="14" y="55"/>
                        <a:pt x="15" y="57"/>
                        <a:pt x="16" y="58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1" y="68"/>
                        <a:pt x="21" y="68"/>
                        <a:pt x="21" y="68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8" y="65"/>
                        <a:pt x="29" y="65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37" y="72"/>
                        <a:pt x="37" y="72"/>
                        <a:pt x="37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0" y="66"/>
                        <a:pt x="40" y="66"/>
                        <a:pt x="40" y="66"/>
                      </a:cubicBezTo>
                      <a:cubicBezTo>
                        <a:pt x="42" y="65"/>
                        <a:pt x="43" y="65"/>
                        <a:pt x="45" y="65"/>
                      </a:cubicBezTo>
                      <a:cubicBezTo>
                        <a:pt x="49" y="70"/>
                        <a:pt x="49" y="70"/>
                        <a:pt x="49" y="70"/>
                      </a:cubicBezTo>
                      <a:cubicBezTo>
                        <a:pt x="51" y="69"/>
                        <a:pt x="51" y="69"/>
                        <a:pt x="51" y="69"/>
                      </a:cubicBezTo>
                      <a:cubicBezTo>
                        <a:pt x="55" y="66"/>
                        <a:pt x="55" y="66"/>
                        <a:pt x="55" y="66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4" y="60"/>
                        <a:pt x="54" y="60"/>
                        <a:pt x="54" y="60"/>
                      </a:cubicBezTo>
                      <a:cubicBezTo>
                        <a:pt x="55" y="59"/>
                        <a:pt x="57" y="58"/>
                        <a:pt x="58" y="56"/>
                      </a:cubicBezTo>
                      <a:cubicBezTo>
                        <a:pt x="64" y="59"/>
                        <a:pt x="64" y="59"/>
                        <a:pt x="64" y="59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68" y="53"/>
                        <a:pt x="68" y="53"/>
                        <a:pt x="68" y="53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4" y="46"/>
                        <a:pt x="64" y="44"/>
                        <a:pt x="65" y="43"/>
                      </a:cubicBezTo>
                      <a:lnTo>
                        <a:pt x="72" y="42"/>
                      </a:lnTo>
                      <a:close/>
                      <a:moveTo>
                        <a:pt x="36" y="57"/>
                      </a:moveTo>
                      <a:cubicBezTo>
                        <a:pt x="25" y="57"/>
                        <a:pt x="15" y="48"/>
                        <a:pt x="15" y="36"/>
                      </a:cubicBezTo>
                      <a:cubicBezTo>
                        <a:pt x="15" y="25"/>
                        <a:pt x="25" y="15"/>
                        <a:pt x="36" y="15"/>
                      </a:cubicBezTo>
                      <a:cubicBezTo>
                        <a:pt x="47" y="15"/>
                        <a:pt x="57" y="25"/>
                        <a:pt x="57" y="36"/>
                      </a:cubicBezTo>
                      <a:cubicBezTo>
                        <a:pt x="57" y="48"/>
                        <a:pt x="47" y="57"/>
                        <a:pt x="36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59"/>
                <p:cNvSpPr>
                  <a:spLocks noChangeArrowheads="1"/>
                </p:cNvSpPr>
                <p:nvPr/>
              </p:nvSpPr>
              <p:spPr bwMode="auto">
                <a:xfrm>
                  <a:off x="6105526" y="803275"/>
                  <a:ext cx="93663" cy="936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52" name="文本框 51"/>
            <p:cNvSpPr txBox="1"/>
            <p:nvPr/>
          </p:nvSpPr>
          <p:spPr>
            <a:xfrm>
              <a:off x="1722908" y="5262568"/>
              <a:ext cx="2399292" cy="460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/>
                  </a:solidFill>
                </a:rPr>
                <a:t>电子电工实训屏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802659" y="5705560"/>
            <a:ext cx="3413319" cy="927417"/>
            <a:chOff x="708881" y="5245136"/>
            <a:chExt cx="3413319" cy="927417"/>
          </a:xfrm>
        </p:grpSpPr>
        <p:grpSp>
          <p:nvGrpSpPr>
            <p:cNvPr id="61" name="组合 60"/>
            <p:cNvGrpSpPr/>
            <p:nvPr/>
          </p:nvGrpSpPr>
          <p:grpSpPr>
            <a:xfrm>
              <a:off x="708881" y="5245136"/>
              <a:ext cx="927417" cy="927417"/>
              <a:chOff x="970831" y="5290856"/>
              <a:chExt cx="927417" cy="927417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970831" y="5290856"/>
                <a:ext cx="927417" cy="92741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1070746" y="5390771"/>
                <a:ext cx="727587" cy="727587"/>
              </a:xfrm>
              <a:prstGeom prst="rect">
                <a:avLst/>
              </a:prstGeom>
              <a:solidFill>
                <a:srgbClr val="E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5" name="组合 64"/>
              <p:cNvGrpSpPr>
                <a:grpSpLocks noChangeAspect="1"/>
              </p:cNvGrpSpPr>
              <p:nvPr/>
            </p:nvGrpSpPr>
            <p:grpSpPr>
              <a:xfrm>
                <a:off x="1324452" y="5538564"/>
                <a:ext cx="220174" cy="432000"/>
                <a:chOff x="5984876" y="469900"/>
                <a:chExt cx="334963" cy="657225"/>
              </a:xfrm>
              <a:solidFill>
                <a:schemeClr val="bg1"/>
              </a:solidFill>
            </p:grpSpPr>
            <p:sp>
              <p:nvSpPr>
                <p:cNvPr id="66" name="Freeform 56"/>
                <p:cNvSpPr>
                  <a:spLocks noEditPoints="1"/>
                </p:cNvSpPr>
                <p:nvPr/>
              </p:nvSpPr>
              <p:spPr bwMode="auto">
                <a:xfrm>
                  <a:off x="6146801" y="596900"/>
                  <a:ext cx="127000" cy="128588"/>
                </a:xfrm>
                <a:custGeom>
                  <a:avLst/>
                  <a:gdLst>
                    <a:gd name="T0" fmla="*/ 33 w 34"/>
                    <a:gd name="T1" fmla="*/ 11 h 34"/>
                    <a:gd name="T2" fmla="*/ 31 w 34"/>
                    <a:gd name="T3" fmla="*/ 10 h 34"/>
                    <a:gd name="T4" fmla="*/ 27 w 34"/>
                    <a:gd name="T5" fmla="*/ 10 h 34"/>
                    <a:gd name="T6" fmla="*/ 27 w 34"/>
                    <a:gd name="T7" fmla="*/ 11 h 34"/>
                    <a:gd name="T8" fmla="*/ 24 w 34"/>
                    <a:gd name="T9" fmla="*/ 7 h 34"/>
                    <a:gd name="T10" fmla="*/ 25 w 34"/>
                    <a:gd name="T11" fmla="*/ 3 h 34"/>
                    <a:gd name="T12" fmla="*/ 24 w 34"/>
                    <a:gd name="T13" fmla="*/ 2 h 34"/>
                    <a:gd name="T14" fmla="*/ 19 w 34"/>
                    <a:gd name="T15" fmla="*/ 0 h 34"/>
                    <a:gd name="T16" fmla="*/ 18 w 34"/>
                    <a:gd name="T17" fmla="*/ 1 h 34"/>
                    <a:gd name="T18" fmla="*/ 16 w 34"/>
                    <a:gd name="T19" fmla="*/ 5 h 34"/>
                    <a:gd name="T20" fmla="*/ 16 w 34"/>
                    <a:gd name="T21" fmla="*/ 5 h 34"/>
                    <a:gd name="T22" fmla="*/ 12 w 34"/>
                    <a:gd name="T23" fmla="*/ 6 h 34"/>
                    <a:gd name="T24" fmla="*/ 9 w 34"/>
                    <a:gd name="T25" fmla="*/ 3 h 34"/>
                    <a:gd name="T26" fmla="*/ 7 w 34"/>
                    <a:gd name="T27" fmla="*/ 3 h 34"/>
                    <a:gd name="T28" fmla="*/ 3 w 34"/>
                    <a:gd name="T29" fmla="*/ 6 h 34"/>
                    <a:gd name="T30" fmla="*/ 3 w 34"/>
                    <a:gd name="T31" fmla="*/ 8 h 34"/>
                    <a:gd name="T32" fmla="*/ 6 w 34"/>
                    <a:gd name="T33" fmla="*/ 11 h 34"/>
                    <a:gd name="T34" fmla="*/ 6 w 34"/>
                    <a:gd name="T35" fmla="*/ 11 h 34"/>
                    <a:gd name="T36" fmla="*/ 5 w 34"/>
                    <a:gd name="T37" fmla="*/ 13 h 34"/>
                    <a:gd name="T38" fmla="*/ 5 w 34"/>
                    <a:gd name="T39" fmla="*/ 16 h 34"/>
                    <a:gd name="T40" fmla="*/ 1 w 34"/>
                    <a:gd name="T41" fmla="*/ 17 h 34"/>
                    <a:gd name="T42" fmla="*/ 0 w 34"/>
                    <a:gd name="T43" fmla="*/ 18 h 34"/>
                    <a:gd name="T44" fmla="*/ 1 w 34"/>
                    <a:gd name="T45" fmla="*/ 23 h 34"/>
                    <a:gd name="T46" fmla="*/ 2 w 34"/>
                    <a:gd name="T47" fmla="*/ 24 h 34"/>
                    <a:gd name="T48" fmla="*/ 6 w 34"/>
                    <a:gd name="T49" fmla="*/ 23 h 34"/>
                    <a:gd name="T50" fmla="*/ 6 w 34"/>
                    <a:gd name="T51" fmla="*/ 23 h 34"/>
                    <a:gd name="T52" fmla="*/ 10 w 34"/>
                    <a:gd name="T53" fmla="*/ 27 h 34"/>
                    <a:gd name="T54" fmla="*/ 8 w 34"/>
                    <a:gd name="T55" fmla="*/ 31 h 34"/>
                    <a:gd name="T56" fmla="*/ 9 w 34"/>
                    <a:gd name="T57" fmla="*/ 32 h 34"/>
                    <a:gd name="T58" fmla="*/ 14 w 34"/>
                    <a:gd name="T59" fmla="*/ 34 h 34"/>
                    <a:gd name="T60" fmla="*/ 16 w 34"/>
                    <a:gd name="T61" fmla="*/ 33 h 34"/>
                    <a:gd name="T62" fmla="*/ 17 w 34"/>
                    <a:gd name="T63" fmla="*/ 29 h 34"/>
                    <a:gd name="T64" fmla="*/ 17 w 34"/>
                    <a:gd name="T65" fmla="*/ 29 h 34"/>
                    <a:gd name="T66" fmla="*/ 22 w 34"/>
                    <a:gd name="T67" fmla="*/ 28 h 34"/>
                    <a:gd name="T68" fmla="*/ 24 w 34"/>
                    <a:gd name="T69" fmla="*/ 31 h 34"/>
                    <a:gd name="T70" fmla="*/ 26 w 34"/>
                    <a:gd name="T71" fmla="*/ 31 h 34"/>
                    <a:gd name="T72" fmla="*/ 30 w 34"/>
                    <a:gd name="T73" fmla="*/ 28 h 34"/>
                    <a:gd name="T74" fmla="*/ 30 w 34"/>
                    <a:gd name="T75" fmla="*/ 26 h 34"/>
                    <a:gd name="T76" fmla="*/ 28 w 34"/>
                    <a:gd name="T77" fmla="*/ 23 h 34"/>
                    <a:gd name="T78" fmla="*/ 27 w 34"/>
                    <a:gd name="T79" fmla="*/ 23 h 34"/>
                    <a:gd name="T80" fmla="*/ 28 w 34"/>
                    <a:gd name="T81" fmla="*/ 21 h 34"/>
                    <a:gd name="T82" fmla="*/ 29 w 34"/>
                    <a:gd name="T83" fmla="*/ 18 h 34"/>
                    <a:gd name="T84" fmla="*/ 33 w 34"/>
                    <a:gd name="T85" fmla="*/ 17 h 34"/>
                    <a:gd name="T86" fmla="*/ 34 w 34"/>
                    <a:gd name="T87" fmla="*/ 16 h 34"/>
                    <a:gd name="T88" fmla="*/ 33 w 34"/>
                    <a:gd name="T89" fmla="*/ 11 h 34"/>
                    <a:gd name="T90" fmla="*/ 22 w 34"/>
                    <a:gd name="T91" fmla="*/ 19 h 34"/>
                    <a:gd name="T92" fmla="*/ 15 w 34"/>
                    <a:gd name="T93" fmla="*/ 22 h 34"/>
                    <a:gd name="T94" fmla="*/ 11 w 34"/>
                    <a:gd name="T95" fmla="*/ 15 h 34"/>
                    <a:gd name="T96" fmla="*/ 19 w 34"/>
                    <a:gd name="T97" fmla="*/ 11 h 34"/>
                    <a:gd name="T98" fmla="*/ 22 w 34"/>
                    <a:gd name="T99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4" h="34">
                      <a:moveTo>
                        <a:pt x="33" y="11"/>
                      </a:moveTo>
                      <a:cubicBezTo>
                        <a:pt x="33" y="10"/>
                        <a:pt x="32" y="9"/>
                        <a:pt x="31" y="10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6" y="9"/>
                        <a:pt x="25" y="8"/>
                        <a:pt x="24" y="7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3"/>
                        <a:pt x="25" y="2"/>
                        <a:pt x="24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3" y="5"/>
                        <a:pt x="12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8" y="2"/>
                        <a:pt x="7" y="3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2"/>
                        <a:pt x="5" y="12"/>
                        <a:pt x="5" y="13"/>
                      </a:cubicBezTo>
                      <a:cubicBezTo>
                        <a:pt x="5" y="14"/>
                        <a:pt x="5" y="15"/>
                        <a:pt x="5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0" y="17"/>
                        <a:pt x="0" y="17"/>
                        <a:pt x="0" y="18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4"/>
                        <a:pt x="2" y="24"/>
                        <a:pt x="2" y="24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5"/>
                        <a:pt x="8" y="26"/>
                        <a:pt x="10" y="27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9" y="32"/>
                        <a:pt x="9" y="32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5" y="34"/>
                        <a:pt x="16" y="34"/>
                        <a:pt x="16" y="33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9" y="29"/>
                        <a:pt x="20" y="29"/>
                        <a:pt x="22" y="28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ubicBezTo>
                        <a:pt x="25" y="31"/>
                        <a:pt x="26" y="32"/>
                        <a:pt x="26" y="31"/>
                      </a:cubicBezTo>
                      <a:cubicBezTo>
                        <a:pt x="30" y="28"/>
                        <a:pt x="30" y="28"/>
                        <a:pt x="30" y="28"/>
                      </a:cubicBezTo>
                      <a:cubicBezTo>
                        <a:pt x="31" y="27"/>
                        <a:pt x="31" y="26"/>
                        <a:pt x="30" y="26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7" y="23"/>
                        <a:pt x="27" y="23"/>
                        <a:pt x="27" y="23"/>
                      </a:cubicBezTo>
                      <a:cubicBezTo>
                        <a:pt x="28" y="22"/>
                        <a:pt x="28" y="22"/>
                        <a:pt x="28" y="21"/>
                      </a:cubicBezTo>
                      <a:cubicBezTo>
                        <a:pt x="29" y="20"/>
                        <a:pt x="29" y="19"/>
                        <a:pt x="29" y="18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4" y="17"/>
                        <a:pt x="34" y="16"/>
                      </a:cubicBezTo>
                      <a:lnTo>
                        <a:pt x="33" y="11"/>
                      </a:lnTo>
                      <a:close/>
                      <a:moveTo>
                        <a:pt x="22" y="19"/>
                      </a:moveTo>
                      <a:cubicBezTo>
                        <a:pt x="21" y="22"/>
                        <a:pt x="18" y="23"/>
                        <a:pt x="15" y="22"/>
                      </a:cubicBezTo>
                      <a:cubicBezTo>
                        <a:pt x="12" y="21"/>
                        <a:pt x="10" y="18"/>
                        <a:pt x="11" y="15"/>
                      </a:cubicBezTo>
                      <a:cubicBezTo>
                        <a:pt x="12" y="12"/>
                        <a:pt x="16" y="10"/>
                        <a:pt x="19" y="11"/>
                      </a:cubicBezTo>
                      <a:cubicBezTo>
                        <a:pt x="22" y="12"/>
                        <a:pt x="23" y="16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57"/>
                <p:cNvSpPr>
                  <a:spLocks noEditPoints="1"/>
                </p:cNvSpPr>
                <p:nvPr/>
              </p:nvSpPr>
              <p:spPr bwMode="auto">
                <a:xfrm>
                  <a:off x="5984876" y="469900"/>
                  <a:ext cx="334963" cy="657225"/>
                </a:xfrm>
                <a:custGeom>
                  <a:avLst/>
                  <a:gdLst>
                    <a:gd name="T0" fmla="*/ 76 w 89"/>
                    <a:gd name="T1" fmla="*/ 0 h 175"/>
                    <a:gd name="T2" fmla="*/ 14 w 89"/>
                    <a:gd name="T3" fmla="*/ 0 h 175"/>
                    <a:gd name="T4" fmla="*/ 0 w 89"/>
                    <a:gd name="T5" fmla="*/ 13 h 175"/>
                    <a:gd name="T6" fmla="*/ 0 w 89"/>
                    <a:gd name="T7" fmla="*/ 161 h 175"/>
                    <a:gd name="T8" fmla="*/ 14 w 89"/>
                    <a:gd name="T9" fmla="*/ 175 h 175"/>
                    <a:gd name="T10" fmla="*/ 76 w 89"/>
                    <a:gd name="T11" fmla="*/ 175 h 175"/>
                    <a:gd name="T12" fmla="*/ 89 w 89"/>
                    <a:gd name="T13" fmla="*/ 161 h 175"/>
                    <a:gd name="T14" fmla="*/ 89 w 89"/>
                    <a:gd name="T15" fmla="*/ 13 h 175"/>
                    <a:gd name="T16" fmla="*/ 76 w 89"/>
                    <a:gd name="T17" fmla="*/ 0 h 175"/>
                    <a:gd name="T18" fmla="*/ 33 w 89"/>
                    <a:gd name="T19" fmla="*/ 10 h 175"/>
                    <a:gd name="T20" fmla="*/ 56 w 89"/>
                    <a:gd name="T21" fmla="*/ 10 h 175"/>
                    <a:gd name="T22" fmla="*/ 57 w 89"/>
                    <a:gd name="T23" fmla="*/ 11 h 175"/>
                    <a:gd name="T24" fmla="*/ 56 w 89"/>
                    <a:gd name="T25" fmla="*/ 13 h 175"/>
                    <a:gd name="T26" fmla="*/ 33 w 89"/>
                    <a:gd name="T27" fmla="*/ 13 h 175"/>
                    <a:gd name="T28" fmla="*/ 32 w 89"/>
                    <a:gd name="T29" fmla="*/ 11 h 175"/>
                    <a:gd name="T30" fmla="*/ 33 w 89"/>
                    <a:gd name="T31" fmla="*/ 10 h 175"/>
                    <a:gd name="T32" fmla="*/ 45 w 89"/>
                    <a:gd name="T33" fmla="*/ 165 h 175"/>
                    <a:gd name="T34" fmla="*/ 37 w 89"/>
                    <a:gd name="T35" fmla="*/ 157 h 175"/>
                    <a:gd name="T36" fmla="*/ 45 w 89"/>
                    <a:gd name="T37" fmla="*/ 149 h 175"/>
                    <a:gd name="T38" fmla="*/ 52 w 89"/>
                    <a:gd name="T39" fmla="*/ 157 h 175"/>
                    <a:gd name="T40" fmla="*/ 45 w 89"/>
                    <a:gd name="T41" fmla="*/ 165 h 175"/>
                    <a:gd name="T42" fmla="*/ 83 w 89"/>
                    <a:gd name="T43" fmla="*/ 140 h 175"/>
                    <a:gd name="T44" fmla="*/ 6 w 89"/>
                    <a:gd name="T45" fmla="*/ 140 h 175"/>
                    <a:gd name="T46" fmla="*/ 6 w 89"/>
                    <a:gd name="T47" fmla="*/ 26 h 175"/>
                    <a:gd name="T48" fmla="*/ 83 w 89"/>
                    <a:gd name="T49" fmla="*/ 26 h 175"/>
                    <a:gd name="T50" fmla="*/ 83 w 89"/>
                    <a:gd name="T51" fmla="*/ 14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" h="175">
                      <a:moveTo>
                        <a:pt x="76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69"/>
                        <a:pt x="6" y="175"/>
                        <a:pt x="14" y="175"/>
                      </a:cubicBezTo>
                      <a:cubicBezTo>
                        <a:pt x="76" y="175"/>
                        <a:pt x="76" y="175"/>
                        <a:pt x="76" y="175"/>
                      </a:cubicBezTo>
                      <a:cubicBezTo>
                        <a:pt x="83" y="175"/>
                        <a:pt x="89" y="169"/>
                        <a:pt x="89" y="161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9" y="6"/>
                        <a:pt x="83" y="0"/>
                        <a:pt x="76" y="0"/>
                      </a:cubicBezTo>
                      <a:close/>
                      <a:moveTo>
                        <a:pt x="33" y="10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7" y="10"/>
                        <a:pt x="57" y="10"/>
                        <a:pt x="57" y="11"/>
                      </a:cubicBezTo>
                      <a:cubicBezTo>
                        <a:pt x="57" y="12"/>
                        <a:pt x="57" y="13"/>
                        <a:pt x="56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3"/>
                        <a:pt x="32" y="12"/>
                        <a:pt x="32" y="11"/>
                      </a:cubicBezTo>
                      <a:cubicBezTo>
                        <a:pt x="32" y="10"/>
                        <a:pt x="32" y="10"/>
                        <a:pt x="33" y="10"/>
                      </a:cubicBezTo>
                      <a:close/>
                      <a:moveTo>
                        <a:pt x="45" y="165"/>
                      </a:moveTo>
                      <a:cubicBezTo>
                        <a:pt x="40" y="165"/>
                        <a:pt x="37" y="161"/>
                        <a:pt x="37" y="157"/>
                      </a:cubicBezTo>
                      <a:cubicBezTo>
                        <a:pt x="37" y="152"/>
                        <a:pt x="40" y="149"/>
                        <a:pt x="45" y="149"/>
                      </a:cubicBezTo>
                      <a:cubicBezTo>
                        <a:pt x="49" y="149"/>
                        <a:pt x="52" y="152"/>
                        <a:pt x="52" y="157"/>
                      </a:cubicBezTo>
                      <a:cubicBezTo>
                        <a:pt x="52" y="161"/>
                        <a:pt x="49" y="165"/>
                        <a:pt x="45" y="165"/>
                      </a:cubicBezTo>
                      <a:close/>
                      <a:moveTo>
                        <a:pt x="83" y="140"/>
                      </a:moveTo>
                      <a:cubicBezTo>
                        <a:pt x="6" y="140"/>
                        <a:pt x="6" y="140"/>
                        <a:pt x="6" y="140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83" y="26"/>
                        <a:pt x="83" y="26"/>
                        <a:pt x="83" y="26"/>
                      </a:cubicBezTo>
                      <a:lnTo>
                        <a:pt x="83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58"/>
                <p:cNvSpPr>
                  <a:spLocks noEditPoints="1"/>
                </p:cNvSpPr>
                <p:nvPr/>
              </p:nvSpPr>
              <p:spPr bwMode="auto">
                <a:xfrm>
                  <a:off x="6015038" y="714375"/>
                  <a:ext cx="269875" cy="269875"/>
                </a:xfrm>
                <a:custGeom>
                  <a:avLst/>
                  <a:gdLst>
                    <a:gd name="T0" fmla="*/ 72 w 72"/>
                    <a:gd name="T1" fmla="*/ 40 h 72"/>
                    <a:gd name="T2" fmla="*/ 72 w 72"/>
                    <a:gd name="T3" fmla="*/ 33 h 72"/>
                    <a:gd name="T4" fmla="*/ 64 w 72"/>
                    <a:gd name="T5" fmla="*/ 28 h 72"/>
                    <a:gd name="T6" fmla="*/ 69 w 72"/>
                    <a:gd name="T7" fmla="*/ 22 h 72"/>
                    <a:gd name="T8" fmla="*/ 66 w 72"/>
                    <a:gd name="T9" fmla="*/ 16 h 72"/>
                    <a:gd name="T10" fmla="*/ 56 w 72"/>
                    <a:gd name="T11" fmla="*/ 14 h 72"/>
                    <a:gd name="T12" fmla="*/ 57 w 72"/>
                    <a:gd name="T13" fmla="*/ 7 h 72"/>
                    <a:gd name="T14" fmla="*/ 51 w 72"/>
                    <a:gd name="T15" fmla="*/ 4 h 72"/>
                    <a:gd name="T16" fmla="*/ 43 w 72"/>
                    <a:gd name="T17" fmla="*/ 7 h 72"/>
                    <a:gd name="T18" fmla="*/ 40 w 72"/>
                    <a:gd name="T19" fmla="*/ 0 h 72"/>
                    <a:gd name="T20" fmla="*/ 33 w 72"/>
                    <a:gd name="T21" fmla="*/ 0 h 72"/>
                    <a:gd name="T22" fmla="*/ 27 w 72"/>
                    <a:gd name="T23" fmla="*/ 7 h 72"/>
                    <a:gd name="T24" fmla="*/ 22 w 72"/>
                    <a:gd name="T25" fmla="*/ 3 h 72"/>
                    <a:gd name="T26" fmla="*/ 16 w 72"/>
                    <a:gd name="T27" fmla="*/ 7 h 72"/>
                    <a:gd name="T28" fmla="*/ 15 w 72"/>
                    <a:gd name="T29" fmla="*/ 16 h 72"/>
                    <a:gd name="T30" fmla="*/ 7 w 72"/>
                    <a:gd name="T31" fmla="*/ 15 h 72"/>
                    <a:gd name="T32" fmla="*/ 4 w 72"/>
                    <a:gd name="T33" fmla="*/ 21 h 72"/>
                    <a:gd name="T34" fmla="*/ 7 w 72"/>
                    <a:gd name="T35" fmla="*/ 29 h 72"/>
                    <a:gd name="T36" fmla="*/ 0 w 72"/>
                    <a:gd name="T37" fmla="*/ 32 h 72"/>
                    <a:gd name="T38" fmla="*/ 0 w 72"/>
                    <a:gd name="T39" fmla="*/ 39 h 72"/>
                    <a:gd name="T40" fmla="*/ 8 w 72"/>
                    <a:gd name="T41" fmla="*/ 44 h 72"/>
                    <a:gd name="T42" fmla="*/ 3 w 72"/>
                    <a:gd name="T43" fmla="*/ 51 h 72"/>
                    <a:gd name="T44" fmla="*/ 7 w 72"/>
                    <a:gd name="T45" fmla="*/ 57 h 72"/>
                    <a:gd name="T46" fmla="*/ 16 w 72"/>
                    <a:gd name="T47" fmla="*/ 58 h 72"/>
                    <a:gd name="T48" fmla="*/ 15 w 72"/>
                    <a:gd name="T49" fmla="*/ 65 h 72"/>
                    <a:gd name="T50" fmla="*/ 21 w 72"/>
                    <a:gd name="T51" fmla="*/ 68 h 72"/>
                    <a:gd name="T52" fmla="*/ 29 w 72"/>
                    <a:gd name="T53" fmla="*/ 65 h 72"/>
                    <a:gd name="T54" fmla="*/ 32 w 72"/>
                    <a:gd name="T55" fmla="*/ 72 h 72"/>
                    <a:gd name="T56" fmla="*/ 39 w 72"/>
                    <a:gd name="T57" fmla="*/ 72 h 72"/>
                    <a:gd name="T58" fmla="*/ 45 w 72"/>
                    <a:gd name="T59" fmla="*/ 65 h 72"/>
                    <a:gd name="T60" fmla="*/ 51 w 72"/>
                    <a:gd name="T61" fmla="*/ 69 h 72"/>
                    <a:gd name="T62" fmla="*/ 57 w 72"/>
                    <a:gd name="T63" fmla="*/ 65 h 72"/>
                    <a:gd name="T64" fmla="*/ 58 w 72"/>
                    <a:gd name="T65" fmla="*/ 56 h 72"/>
                    <a:gd name="T66" fmla="*/ 65 w 72"/>
                    <a:gd name="T67" fmla="*/ 57 h 72"/>
                    <a:gd name="T68" fmla="*/ 68 w 72"/>
                    <a:gd name="T69" fmla="*/ 51 h 72"/>
                    <a:gd name="T70" fmla="*/ 65 w 72"/>
                    <a:gd name="T71" fmla="*/ 43 h 72"/>
                    <a:gd name="T72" fmla="*/ 36 w 72"/>
                    <a:gd name="T73" fmla="*/ 57 h 72"/>
                    <a:gd name="T74" fmla="*/ 36 w 72"/>
                    <a:gd name="T75" fmla="*/ 15 h 72"/>
                    <a:gd name="T76" fmla="*/ 36 w 72"/>
                    <a:gd name="T77" fmla="*/ 5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2" h="72">
                      <a:moveTo>
                        <a:pt x="72" y="42"/>
                      </a:moveTo>
                      <a:cubicBezTo>
                        <a:pt x="72" y="40"/>
                        <a:pt x="72" y="40"/>
                        <a:pt x="72" y="4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65" y="32"/>
                        <a:pt x="65" y="32"/>
                        <a:pt x="65" y="32"/>
                      </a:cubicBezTo>
                      <a:cubicBezTo>
                        <a:pt x="65" y="31"/>
                        <a:pt x="65" y="29"/>
                        <a:pt x="64" y="28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cubicBezTo>
                        <a:pt x="59" y="17"/>
                        <a:pt x="58" y="16"/>
                        <a:pt x="56" y="14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7" y="7"/>
                        <a:pt x="57" y="7"/>
                        <a:pt x="57" y="7"/>
                      </a:cubicBezTo>
                      <a:cubicBezTo>
                        <a:pt x="53" y="5"/>
                        <a:pt x="53" y="5"/>
                        <a:pt x="53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6" y="8"/>
                        <a:pt x="44" y="7"/>
                        <a:pt x="43" y="7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1" y="7"/>
                        <a:pt x="29" y="7"/>
                        <a:pt x="27" y="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6" y="15"/>
                        <a:pt x="15" y="16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6"/>
                        <a:pt x="8" y="28"/>
                        <a:pt x="7" y="2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2"/>
                        <a:pt x="7" y="43"/>
                        <a:pt x="8" y="44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7" y="57"/>
                        <a:pt x="7" y="57"/>
                        <a:pt x="7" y="57"/>
                      </a:cubicBezTo>
                      <a:cubicBezTo>
                        <a:pt x="13" y="54"/>
                        <a:pt x="13" y="54"/>
                        <a:pt x="13" y="54"/>
                      </a:cubicBezTo>
                      <a:cubicBezTo>
                        <a:pt x="14" y="55"/>
                        <a:pt x="15" y="57"/>
                        <a:pt x="16" y="58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1" y="68"/>
                        <a:pt x="21" y="68"/>
                        <a:pt x="21" y="68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8" y="65"/>
                        <a:pt x="29" y="65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37" y="72"/>
                        <a:pt x="37" y="72"/>
                        <a:pt x="37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0" y="66"/>
                        <a:pt x="40" y="66"/>
                        <a:pt x="40" y="66"/>
                      </a:cubicBezTo>
                      <a:cubicBezTo>
                        <a:pt x="42" y="65"/>
                        <a:pt x="43" y="65"/>
                        <a:pt x="45" y="65"/>
                      </a:cubicBezTo>
                      <a:cubicBezTo>
                        <a:pt x="49" y="70"/>
                        <a:pt x="49" y="70"/>
                        <a:pt x="49" y="70"/>
                      </a:cubicBezTo>
                      <a:cubicBezTo>
                        <a:pt x="51" y="69"/>
                        <a:pt x="51" y="69"/>
                        <a:pt x="51" y="69"/>
                      </a:cubicBezTo>
                      <a:cubicBezTo>
                        <a:pt x="55" y="66"/>
                        <a:pt x="55" y="66"/>
                        <a:pt x="55" y="66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4" y="60"/>
                        <a:pt x="54" y="60"/>
                        <a:pt x="54" y="60"/>
                      </a:cubicBezTo>
                      <a:cubicBezTo>
                        <a:pt x="55" y="59"/>
                        <a:pt x="57" y="58"/>
                        <a:pt x="58" y="56"/>
                      </a:cubicBezTo>
                      <a:cubicBezTo>
                        <a:pt x="64" y="59"/>
                        <a:pt x="64" y="59"/>
                        <a:pt x="64" y="59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68" y="53"/>
                        <a:pt x="68" y="53"/>
                        <a:pt x="68" y="53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4" y="46"/>
                        <a:pt x="64" y="44"/>
                        <a:pt x="65" y="43"/>
                      </a:cubicBezTo>
                      <a:lnTo>
                        <a:pt x="72" y="42"/>
                      </a:lnTo>
                      <a:close/>
                      <a:moveTo>
                        <a:pt x="36" y="57"/>
                      </a:moveTo>
                      <a:cubicBezTo>
                        <a:pt x="25" y="57"/>
                        <a:pt x="15" y="48"/>
                        <a:pt x="15" y="36"/>
                      </a:cubicBezTo>
                      <a:cubicBezTo>
                        <a:pt x="15" y="25"/>
                        <a:pt x="25" y="15"/>
                        <a:pt x="36" y="15"/>
                      </a:cubicBezTo>
                      <a:cubicBezTo>
                        <a:pt x="47" y="15"/>
                        <a:pt x="57" y="25"/>
                        <a:pt x="57" y="36"/>
                      </a:cubicBezTo>
                      <a:cubicBezTo>
                        <a:pt x="57" y="48"/>
                        <a:pt x="47" y="57"/>
                        <a:pt x="36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Oval 59"/>
                <p:cNvSpPr>
                  <a:spLocks noChangeArrowheads="1"/>
                </p:cNvSpPr>
                <p:nvPr/>
              </p:nvSpPr>
              <p:spPr bwMode="auto">
                <a:xfrm>
                  <a:off x="6105526" y="803275"/>
                  <a:ext cx="93663" cy="936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2" name="文本框 61"/>
            <p:cNvSpPr txBox="1"/>
            <p:nvPr/>
          </p:nvSpPr>
          <p:spPr>
            <a:xfrm>
              <a:off x="1722908" y="5262568"/>
              <a:ext cx="2399292" cy="460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b="1" dirty="0">
                  <a:solidFill>
                    <a:schemeClr val="tx1"/>
                  </a:solidFill>
                </a:rPr>
                <a:t>一体化工作室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1" decel="146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1" decel="146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组合 1307"/>
          <p:cNvGrpSpPr/>
          <p:nvPr/>
        </p:nvGrpSpPr>
        <p:grpSpPr>
          <a:xfrm>
            <a:off x="748652" y="1541591"/>
            <a:ext cx="5540388" cy="3774818"/>
            <a:chOff x="748652" y="1239269"/>
            <a:chExt cx="5540388" cy="3774818"/>
          </a:xfrm>
        </p:grpSpPr>
        <p:sp>
          <p:nvSpPr>
            <p:cNvPr id="1305" name="文本框 1304"/>
            <p:cNvSpPr txBox="1"/>
            <p:nvPr/>
          </p:nvSpPr>
          <p:spPr>
            <a:xfrm>
              <a:off x="2344844" y="1239269"/>
              <a:ext cx="234800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04D14"/>
                  </a:solidFill>
                </a:rPr>
                <a:t>T</a:t>
              </a:r>
              <a:r>
                <a:rPr lang="en-US" altLang="zh-CN" sz="5400" spc="600" dirty="0"/>
                <a:t>WO</a:t>
              </a:r>
              <a:endParaRPr lang="zh-CN" altLang="en-US" sz="5400" spc="600" dirty="0"/>
            </a:p>
          </p:txBody>
        </p:sp>
        <p:sp>
          <p:nvSpPr>
            <p:cNvPr id="1306" name="文本框 1305"/>
            <p:cNvSpPr txBox="1"/>
            <p:nvPr/>
          </p:nvSpPr>
          <p:spPr>
            <a:xfrm>
              <a:off x="748652" y="2761163"/>
              <a:ext cx="5540388" cy="225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5400" spc="600" dirty="0">
                  <a:latin typeface="+mn-ea"/>
                </a:rPr>
                <a:t>选择我们</a:t>
              </a:r>
              <a:endParaRPr lang="en-US" altLang="zh-CN" sz="5400" spc="600" dirty="0">
                <a:latin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5400" spc="600" dirty="0">
                  <a:latin typeface="+mn-ea"/>
                </a:rPr>
                <a:t>发展平台及福利</a:t>
              </a:r>
              <a:endParaRPr lang="zh-CN" altLang="en-US" sz="5400" spc="600" dirty="0">
                <a:latin typeface="+mn-ea"/>
              </a:endParaRPr>
            </a:p>
          </p:txBody>
        </p:sp>
      </p:grpSp>
      <p:pic>
        <p:nvPicPr>
          <p:cNvPr id="1307" name="图片 13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1110" y="377687"/>
            <a:ext cx="4669941" cy="6102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decel="146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66157" y="692730"/>
            <a:ext cx="5242037" cy="4450382"/>
            <a:chOff x="7281863" y="6110288"/>
            <a:chExt cx="5056188" cy="4292600"/>
          </a:xfrm>
        </p:grpSpPr>
        <p:sp>
          <p:nvSpPr>
            <p:cNvPr id="4" name="Freeform 5"/>
            <p:cNvSpPr/>
            <p:nvPr/>
          </p:nvSpPr>
          <p:spPr bwMode="auto">
            <a:xfrm>
              <a:off x="8764588" y="9191625"/>
              <a:ext cx="630238" cy="963613"/>
            </a:xfrm>
            <a:custGeom>
              <a:avLst/>
              <a:gdLst>
                <a:gd name="T0" fmla="*/ 30 w 168"/>
                <a:gd name="T1" fmla="*/ 14 h 257"/>
                <a:gd name="T2" fmla="*/ 140 w 168"/>
                <a:gd name="T3" fmla="*/ 13 h 257"/>
                <a:gd name="T4" fmla="*/ 148 w 168"/>
                <a:gd name="T5" fmla="*/ 87 h 257"/>
                <a:gd name="T6" fmla="*/ 102 w 168"/>
                <a:gd name="T7" fmla="*/ 192 h 257"/>
                <a:gd name="T8" fmla="*/ 90 w 168"/>
                <a:gd name="T9" fmla="*/ 255 h 257"/>
                <a:gd name="T10" fmla="*/ 53 w 168"/>
                <a:gd name="T11" fmla="*/ 257 h 257"/>
                <a:gd name="T12" fmla="*/ 84 w 168"/>
                <a:gd name="T13" fmla="*/ 145 h 257"/>
                <a:gd name="T14" fmla="*/ 120 w 168"/>
                <a:gd name="T15" fmla="*/ 46 h 257"/>
                <a:gd name="T16" fmla="*/ 6 w 168"/>
                <a:gd name="T17" fmla="*/ 48 h 257"/>
                <a:gd name="T18" fmla="*/ 30 w 168"/>
                <a:gd name="T19" fmla="*/ 1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257">
                  <a:moveTo>
                    <a:pt x="30" y="14"/>
                  </a:moveTo>
                  <a:cubicBezTo>
                    <a:pt x="30" y="14"/>
                    <a:pt x="118" y="0"/>
                    <a:pt x="140" y="13"/>
                  </a:cubicBezTo>
                  <a:cubicBezTo>
                    <a:pt x="162" y="26"/>
                    <a:pt x="168" y="51"/>
                    <a:pt x="148" y="87"/>
                  </a:cubicBezTo>
                  <a:cubicBezTo>
                    <a:pt x="137" y="107"/>
                    <a:pt x="115" y="152"/>
                    <a:pt x="102" y="192"/>
                  </a:cubicBezTo>
                  <a:cubicBezTo>
                    <a:pt x="92" y="226"/>
                    <a:pt x="90" y="255"/>
                    <a:pt x="90" y="255"/>
                  </a:cubicBezTo>
                  <a:cubicBezTo>
                    <a:pt x="53" y="257"/>
                    <a:pt x="53" y="257"/>
                    <a:pt x="53" y="257"/>
                  </a:cubicBezTo>
                  <a:cubicBezTo>
                    <a:pt x="53" y="257"/>
                    <a:pt x="56" y="196"/>
                    <a:pt x="84" y="145"/>
                  </a:cubicBezTo>
                  <a:cubicBezTo>
                    <a:pt x="100" y="115"/>
                    <a:pt x="134" y="61"/>
                    <a:pt x="120" y="46"/>
                  </a:cubicBezTo>
                  <a:cubicBezTo>
                    <a:pt x="106" y="31"/>
                    <a:pt x="6" y="48"/>
                    <a:pt x="6" y="48"/>
                  </a:cubicBezTo>
                  <a:cubicBezTo>
                    <a:pt x="6" y="48"/>
                    <a:pt x="0" y="18"/>
                    <a:pt x="30" y="14"/>
                  </a:cubicBez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6"/>
            <p:cNvSpPr/>
            <p:nvPr/>
          </p:nvSpPr>
          <p:spPr bwMode="auto">
            <a:xfrm>
              <a:off x="8780463" y="9263063"/>
              <a:ext cx="528638" cy="892175"/>
            </a:xfrm>
            <a:custGeom>
              <a:avLst/>
              <a:gdLst>
                <a:gd name="T0" fmla="*/ 24 w 141"/>
                <a:gd name="T1" fmla="*/ 8 h 238"/>
                <a:gd name="T2" fmla="*/ 106 w 141"/>
                <a:gd name="T3" fmla="*/ 5 h 238"/>
                <a:gd name="T4" fmla="*/ 134 w 141"/>
                <a:gd name="T5" fmla="*/ 21 h 238"/>
                <a:gd name="T6" fmla="*/ 124 w 141"/>
                <a:gd name="T7" fmla="*/ 69 h 238"/>
                <a:gd name="T8" fmla="*/ 96 w 141"/>
                <a:gd name="T9" fmla="*/ 118 h 238"/>
                <a:gd name="T10" fmla="*/ 76 w 141"/>
                <a:gd name="T11" fmla="*/ 186 h 238"/>
                <a:gd name="T12" fmla="*/ 69 w 141"/>
                <a:gd name="T13" fmla="*/ 237 h 238"/>
                <a:gd name="T14" fmla="*/ 49 w 141"/>
                <a:gd name="T15" fmla="*/ 238 h 238"/>
                <a:gd name="T16" fmla="*/ 80 w 141"/>
                <a:gd name="T17" fmla="*/ 126 h 238"/>
                <a:gd name="T18" fmla="*/ 116 w 141"/>
                <a:gd name="T19" fmla="*/ 27 h 238"/>
                <a:gd name="T20" fmla="*/ 2 w 141"/>
                <a:gd name="T21" fmla="*/ 29 h 238"/>
                <a:gd name="T22" fmla="*/ 4 w 141"/>
                <a:gd name="T23" fmla="*/ 10 h 238"/>
                <a:gd name="T24" fmla="*/ 24 w 141"/>
                <a:gd name="T25" fmla="*/ 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" h="238">
                  <a:moveTo>
                    <a:pt x="24" y="8"/>
                  </a:moveTo>
                  <a:cubicBezTo>
                    <a:pt x="51" y="4"/>
                    <a:pt x="79" y="0"/>
                    <a:pt x="106" y="5"/>
                  </a:cubicBezTo>
                  <a:cubicBezTo>
                    <a:pt x="116" y="7"/>
                    <a:pt x="129" y="11"/>
                    <a:pt x="134" y="21"/>
                  </a:cubicBezTo>
                  <a:cubicBezTo>
                    <a:pt x="141" y="36"/>
                    <a:pt x="132" y="56"/>
                    <a:pt x="124" y="69"/>
                  </a:cubicBezTo>
                  <a:cubicBezTo>
                    <a:pt x="115" y="86"/>
                    <a:pt x="104" y="101"/>
                    <a:pt x="96" y="118"/>
                  </a:cubicBezTo>
                  <a:cubicBezTo>
                    <a:pt x="87" y="140"/>
                    <a:pt x="81" y="163"/>
                    <a:pt x="76" y="186"/>
                  </a:cubicBezTo>
                  <a:cubicBezTo>
                    <a:pt x="72" y="203"/>
                    <a:pt x="70" y="220"/>
                    <a:pt x="69" y="237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49" y="238"/>
                    <a:pt x="52" y="177"/>
                    <a:pt x="80" y="126"/>
                  </a:cubicBezTo>
                  <a:cubicBezTo>
                    <a:pt x="96" y="96"/>
                    <a:pt x="130" y="42"/>
                    <a:pt x="116" y="27"/>
                  </a:cubicBezTo>
                  <a:cubicBezTo>
                    <a:pt x="102" y="12"/>
                    <a:pt x="2" y="29"/>
                    <a:pt x="2" y="29"/>
                  </a:cubicBezTo>
                  <a:cubicBezTo>
                    <a:pt x="2" y="29"/>
                    <a:pt x="0" y="19"/>
                    <a:pt x="4" y="10"/>
                  </a:cubicBezTo>
                  <a:cubicBezTo>
                    <a:pt x="11" y="9"/>
                    <a:pt x="17" y="8"/>
                    <a:pt x="24" y="8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8893176" y="9825038"/>
              <a:ext cx="633413" cy="395288"/>
            </a:xfrm>
            <a:custGeom>
              <a:avLst/>
              <a:gdLst>
                <a:gd name="T0" fmla="*/ 156 w 169"/>
                <a:gd name="T1" fmla="*/ 82 h 105"/>
                <a:gd name="T2" fmla="*/ 21 w 169"/>
                <a:gd name="T3" fmla="*/ 102 h 105"/>
                <a:gd name="T4" fmla="*/ 78 w 169"/>
                <a:gd name="T5" fmla="*/ 18 h 105"/>
                <a:gd name="T6" fmla="*/ 156 w 169"/>
                <a:gd name="T7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05">
                  <a:moveTo>
                    <a:pt x="156" y="82"/>
                  </a:moveTo>
                  <a:cubicBezTo>
                    <a:pt x="156" y="82"/>
                    <a:pt x="55" y="105"/>
                    <a:pt x="21" y="102"/>
                  </a:cubicBezTo>
                  <a:cubicBezTo>
                    <a:pt x="21" y="102"/>
                    <a:pt x="0" y="37"/>
                    <a:pt x="78" y="18"/>
                  </a:cubicBezTo>
                  <a:cubicBezTo>
                    <a:pt x="155" y="0"/>
                    <a:pt x="169" y="74"/>
                    <a:pt x="156" y="82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8"/>
            <p:cNvSpPr/>
            <p:nvPr/>
          </p:nvSpPr>
          <p:spPr bwMode="auto">
            <a:xfrm>
              <a:off x="8986838" y="9859963"/>
              <a:ext cx="476250" cy="311150"/>
            </a:xfrm>
            <a:custGeom>
              <a:avLst/>
              <a:gdLst>
                <a:gd name="T0" fmla="*/ 0 w 127"/>
                <a:gd name="T1" fmla="*/ 45 h 83"/>
                <a:gd name="T2" fmla="*/ 53 w 127"/>
                <a:gd name="T3" fmla="*/ 9 h 83"/>
                <a:gd name="T4" fmla="*/ 127 w 127"/>
                <a:gd name="T5" fmla="*/ 33 h 83"/>
                <a:gd name="T6" fmla="*/ 0 w 127"/>
                <a:gd name="T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83">
                  <a:moveTo>
                    <a:pt x="0" y="45"/>
                  </a:moveTo>
                  <a:cubicBezTo>
                    <a:pt x="8" y="31"/>
                    <a:pt x="23" y="17"/>
                    <a:pt x="53" y="9"/>
                  </a:cubicBezTo>
                  <a:cubicBezTo>
                    <a:pt x="93" y="0"/>
                    <a:pt x="116" y="15"/>
                    <a:pt x="127" y="33"/>
                  </a:cubicBezTo>
                  <a:cubicBezTo>
                    <a:pt x="112" y="67"/>
                    <a:pt x="19" y="83"/>
                    <a:pt x="0" y="45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9264651" y="9920288"/>
              <a:ext cx="82550" cy="47625"/>
            </a:xfrm>
            <a:custGeom>
              <a:avLst/>
              <a:gdLst>
                <a:gd name="T0" fmla="*/ 1 w 22"/>
                <a:gd name="T1" fmla="*/ 9 h 13"/>
                <a:gd name="T2" fmla="*/ 13 w 22"/>
                <a:gd name="T3" fmla="*/ 12 h 13"/>
                <a:gd name="T4" fmla="*/ 22 w 22"/>
                <a:gd name="T5" fmla="*/ 4 h 13"/>
                <a:gd name="T6" fmla="*/ 10 w 22"/>
                <a:gd name="T7" fmla="*/ 1 h 13"/>
                <a:gd name="T8" fmla="*/ 1 w 22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3">
                  <a:moveTo>
                    <a:pt x="1" y="9"/>
                  </a:moveTo>
                  <a:cubicBezTo>
                    <a:pt x="2" y="12"/>
                    <a:pt x="7" y="13"/>
                    <a:pt x="13" y="12"/>
                  </a:cubicBezTo>
                  <a:cubicBezTo>
                    <a:pt x="18" y="11"/>
                    <a:pt x="22" y="7"/>
                    <a:pt x="22" y="4"/>
                  </a:cubicBezTo>
                  <a:cubicBezTo>
                    <a:pt x="21" y="1"/>
                    <a:pt x="16" y="0"/>
                    <a:pt x="10" y="1"/>
                  </a:cubicBezTo>
                  <a:cubicBezTo>
                    <a:pt x="4" y="3"/>
                    <a:pt x="0" y="6"/>
                    <a:pt x="1" y="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0"/>
            <p:cNvSpPr/>
            <p:nvPr/>
          </p:nvSpPr>
          <p:spPr bwMode="auto">
            <a:xfrm>
              <a:off x="7545388" y="9315450"/>
              <a:ext cx="963613" cy="795338"/>
            </a:xfrm>
            <a:custGeom>
              <a:avLst/>
              <a:gdLst>
                <a:gd name="T0" fmla="*/ 257 w 257"/>
                <a:gd name="T1" fmla="*/ 9 h 212"/>
                <a:gd name="T2" fmla="*/ 155 w 257"/>
                <a:gd name="T3" fmla="*/ 186 h 212"/>
                <a:gd name="T4" fmla="*/ 0 w 257"/>
                <a:gd name="T5" fmla="*/ 208 h 212"/>
                <a:gd name="T6" fmla="*/ 19 w 257"/>
                <a:gd name="T7" fmla="*/ 148 h 212"/>
                <a:gd name="T8" fmla="*/ 162 w 257"/>
                <a:gd name="T9" fmla="*/ 121 h 212"/>
                <a:gd name="T10" fmla="*/ 216 w 257"/>
                <a:gd name="T11" fmla="*/ 0 h 212"/>
                <a:gd name="T12" fmla="*/ 257 w 257"/>
                <a:gd name="T13" fmla="*/ 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212">
                  <a:moveTo>
                    <a:pt x="257" y="9"/>
                  </a:moveTo>
                  <a:cubicBezTo>
                    <a:pt x="257" y="9"/>
                    <a:pt x="214" y="131"/>
                    <a:pt x="155" y="186"/>
                  </a:cubicBezTo>
                  <a:cubicBezTo>
                    <a:pt x="128" y="212"/>
                    <a:pt x="0" y="208"/>
                    <a:pt x="0" y="208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19" y="148"/>
                    <a:pt x="130" y="192"/>
                    <a:pt x="162" y="121"/>
                  </a:cubicBezTo>
                  <a:cubicBezTo>
                    <a:pt x="196" y="47"/>
                    <a:pt x="216" y="0"/>
                    <a:pt x="216" y="0"/>
                  </a:cubicBezTo>
                  <a:lnTo>
                    <a:pt x="257" y="9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1"/>
            <p:cNvSpPr/>
            <p:nvPr/>
          </p:nvSpPr>
          <p:spPr bwMode="auto">
            <a:xfrm>
              <a:off x="7545388" y="9329738"/>
              <a:ext cx="963613" cy="781050"/>
            </a:xfrm>
            <a:custGeom>
              <a:avLst/>
              <a:gdLst>
                <a:gd name="T0" fmla="*/ 233 w 257"/>
                <a:gd name="T1" fmla="*/ 0 h 208"/>
                <a:gd name="T2" fmla="*/ 205 w 257"/>
                <a:gd name="T3" fmla="*/ 73 h 208"/>
                <a:gd name="T4" fmla="*/ 157 w 257"/>
                <a:gd name="T5" fmla="*/ 154 h 208"/>
                <a:gd name="T6" fmla="*/ 67 w 257"/>
                <a:gd name="T7" fmla="*/ 187 h 208"/>
                <a:gd name="T8" fmla="*/ 12 w 257"/>
                <a:gd name="T9" fmla="*/ 186 h 208"/>
                <a:gd name="T10" fmla="*/ 6 w 257"/>
                <a:gd name="T11" fmla="*/ 186 h 208"/>
                <a:gd name="T12" fmla="*/ 0 w 257"/>
                <a:gd name="T13" fmla="*/ 204 h 208"/>
                <a:gd name="T14" fmla="*/ 155 w 257"/>
                <a:gd name="T15" fmla="*/ 182 h 208"/>
                <a:gd name="T16" fmla="*/ 257 w 257"/>
                <a:gd name="T17" fmla="*/ 5 h 208"/>
                <a:gd name="T18" fmla="*/ 233 w 257"/>
                <a:gd name="T1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208">
                  <a:moveTo>
                    <a:pt x="233" y="0"/>
                  </a:moveTo>
                  <a:cubicBezTo>
                    <a:pt x="222" y="24"/>
                    <a:pt x="214" y="49"/>
                    <a:pt x="205" y="73"/>
                  </a:cubicBezTo>
                  <a:cubicBezTo>
                    <a:pt x="194" y="102"/>
                    <a:pt x="180" y="133"/>
                    <a:pt x="157" y="154"/>
                  </a:cubicBezTo>
                  <a:cubicBezTo>
                    <a:pt x="133" y="177"/>
                    <a:pt x="99" y="185"/>
                    <a:pt x="67" y="187"/>
                  </a:cubicBezTo>
                  <a:cubicBezTo>
                    <a:pt x="48" y="188"/>
                    <a:pt x="30" y="188"/>
                    <a:pt x="12" y="186"/>
                  </a:cubicBezTo>
                  <a:cubicBezTo>
                    <a:pt x="10" y="186"/>
                    <a:pt x="8" y="186"/>
                    <a:pt x="6" y="186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04"/>
                    <a:pt x="128" y="208"/>
                    <a:pt x="155" y="182"/>
                  </a:cubicBezTo>
                  <a:cubicBezTo>
                    <a:pt x="214" y="127"/>
                    <a:pt x="257" y="5"/>
                    <a:pt x="257" y="5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2"/>
            <p:cNvSpPr/>
            <p:nvPr/>
          </p:nvSpPr>
          <p:spPr bwMode="auto">
            <a:xfrm>
              <a:off x="7443788" y="9852025"/>
              <a:ext cx="352425" cy="550863"/>
            </a:xfrm>
            <a:custGeom>
              <a:avLst/>
              <a:gdLst>
                <a:gd name="T0" fmla="*/ 0 w 94"/>
                <a:gd name="T1" fmla="*/ 117 h 147"/>
                <a:gd name="T2" fmla="*/ 34 w 94"/>
                <a:gd name="T3" fmla="*/ 0 h 147"/>
                <a:gd name="T4" fmla="*/ 80 w 94"/>
                <a:gd name="T5" fmla="*/ 77 h 147"/>
                <a:gd name="T6" fmla="*/ 0 w 94"/>
                <a:gd name="T7" fmla="*/ 11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47">
                  <a:moveTo>
                    <a:pt x="0" y="117"/>
                  </a:moveTo>
                  <a:cubicBezTo>
                    <a:pt x="0" y="117"/>
                    <a:pt x="19" y="27"/>
                    <a:pt x="34" y="0"/>
                  </a:cubicBezTo>
                  <a:cubicBezTo>
                    <a:pt x="34" y="0"/>
                    <a:pt x="94" y="8"/>
                    <a:pt x="80" y="77"/>
                  </a:cubicBezTo>
                  <a:cubicBezTo>
                    <a:pt x="66" y="147"/>
                    <a:pt x="1" y="131"/>
                    <a:pt x="0" y="117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7488238" y="9931400"/>
              <a:ext cx="274638" cy="404813"/>
            </a:xfrm>
            <a:custGeom>
              <a:avLst/>
              <a:gdLst>
                <a:gd name="T0" fmla="*/ 59 w 73"/>
                <a:gd name="T1" fmla="*/ 0 h 108"/>
                <a:gd name="T2" fmla="*/ 68 w 73"/>
                <a:gd name="T3" fmla="*/ 56 h 108"/>
                <a:gd name="T4" fmla="*/ 21 w 73"/>
                <a:gd name="T5" fmla="*/ 108 h 108"/>
                <a:gd name="T6" fmla="*/ 59 w 73"/>
                <a:gd name="T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108">
                  <a:moveTo>
                    <a:pt x="59" y="0"/>
                  </a:moveTo>
                  <a:cubicBezTo>
                    <a:pt x="68" y="12"/>
                    <a:pt x="73" y="29"/>
                    <a:pt x="68" y="56"/>
                  </a:cubicBezTo>
                  <a:cubicBezTo>
                    <a:pt x="61" y="93"/>
                    <a:pt x="40" y="106"/>
                    <a:pt x="21" y="108"/>
                  </a:cubicBezTo>
                  <a:cubicBezTo>
                    <a:pt x="0" y="82"/>
                    <a:pt x="22" y="2"/>
                    <a:pt x="59" y="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7620001" y="10201275"/>
              <a:ext cx="74613" cy="44450"/>
            </a:xfrm>
            <a:custGeom>
              <a:avLst/>
              <a:gdLst>
                <a:gd name="T0" fmla="*/ 1 w 20"/>
                <a:gd name="T1" fmla="*/ 4 h 12"/>
                <a:gd name="T2" fmla="*/ 9 w 20"/>
                <a:gd name="T3" fmla="*/ 11 h 12"/>
                <a:gd name="T4" fmla="*/ 19 w 20"/>
                <a:gd name="T5" fmla="*/ 7 h 12"/>
                <a:gd name="T6" fmla="*/ 11 w 20"/>
                <a:gd name="T7" fmla="*/ 1 h 12"/>
                <a:gd name="T8" fmla="*/ 1 w 20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" y="4"/>
                  </a:moveTo>
                  <a:cubicBezTo>
                    <a:pt x="0" y="7"/>
                    <a:pt x="4" y="10"/>
                    <a:pt x="9" y="11"/>
                  </a:cubicBezTo>
                  <a:cubicBezTo>
                    <a:pt x="14" y="12"/>
                    <a:pt x="19" y="10"/>
                    <a:pt x="19" y="7"/>
                  </a:cubicBezTo>
                  <a:cubicBezTo>
                    <a:pt x="20" y="5"/>
                    <a:pt x="16" y="2"/>
                    <a:pt x="11" y="1"/>
                  </a:cubicBezTo>
                  <a:cubicBezTo>
                    <a:pt x="6" y="0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8118476" y="8820150"/>
              <a:ext cx="852488" cy="630238"/>
            </a:xfrm>
            <a:custGeom>
              <a:avLst/>
              <a:gdLst>
                <a:gd name="T0" fmla="*/ 227 w 227"/>
                <a:gd name="T1" fmla="*/ 72 h 168"/>
                <a:gd name="T2" fmla="*/ 147 w 227"/>
                <a:gd name="T3" fmla="*/ 162 h 168"/>
                <a:gd name="T4" fmla="*/ 8 w 227"/>
                <a:gd name="T5" fmla="*/ 88 h 168"/>
                <a:gd name="T6" fmla="*/ 15 w 227"/>
                <a:gd name="T7" fmla="*/ 0 h 168"/>
                <a:gd name="T8" fmla="*/ 227 w 227"/>
                <a:gd name="T9" fmla="*/ 7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68">
                  <a:moveTo>
                    <a:pt x="227" y="72"/>
                  </a:moveTo>
                  <a:cubicBezTo>
                    <a:pt x="227" y="72"/>
                    <a:pt x="203" y="157"/>
                    <a:pt x="147" y="162"/>
                  </a:cubicBezTo>
                  <a:cubicBezTo>
                    <a:pt x="91" y="168"/>
                    <a:pt x="16" y="147"/>
                    <a:pt x="8" y="88"/>
                  </a:cubicBezTo>
                  <a:cubicBezTo>
                    <a:pt x="0" y="28"/>
                    <a:pt x="15" y="0"/>
                    <a:pt x="15" y="0"/>
                  </a:cubicBezTo>
                  <a:lnTo>
                    <a:pt x="227" y="72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8118476" y="8820150"/>
              <a:ext cx="852488" cy="630238"/>
            </a:xfrm>
            <a:custGeom>
              <a:avLst/>
              <a:gdLst>
                <a:gd name="T0" fmla="*/ 211 w 227"/>
                <a:gd name="T1" fmla="*/ 66 h 168"/>
                <a:gd name="T2" fmla="*/ 148 w 227"/>
                <a:gd name="T3" fmla="*/ 148 h 168"/>
                <a:gd name="T4" fmla="*/ 145 w 227"/>
                <a:gd name="T5" fmla="*/ 117 h 168"/>
                <a:gd name="T6" fmla="*/ 165 w 227"/>
                <a:gd name="T7" fmla="*/ 69 h 168"/>
                <a:gd name="T8" fmla="*/ 171 w 227"/>
                <a:gd name="T9" fmla="*/ 53 h 168"/>
                <a:gd name="T10" fmla="*/ 80 w 227"/>
                <a:gd name="T11" fmla="*/ 22 h 168"/>
                <a:gd name="T12" fmla="*/ 50 w 227"/>
                <a:gd name="T13" fmla="*/ 52 h 168"/>
                <a:gd name="T14" fmla="*/ 16 w 227"/>
                <a:gd name="T15" fmla="*/ 52 h 168"/>
                <a:gd name="T16" fmla="*/ 19 w 227"/>
                <a:gd name="T17" fmla="*/ 8 h 168"/>
                <a:gd name="T18" fmla="*/ 21 w 227"/>
                <a:gd name="T19" fmla="*/ 2 h 168"/>
                <a:gd name="T20" fmla="*/ 15 w 227"/>
                <a:gd name="T21" fmla="*/ 0 h 168"/>
                <a:gd name="T22" fmla="*/ 8 w 227"/>
                <a:gd name="T23" fmla="*/ 88 h 168"/>
                <a:gd name="T24" fmla="*/ 147 w 227"/>
                <a:gd name="T25" fmla="*/ 162 h 168"/>
                <a:gd name="T26" fmla="*/ 227 w 227"/>
                <a:gd name="T27" fmla="*/ 72 h 168"/>
                <a:gd name="T28" fmla="*/ 211 w 227"/>
                <a:gd name="T29" fmla="*/ 6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7" h="168">
                  <a:moveTo>
                    <a:pt x="211" y="66"/>
                  </a:moveTo>
                  <a:cubicBezTo>
                    <a:pt x="203" y="102"/>
                    <a:pt x="185" y="139"/>
                    <a:pt x="148" y="148"/>
                  </a:cubicBezTo>
                  <a:cubicBezTo>
                    <a:pt x="123" y="155"/>
                    <a:pt x="138" y="127"/>
                    <a:pt x="145" y="117"/>
                  </a:cubicBezTo>
                  <a:cubicBezTo>
                    <a:pt x="155" y="101"/>
                    <a:pt x="162" y="87"/>
                    <a:pt x="165" y="69"/>
                  </a:cubicBezTo>
                  <a:cubicBezTo>
                    <a:pt x="166" y="63"/>
                    <a:pt x="170" y="58"/>
                    <a:pt x="171" y="53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3" y="34"/>
                    <a:pt x="62" y="44"/>
                    <a:pt x="50" y="52"/>
                  </a:cubicBezTo>
                  <a:cubicBezTo>
                    <a:pt x="40" y="58"/>
                    <a:pt x="24" y="66"/>
                    <a:pt x="16" y="52"/>
                  </a:cubicBezTo>
                  <a:cubicBezTo>
                    <a:pt x="9" y="39"/>
                    <a:pt x="14" y="21"/>
                    <a:pt x="19" y="8"/>
                  </a:cubicBezTo>
                  <a:cubicBezTo>
                    <a:pt x="20" y="6"/>
                    <a:pt x="20" y="4"/>
                    <a:pt x="21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28"/>
                    <a:pt x="8" y="88"/>
                  </a:cubicBezTo>
                  <a:cubicBezTo>
                    <a:pt x="16" y="147"/>
                    <a:pt x="91" y="168"/>
                    <a:pt x="147" y="162"/>
                  </a:cubicBezTo>
                  <a:cubicBezTo>
                    <a:pt x="203" y="157"/>
                    <a:pt x="227" y="72"/>
                    <a:pt x="227" y="72"/>
                  </a:cubicBezTo>
                  <a:lnTo>
                    <a:pt x="211" y="66"/>
                  </a:ln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7"/>
            <p:cNvSpPr/>
            <p:nvPr/>
          </p:nvSpPr>
          <p:spPr bwMode="auto">
            <a:xfrm>
              <a:off x="9609138" y="6459538"/>
              <a:ext cx="277813" cy="769938"/>
            </a:xfrm>
            <a:custGeom>
              <a:avLst/>
              <a:gdLst>
                <a:gd name="T0" fmla="*/ 0 w 74"/>
                <a:gd name="T1" fmla="*/ 129 h 205"/>
                <a:gd name="T2" fmla="*/ 25 w 74"/>
                <a:gd name="T3" fmla="*/ 79 h 205"/>
                <a:gd name="T4" fmla="*/ 58 w 74"/>
                <a:gd name="T5" fmla="*/ 1 h 205"/>
                <a:gd name="T6" fmla="*/ 65 w 74"/>
                <a:gd name="T7" fmla="*/ 37 h 205"/>
                <a:gd name="T8" fmla="*/ 64 w 74"/>
                <a:gd name="T9" fmla="*/ 99 h 205"/>
                <a:gd name="T10" fmla="*/ 70 w 74"/>
                <a:gd name="T11" fmla="*/ 125 h 205"/>
                <a:gd name="T12" fmla="*/ 52 w 74"/>
                <a:gd name="T13" fmla="*/ 181 h 205"/>
                <a:gd name="T14" fmla="*/ 14 w 74"/>
                <a:gd name="T15" fmla="*/ 205 h 205"/>
                <a:gd name="T16" fmla="*/ 0 w 74"/>
                <a:gd name="T17" fmla="*/ 12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205">
                  <a:moveTo>
                    <a:pt x="0" y="129"/>
                  </a:moveTo>
                  <a:cubicBezTo>
                    <a:pt x="0" y="129"/>
                    <a:pt x="16" y="104"/>
                    <a:pt x="25" y="79"/>
                  </a:cubicBezTo>
                  <a:cubicBezTo>
                    <a:pt x="34" y="55"/>
                    <a:pt x="42" y="1"/>
                    <a:pt x="58" y="1"/>
                  </a:cubicBezTo>
                  <a:cubicBezTo>
                    <a:pt x="74" y="0"/>
                    <a:pt x="65" y="37"/>
                    <a:pt x="65" y="37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9"/>
                    <a:pt x="72" y="99"/>
                    <a:pt x="70" y="125"/>
                  </a:cubicBezTo>
                  <a:cubicBezTo>
                    <a:pt x="69" y="150"/>
                    <a:pt x="65" y="173"/>
                    <a:pt x="52" y="181"/>
                  </a:cubicBezTo>
                  <a:cubicBezTo>
                    <a:pt x="39" y="189"/>
                    <a:pt x="14" y="205"/>
                    <a:pt x="14" y="205"/>
                  </a:cubicBezTo>
                  <a:lnTo>
                    <a:pt x="0" y="12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8"/>
            <p:cNvSpPr/>
            <p:nvPr/>
          </p:nvSpPr>
          <p:spPr bwMode="auto">
            <a:xfrm>
              <a:off x="9729788" y="6484938"/>
              <a:ext cx="142875" cy="574675"/>
            </a:xfrm>
            <a:custGeom>
              <a:avLst/>
              <a:gdLst>
                <a:gd name="T0" fmla="*/ 34 w 38"/>
                <a:gd name="T1" fmla="*/ 0 h 153"/>
                <a:gd name="T2" fmla="*/ 30 w 38"/>
                <a:gd name="T3" fmla="*/ 2 h 153"/>
                <a:gd name="T4" fmla="*/ 21 w 38"/>
                <a:gd name="T5" fmla="*/ 52 h 153"/>
                <a:gd name="T6" fmla="*/ 14 w 38"/>
                <a:gd name="T7" fmla="*/ 97 h 153"/>
                <a:gd name="T8" fmla="*/ 6 w 38"/>
                <a:gd name="T9" fmla="*/ 118 h 153"/>
                <a:gd name="T10" fmla="*/ 1 w 38"/>
                <a:gd name="T11" fmla="*/ 143 h 153"/>
                <a:gd name="T12" fmla="*/ 4 w 38"/>
                <a:gd name="T13" fmla="*/ 152 h 153"/>
                <a:gd name="T14" fmla="*/ 16 w 38"/>
                <a:gd name="T15" fmla="*/ 137 h 153"/>
                <a:gd name="T16" fmla="*/ 33 w 38"/>
                <a:gd name="T17" fmla="*/ 100 h 153"/>
                <a:gd name="T18" fmla="*/ 38 w 38"/>
                <a:gd name="T19" fmla="*/ 102 h 153"/>
                <a:gd name="T20" fmla="*/ 32 w 38"/>
                <a:gd name="T21" fmla="*/ 92 h 153"/>
                <a:gd name="T22" fmla="*/ 33 w 38"/>
                <a:gd name="T23" fmla="*/ 30 h 153"/>
                <a:gd name="T24" fmla="*/ 34 w 3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53">
                  <a:moveTo>
                    <a:pt x="34" y="0"/>
                  </a:moveTo>
                  <a:cubicBezTo>
                    <a:pt x="33" y="1"/>
                    <a:pt x="31" y="1"/>
                    <a:pt x="30" y="2"/>
                  </a:cubicBezTo>
                  <a:cubicBezTo>
                    <a:pt x="19" y="13"/>
                    <a:pt x="22" y="37"/>
                    <a:pt x="21" y="52"/>
                  </a:cubicBezTo>
                  <a:cubicBezTo>
                    <a:pt x="20" y="67"/>
                    <a:pt x="20" y="83"/>
                    <a:pt x="14" y="97"/>
                  </a:cubicBezTo>
                  <a:cubicBezTo>
                    <a:pt x="11" y="104"/>
                    <a:pt x="8" y="111"/>
                    <a:pt x="6" y="118"/>
                  </a:cubicBezTo>
                  <a:cubicBezTo>
                    <a:pt x="4" y="126"/>
                    <a:pt x="1" y="135"/>
                    <a:pt x="1" y="143"/>
                  </a:cubicBezTo>
                  <a:cubicBezTo>
                    <a:pt x="1" y="145"/>
                    <a:pt x="0" y="153"/>
                    <a:pt x="4" y="152"/>
                  </a:cubicBezTo>
                  <a:cubicBezTo>
                    <a:pt x="11" y="150"/>
                    <a:pt x="15" y="143"/>
                    <a:pt x="16" y="137"/>
                  </a:cubicBezTo>
                  <a:cubicBezTo>
                    <a:pt x="18" y="129"/>
                    <a:pt x="20" y="98"/>
                    <a:pt x="33" y="100"/>
                  </a:cubicBezTo>
                  <a:cubicBezTo>
                    <a:pt x="35" y="101"/>
                    <a:pt x="37" y="101"/>
                    <a:pt x="38" y="102"/>
                  </a:cubicBezTo>
                  <a:cubicBezTo>
                    <a:pt x="36" y="92"/>
                    <a:pt x="32" y="92"/>
                    <a:pt x="32" y="9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8" y="11"/>
                    <a:pt x="34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9"/>
            <p:cNvSpPr/>
            <p:nvPr/>
          </p:nvSpPr>
          <p:spPr bwMode="auto">
            <a:xfrm>
              <a:off x="9609138" y="6856413"/>
              <a:ext cx="214313" cy="373063"/>
            </a:xfrm>
            <a:custGeom>
              <a:avLst/>
              <a:gdLst>
                <a:gd name="T0" fmla="*/ 44 w 57"/>
                <a:gd name="T1" fmla="*/ 74 h 99"/>
                <a:gd name="T2" fmla="*/ 18 w 57"/>
                <a:gd name="T3" fmla="*/ 37 h 99"/>
                <a:gd name="T4" fmla="*/ 13 w 57"/>
                <a:gd name="T5" fmla="*/ 0 h 99"/>
                <a:gd name="T6" fmla="*/ 0 w 57"/>
                <a:gd name="T7" fmla="*/ 23 h 99"/>
                <a:gd name="T8" fmla="*/ 14 w 57"/>
                <a:gd name="T9" fmla="*/ 99 h 99"/>
                <a:gd name="T10" fmla="*/ 52 w 57"/>
                <a:gd name="T11" fmla="*/ 75 h 99"/>
                <a:gd name="T12" fmla="*/ 57 w 57"/>
                <a:gd name="T13" fmla="*/ 71 h 99"/>
                <a:gd name="T14" fmla="*/ 44 w 57"/>
                <a:gd name="T15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99">
                  <a:moveTo>
                    <a:pt x="44" y="74"/>
                  </a:moveTo>
                  <a:cubicBezTo>
                    <a:pt x="21" y="74"/>
                    <a:pt x="20" y="54"/>
                    <a:pt x="18" y="37"/>
                  </a:cubicBezTo>
                  <a:cubicBezTo>
                    <a:pt x="17" y="24"/>
                    <a:pt x="17" y="11"/>
                    <a:pt x="13" y="0"/>
                  </a:cubicBezTo>
                  <a:cubicBezTo>
                    <a:pt x="6" y="13"/>
                    <a:pt x="0" y="23"/>
                    <a:pt x="0" y="23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39" y="83"/>
                    <a:pt x="52" y="75"/>
                  </a:cubicBezTo>
                  <a:cubicBezTo>
                    <a:pt x="54" y="74"/>
                    <a:pt x="55" y="72"/>
                    <a:pt x="57" y="71"/>
                  </a:cubicBezTo>
                  <a:cubicBezTo>
                    <a:pt x="53" y="73"/>
                    <a:pt x="49" y="74"/>
                    <a:pt x="44" y="7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8637588" y="6902450"/>
              <a:ext cx="1054100" cy="1493838"/>
            </a:xfrm>
            <a:custGeom>
              <a:avLst/>
              <a:gdLst>
                <a:gd name="T0" fmla="*/ 55 w 281"/>
                <a:gd name="T1" fmla="*/ 289 h 398"/>
                <a:gd name="T2" fmla="*/ 82 w 281"/>
                <a:gd name="T3" fmla="*/ 215 h 398"/>
                <a:gd name="T4" fmla="*/ 264 w 281"/>
                <a:gd name="T5" fmla="*/ 0 h 398"/>
                <a:gd name="T6" fmla="*/ 281 w 281"/>
                <a:gd name="T7" fmla="*/ 88 h 398"/>
                <a:gd name="T8" fmla="*/ 72 w 281"/>
                <a:gd name="T9" fmla="*/ 340 h 398"/>
                <a:gd name="T10" fmla="*/ 55 w 281"/>
                <a:gd name="T11" fmla="*/ 28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98">
                  <a:moveTo>
                    <a:pt x="55" y="289"/>
                  </a:moveTo>
                  <a:cubicBezTo>
                    <a:pt x="82" y="215"/>
                    <a:pt x="82" y="215"/>
                    <a:pt x="82" y="215"/>
                  </a:cubicBezTo>
                  <a:cubicBezTo>
                    <a:pt x="82" y="215"/>
                    <a:pt x="158" y="153"/>
                    <a:pt x="264" y="0"/>
                  </a:cubicBezTo>
                  <a:cubicBezTo>
                    <a:pt x="281" y="88"/>
                    <a:pt x="281" y="88"/>
                    <a:pt x="281" y="88"/>
                  </a:cubicBezTo>
                  <a:cubicBezTo>
                    <a:pt x="281" y="88"/>
                    <a:pt x="144" y="283"/>
                    <a:pt x="72" y="340"/>
                  </a:cubicBezTo>
                  <a:cubicBezTo>
                    <a:pt x="0" y="398"/>
                    <a:pt x="55" y="289"/>
                    <a:pt x="55" y="28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1"/>
            <p:cNvSpPr/>
            <p:nvPr/>
          </p:nvSpPr>
          <p:spPr bwMode="auto">
            <a:xfrm>
              <a:off x="8637588" y="6902450"/>
              <a:ext cx="1054100" cy="1493838"/>
            </a:xfrm>
            <a:custGeom>
              <a:avLst/>
              <a:gdLst>
                <a:gd name="T0" fmla="*/ 264 w 281"/>
                <a:gd name="T1" fmla="*/ 0 h 398"/>
                <a:gd name="T2" fmla="*/ 230 w 281"/>
                <a:gd name="T3" fmla="*/ 48 h 398"/>
                <a:gd name="T4" fmla="*/ 229 w 281"/>
                <a:gd name="T5" fmla="*/ 55 h 398"/>
                <a:gd name="T6" fmla="*/ 234 w 281"/>
                <a:gd name="T7" fmla="*/ 85 h 398"/>
                <a:gd name="T8" fmla="*/ 227 w 281"/>
                <a:gd name="T9" fmla="*/ 128 h 398"/>
                <a:gd name="T10" fmla="*/ 148 w 281"/>
                <a:gd name="T11" fmla="*/ 232 h 398"/>
                <a:gd name="T12" fmla="*/ 144 w 281"/>
                <a:gd name="T13" fmla="*/ 231 h 398"/>
                <a:gd name="T14" fmla="*/ 136 w 281"/>
                <a:gd name="T15" fmla="*/ 161 h 398"/>
                <a:gd name="T16" fmla="*/ 82 w 281"/>
                <a:gd name="T17" fmla="*/ 215 h 398"/>
                <a:gd name="T18" fmla="*/ 55 w 281"/>
                <a:gd name="T19" fmla="*/ 289 h 398"/>
                <a:gd name="T20" fmla="*/ 72 w 281"/>
                <a:gd name="T21" fmla="*/ 340 h 398"/>
                <a:gd name="T22" fmla="*/ 281 w 281"/>
                <a:gd name="T23" fmla="*/ 88 h 398"/>
                <a:gd name="T24" fmla="*/ 264 w 281"/>
                <a:gd name="T2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1" h="398">
                  <a:moveTo>
                    <a:pt x="264" y="0"/>
                  </a:moveTo>
                  <a:cubicBezTo>
                    <a:pt x="252" y="17"/>
                    <a:pt x="241" y="33"/>
                    <a:pt x="230" y="48"/>
                  </a:cubicBezTo>
                  <a:cubicBezTo>
                    <a:pt x="229" y="50"/>
                    <a:pt x="229" y="53"/>
                    <a:pt x="229" y="55"/>
                  </a:cubicBezTo>
                  <a:cubicBezTo>
                    <a:pt x="229" y="66"/>
                    <a:pt x="231" y="75"/>
                    <a:pt x="234" y="85"/>
                  </a:cubicBezTo>
                  <a:cubicBezTo>
                    <a:pt x="237" y="102"/>
                    <a:pt x="235" y="113"/>
                    <a:pt x="227" y="128"/>
                  </a:cubicBezTo>
                  <a:cubicBezTo>
                    <a:pt x="204" y="165"/>
                    <a:pt x="176" y="198"/>
                    <a:pt x="148" y="232"/>
                  </a:cubicBezTo>
                  <a:cubicBezTo>
                    <a:pt x="147" y="233"/>
                    <a:pt x="145" y="232"/>
                    <a:pt x="144" y="231"/>
                  </a:cubicBezTo>
                  <a:cubicBezTo>
                    <a:pt x="140" y="208"/>
                    <a:pt x="139" y="184"/>
                    <a:pt x="136" y="161"/>
                  </a:cubicBezTo>
                  <a:cubicBezTo>
                    <a:pt x="102" y="198"/>
                    <a:pt x="82" y="215"/>
                    <a:pt x="82" y="215"/>
                  </a:cubicBezTo>
                  <a:cubicBezTo>
                    <a:pt x="55" y="289"/>
                    <a:pt x="55" y="289"/>
                    <a:pt x="55" y="289"/>
                  </a:cubicBezTo>
                  <a:cubicBezTo>
                    <a:pt x="55" y="289"/>
                    <a:pt x="0" y="398"/>
                    <a:pt x="72" y="340"/>
                  </a:cubicBezTo>
                  <a:cubicBezTo>
                    <a:pt x="144" y="283"/>
                    <a:pt x="281" y="88"/>
                    <a:pt x="281" y="8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9548813" y="6902450"/>
              <a:ext cx="142875" cy="442913"/>
            </a:xfrm>
            <a:custGeom>
              <a:avLst/>
              <a:gdLst>
                <a:gd name="T0" fmla="*/ 16 w 38"/>
                <a:gd name="T1" fmla="*/ 118 h 118"/>
                <a:gd name="T2" fmla="*/ 38 w 38"/>
                <a:gd name="T3" fmla="*/ 88 h 118"/>
                <a:gd name="T4" fmla="*/ 21 w 38"/>
                <a:gd name="T5" fmla="*/ 0 h 118"/>
                <a:gd name="T6" fmla="*/ 0 w 38"/>
                <a:gd name="T7" fmla="*/ 30 h 118"/>
                <a:gd name="T8" fmla="*/ 16 w 38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18">
                  <a:moveTo>
                    <a:pt x="16" y="118"/>
                  </a:moveTo>
                  <a:cubicBezTo>
                    <a:pt x="30" y="99"/>
                    <a:pt x="38" y="88"/>
                    <a:pt x="38" y="8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4" y="11"/>
                    <a:pt x="7" y="20"/>
                    <a:pt x="0" y="30"/>
                  </a:cubicBezTo>
                  <a:cubicBezTo>
                    <a:pt x="3" y="60"/>
                    <a:pt x="8" y="89"/>
                    <a:pt x="16" y="11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7281863" y="8812213"/>
              <a:ext cx="747713" cy="528638"/>
            </a:xfrm>
            <a:custGeom>
              <a:avLst/>
              <a:gdLst>
                <a:gd name="T0" fmla="*/ 156 w 199"/>
                <a:gd name="T1" fmla="*/ 133 h 141"/>
                <a:gd name="T2" fmla="*/ 182 w 199"/>
                <a:gd name="T3" fmla="*/ 135 h 141"/>
                <a:gd name="T4" fmla="*/ 199 w 199"/>
                <a:gd name="T5" fmla="*/ 51 h 141"/>
                <a:gd name="T6" fmla="*/ 178 w 199"/>
                <a:gd name="T7" fmla="*/ 33 h 141"/>
                <a:gd name="T8" fmla="*/ 33 w 199"/>
                <a:gd name="T9" fmla="*/ 1 h 141"/>
                <a:gd name="T10" fmla="*/ 8 w 199"/>
                <a:gd name="T11" fmla="*/ 20 h 141"/>
                <a:gd name="T12" fmla="*/ 4 w 199"/>
                <a:gd name="T13" fmla="*/ 94 h 141"/>
                <a:gd name="T14" fmla="*/ 23 w 199"/>
                <a:gd name="T15" fmla="*/ 105 h 141"/>
                <a:gd name="T16" fmla="*/ 156 w 199"/>
                <a:gd name="T17" fmla="*/ 13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141">
                  <a:moveTo>
                    <a:pt x="156" y="133"/>
                  </a:moveTo>
                  <a:cubicBezTo>
                    <a:pt x="156" y="133"/>
                    <a:pt x="174" y="141"/>
                    <a:pt x="182" y="135"/>
                  </a:cubicBezTo>
                  <a:cubicBezTo>
                    <a:pt x="190" y="129"/>
                    <a:pt x="198" y="60"/>
                    <a:pt x="199" y="51"/>
                  </a:cubicBezTo>
                  <a:cubicBezTo>
                    <a:pt x="199" y="41"/>
                    <a:pt x="187" y="35"/>
                    <a:pt x="178" y="33"/>
                  </a:cubicBezTo>
                  <a:cubicBezTo>
                    <a:pt x="170" y="31"/>
                    <a:pt x="33" y="1"/>
                    <a:pt x="33" y="1"/>
                  </a:cubicBezTo>
                  <a:cubicBezTo>
                    <a:pt x="33" y="1"/>
                    <a:pt x="16" y="0"/>
                    <a:pt x="8" y="20"/>
                  </a:cubicBezTo>
                  <a:cubicBezTo>
                    <a:pt x="1" y="41"/>
                    <a:pt x="0" y="85"/>
                    <a:pt x="4" y="94"/>
                  </a:cubicBezTo>
                  <a:cubicBezTo>
                    <a:pt x="8" y="103"/>
                    <a:pt x="23" y="105"/>
                    <a:pt x="23" y="105"/>
                  </a:cubicBezTo>
                  <a:lnTo>
                    <a:pt x="156" y="133"/>
                  </a:lnTo>
                  <a:close/>
                </a:path>
              </a:pathLst>
            </a:custGeom>
            <a:solidFill>
              <a:srgbClr val="3D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4"/>
            <p:cNvSpPr/>
            <p:nvPr/>
          </p:nvSpPr>
          <p:spPr bwMode="auto">
            <a:xfrm>
              <a:off x="7920038" y="8928100"/>
              <a:ext cx="109538" cy="398463"/>
            </a:xfrm>
            <a:custGeom>
              <a:avLst/>
              <a:gdLst>
                <a:gd name="T0" fmla="*/ 8 w 29"/>
                <a:gd name="T1" fmla="*/ 2 h 106"/>
                <a:gd name="T2" fmla="*/ 29 w 29"/>
                <a:gd name="T3" fmla="*/ 20 h 106"/>
                <a:gd name="T4" fmla="*/ 12 w 29"/>
                <a:gd name="T5" fmla="*/ 104 h 106"/>
                <a:gd name="T6" fmla="*/ 6 w 29"/>
                <a:gd name="T7" fmla="*/ 106 h 106"/>
                <a:gd name="T8" fmla="*/ 22 w 29"/>
                <a:gd name="T9" fmla="*/ 25 h 106"/>
                <a:gd name="T10" fmla="*/ 21 w 29"/>
                <a:gd name="T11" fmla="*/ 23 h 106"/>
                <a:gd name="T12" fmla="*/ 3 w 29"/>
                <a:gd name="T13" fmla="*/ 1 h 106"/>
                <a:gd name="T14" fmla="*/ 0 w 29"/>
                <a:gd name="T15" fmla="*/ 0 h 106"/>
                <a:gd name="T16" fmla="*/ 8 w 29"/>
                <a:gd name="T17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6">
                  <a:moveTo>
                    <a:pt x="8" y="2"/>
                  </a:moveTo>
                  <a:cubicBezTo>
                    <a:pt x="17" y="4"/>
                    <a:pt x="29" y="10"/>
                    <a:pt x="29" y="20"/>
                  </a:cubicBezTo>
                  <a:cubicBezTo>
                    <a:pt x="28" y="29"/>
                    <a:pt x="20" y="98"/>
                    <a:pt x="12" y="104"/>
                  </a:cubicBezTo>
                  <a:cubicBezTo>
                    <a:pt x="10" y="105"/>
                    <a:pt x="8" y="106"/>
                    <a:pt x="6" y="106"/>
                  </a:cubicBezTo>
                  <a:cubicBezTo>
                    <a:pt x="20" y="82"/>
                    <a:pt x="26" y="53"/>
                    <a:pt x="22" y="25"/>
                  </a:cubicBezTo>
                  <a:cubicBezTo>
                    <a:pt x="22" y="24"/>
                    <a:pt x="21" y="24"/>
                    <a:pt x="21" y="23"/>
                  </a:cubicBezTo>
                  <a:cubicBezTo>
                    <a:pt x="19" y="13"/>
                    <a:pt x="14" y="8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5" y="1"/>
                    <a:pt x="7" y="2"/>
                    <a:pt x="8" y="2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5"/>
            <p:cNvSpPr/>
            <p:nvPr/>
          </p:nvSpPr>
          <p:spPr bwMode="auto">
            <a:xfrm>
              <a:off x="7281863" y="8812213"/>
              <a:ext cx="211138" cy="360363"/>
            </a:xfrm>
            <a:custGeom>
              <a:avLst/>
              <a:gdLst>
                <a:gd name="T0" fmla="*/ 56 w 56"/>
                <a:gd name="T1" fmla="*/ 6 h 96"/>
                <a:gd name="T2" fmla="*/ 25 w 56"/>
                <a:gd name="T3" fmla="*/ 12 h 96"/>
                <a:gd name="T4" fmla="*/ 6 w 56"/>
                <a:gd name="T5" fmla="*/ 53 h 96"/>
                <a:gd name="T6" fmla="*/ 2 w 56"/>
                <a:gd name="T7" fmla="*/ 84 h 96"/>
                <a:gd name="T8" fmla="*/ 5 w 56"/>
                <a:gd name="T9" fmla="*/ 96 h 96"/>
                <a:gd name="T10" fmla="*/ 4 w 56"/>
                <a:gd name="T11" fmla="*/ 94 h 96"/>
                <a:gd name="T12" fmla="*/ 8 w 56"/>
                <a:gd name="T13" fmla="*/ 20 h 96"/>
                <a:gd name="T14" fmla="*/ 33 w 56"/>
                <a:gd name="T15" fmla="*/ 1 h 96"/>
                <a:gd name="T16" fmla="*/ 56 w 56"/>
                <a:gd name="T17" fmla="*/ 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96">
                  <a:moveTo>
                    <a:pt x="56" y="6"/>
                  </a:moveTo>
                  <a:cubicBezTo>
                    <a:pt x="45" y="5"/>
                    <a:pt x="33" y="5"/>
                    <a:pt x="25" y="12"/>
                  </a:cubicBezTo>
                  <a:cubicBezTo>
                    <a:pt x="13" y="22"/>
                    <a:pt x="8" y="38"/>
                    <a:pt x="6" y="53"/>
                  </a:cubicBezTo>
                  <a:cubicBezTo>
                    <a:pt x="5" y="63"/>
                    <a:pt x="2" y="74"/>
                    <a:pt x="2" y="84"/>
                  </a:cubicBezTo>
                  <a:cubicBezTo>
                    <a:pt x="2" y="89"/>
                    <a:pt x="4" y="93"/>
                    <a:pt x="5" y="96"/>
                  </a:cubicBezTo>
                  <a:cubicBezTo>
                    <a:pt x="5" y="96"/>
                    <a:pt x="4" y="95"/>
                    <a:pt x="4" y="94"/>
                  </a:cubicBezTo>
                  <a:cubicBezTo>
                    <a:pt x="0" y="85"/>
                    <a:pt x="1" y="41"/>
                    <a:pt x="8" y="20"/>
                  </a:cubicBezTo>
                  <a:cubicBezTo>
                    <a:pt x="16" y="0"/>
                    <a:pt x="33" y="1"/>
                    <a:pt x="33" y="1"/>
                  </a:cubicBezTo>
                  <a:cubicBezTo>
                    <a:pt x="33" y="1"/>
                    <a:pt x="42" y="3"/>
                    <a:pt x="56" y="6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6"/>
            <p:cNvSpPr/>
            <p:nvPr/>
          </p:nvSpPr>
          <p:spPr bwMode="auto">
            <a:xfrm>
              <a:off x="7397751" y="8828088"/>
              <a:ext cx="541338" cy="490538"/>
            </a:xfrm>
            <a:custGeom>
              <a:avLst/>
              <a:gdLst>
                <a:gd name="T0" fmla="*/ 10 w 144"/>
                <a:gd name="T1" fmla="*/ 42 h 131"/>
                <a:gd name="T2" fmla="*/ 12 w 144"/>
                <a:gd name="T3" fmla="*/ 0 h 131"/>
                <a:gd name="T4" fmla="*/ 144 w 144"/>
                <a:gd name="T5" fmla="*/ 28 h 131"/>
                <a:gd name="T6" fmla="*/ 140 w 144"/>
                <a:gd name="T7" fmla="*/ 67 h 131"/>
                <a:gd name="T8" fmla="*/ 130 w 144"/>
                <a:gd name="T9" fmla="*/ 131 h 131"/>
                <a:gd name="T10" fmla="*/ 125 w 144"/>
                <a:gd name="T11" fmla="*/ 129 h 131"/>
                <a:gd name="T12" fmla="*/ 0 w 144"/>
                <a:gd name="T13" fmla="*/ 103 h 131"/>
                <a:gd name="T14" fmla="*/ 10 w 144"/>
                <a:gd name="T15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31">
                  <a:moveTo>
                    <a:pt x="10" y="42"/>
                  </a:moveTo>
                  <a:cubicBezTo>
                    <a:pt x="11" y="28"/>
                    <a:pt x="11" y="14"/>
                    <a:pt x="12" y="0"/>
                  </a:cubicBezTo>
                  <a:cubicBezTo>
                    <a:pt x="42" y="6"/>
                    <a:pt x="125" y="24"/>
                    <a:pt x="144" y="28"/>
                  </a:cubicBezTo>
                  <a:cubicBezTo>
                    <a:pt x="142" y="41"/>
                    <a:pt x="142" y="54"/>
                    <a:pt x="140" y="67"/>
                  </a:cubicBezTo>
                  <a:cubicBezTo>
                    <a:pt x="137" y="89"/>
                    <a:pt x="133" y="110"/>
                    <a:pt x="130" y="131"/>
                  </a:cubicBezTo>
                  <a:cubicBezTo>
                    <a:pt x="127" y="130"/>
                    <a:pt x="125" y="129"/>
                    <a:pt x="125" y="12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" y="82"/>
                    <a:pt x="8" y="62"/>
                    <a:pt x="10" y="42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7"/>
            <p:cNvSpPr/>
            <p:nvPr/>
          </p:nvSpPr>
          <p:spPr bwMode="auto">
            <a:xfrm>
              <a:off x="7653338" y="9120188"/>
              <a:ext cx="263525" cy="161925"/>
            </a:xfrm>
            <a:custGeom>
              <a:avLst/>
              <a:gdLst>
                <a:gd name="T0" fmla="*/ 43 w 70"/>
                <a:gd name="T1" fmla="*/ 15 h 43"/>
                <a:gd name="T2" fmla="*/ 70 w 70"/>
                <a:gd name="T3" fmla="*/ 0 h 43"/>
                <a:gd name="T4" fmla="*/ 68 w 70"/>
                <a:gd name="T5" fmla="*/ 15 h 43"/>
                <a:gd name="T6" fmla="*/ 40 w 70"/>
                <a:gd name="T7" fmla="*/ 31 h 43"/>
                <a:gd name="T8" fmla="*/ 17 w 70"/>
                <a:gd name="T9" fmla="*/ 43 h 43"/>
                <a:gd name="T10" fmla="*/ 0 w 70"/>
                <a:gd name="T11" fmla="*/ 39 h 43"/>
                <a:gd name="T12" fmla="*/ 43 w 70"/>
                <a:gd name="T13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43">
                  <a:moveTo>
                    <a:pt x="43" y="15"/>
                  </a:moveTo>
                  <a:cubicBezTo>
                    <a:pt x="52" y="10"/>
                    <a:pt x="61" y="5"/>
                    <a:pt x="70" y="0"/>
                  </a:cubicBezTo>
                  <a:cubicBezTo>
                    <a:pt x="70" y="5"/>
                    <a:pt x="69" y="10"/>
                    <a:pt x="68" y="15"/>
                  </a:cubicBezTo>
                  <a:cubicBezTo>
                    <a:pt x="59" y="21"/>
                    <a:pt x="50" y="26"/>
                    <a:pt x="40" y="31"/>
                  </a:cubicBezTo>
                  <a:cubicBezTo>
                    <a:pt x="32" y="35"/>
                    <a:pt x="24" y="38"/>
                    <a:pt x="17" y="43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5" y="33"/>
                    <a:pt x="29" y="24"/>
                    <a:pt x="43" y="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8"/>
            <p:cNvSpPr/>
            <p:nvPr/>
          </p:nvSpPr>
          <p:spPr bwMode="auto">
            <a:xfrm>
              <a:off x="7593013" y="9064625"/>
              <a:ext cx="334963" cy="198438"/>
            </a:xfrm>
            <a:custGeom>
              <a:avLst/>
              <a:gdLst>
                <a:gd name="T0" fmla="*/ 24 w 89"/>
                <a:gd name="T1" fmla="*/ 38 h 53"/>
                <a:gd name="T2" fmla="*/ 50 w 89"/>
                <a:gd name="T3" fmla="*/ 25 h 53"/>
                <a:gd name="T4" fmla="*/ 89 w 89"/>
                <a:gd name="T5" fmla="*/ 0 h 53"/>
                <a:gd name="T6" fmla="*/ 88 w 89"/>
                <a:gd name="T7" fmla="*/ 4 h 53"/>
                <a:gd name="T8" fmla="*/ 87 w 89"/>
                <a:gd name="T9" fmla="*/ 10 h 53"/>
                <a:gd name="T10" fmla="*/ 60 w 89"/>
                <a:gd name="T11" fmla="*/ 25 h 53"/>
                <a:gd name="T12" fmla="*/ 9 w 89"/>
                <a:gd name="T13" fmla="*/ 53 h 53"/>
                <a:gd name="T14" fmla="*/ 0 w 89"/>
                <a:gd name="T15" fmla="*/ 51 h 53"/>
                <a:gd name="T16" fmla="*/ 24 w 89"/>
                <a:gd name="T17" fmla="*/ 3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3">
                  <a:moveTo>
                    <a:pt x="24" y="38"/>
                  </a:moveTo>
                  <a:cubicBezTo>
                    <a:pt x="32" y="34"/>
                    <a:pt x="41" y="29"/>
                    <a:pt x="50" y="25"/>
                  </a:cubicBezTo>
                  <a:cubicBezTo>
                    <a:pt x="63" y="17"/>
                    <a:pt x="76" y="9"/>
                    <a:pt x="89" y="0"/>
                  </a:cubicBezTo>
                  <a:cubicBezTo>
                    <a:pt x="88" y="2"/>
                    <a:pt x="88" y="3"/>
                    <a:pt x="88" y="4"/>
                  </a:cubicBezTo>
                  <a:cubicBezTo>
                    <a:pt x="88" y="6"/>
                    <a:pt x="87" y="8"/>
                    <a:pt x="87" y="10"/>
                  </a:cubicBezTo>
                  <a:cubicBezTo>
                    <a:pt x="78" y="15"/>
                    <a:pt x="69" y="20"/>
                    <a:pt x="60" y="25"/>
                  </a:cubicBezTo>
                  <a:cubicBezTo>
                    <a:pt x="43" y="35"/>
                    <a:pt x="27" y="46"/>
                    <a:pt x="9" y="5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44"/>
                    <a:pt x="18" y="41"/>
                    <a:pt x="24" y="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9"/>
            <p:cNvSpPr/>
            <p:nvPr/>
          </p:nvSpPr>
          <p:spPr bwMode="auto">
            <a:xfrm>
              <a:off x="7440613" y="8839200"/>
              <a:ext cx="438150" cy="449263"/>
            </a:xfrm>
            <a:custGeom>
              <a:avLst/>
              <a:gdLst>
                <a:gd name="T0" fmla="*/ 92 w 117"/>
                <a:gd name="T1" fmla="*/ 101 h 120"/>
                <a:gd name="T2" fmla="*/ 111 w 117"/>
                <a:gd name="T3" fmla="*/ 92 h 120"/>
                <a:gd name="T4" fmla="*/ 112 w 117"/>
                <a:gd name="T5" fmla="*/ 57 h 120"/>
                <a:gd name="T6" fmla="*/ 110 w 117"/>
                <a:gd name="T7" fmla="*/ 20 h 120"/>
                <a:gd name="T8" fmla="*/ 20 w 117"/>
                <a:gd name="T9" fmla="*/ 0 h 120"/>
                <a:gd name="T10" fmla="*/ 15 w 117"/>
                <a:gd name="T11" fmla="*/ 30 h 120"/>
                <a:gd name="T12" fmla="*/ 4 w 117"/>
                <a:gd name="T13" fmla="*/ 74 h 120"/>
                <a:gd name="T14" fmla="*/ 0 w 117"/>
                <a:gd name="T15" fmla="*/ 102 h 120"/>
                <a:gd name="T16" fmla="*/ 82 w 117"/>
                <a:gd name="T17" fmla="*/ 120 h 120"/>
                <a:gd name="T18" fmla="*/ 92 w 117"/>
                <a:gd name="T19" fmla="*/ 10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20">
                  <a:moveTo>
                    <a:pt x="92" y="101"/>
                  </a:moveTo>
                  <a:cubicBezTo>
                    <a:pt x="98" y="96"/>
                    <a:pt x="107" y="100"/>
                    <a:pt x="111" y="92"/>
                  </a:cubicBezTo>
                  <a:cubicBezTo>
                    <a:pt x="117" y="81"/>
                    <a:pt x="115" y="68"/>
                    <a:pt x="112" y="57"/>
                  </a:cubicBezTo>
                  <a:cubicBezTo>
                    <a:pt x="109" y="43"/>
                    <a:pt x="108" y="32"/>
                    <a:pt x="110" y="20"/>
                  </a:cubicBezTo>
                  <a:cubicBezTo>
                    <a:pt x="84" y="14"/>
                    <a:pt x="46" y="6"/>
                    <a:pt x="20" y="0"/>
                  </a:cubicBezTo>
                  <a:cubicBezTo>
                    <a:pt x="19" y="11"/>
                    <a:pt x="18" y="21"/>
                    <a:pt x="15" y="30"/>
                  </a:cubicBezTo>
                  <a:cubicBezTo>
                    <a:pt x="11" y="45"/>
                    <a:pt x="7" y="59"/>
                    <a:pt x="4" y="74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3" y="112"/>
                    <a:pt x="86" y="105"/>
                    <a:pt x="92" y="101"/>
                  </a:cubicBez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0"/>
            <p:cNvSpPr/>
            <p:nvPr/>
          </p:nvSpPr>
          <p:spPr bwMode="auto">
            <a:xfrm>
              <a:off x="7342188" y="8988425"/>
              <a:ext cx="55563" cy="76200"/>
            </a:xfrm>
            <a:custGeom>
              <a:avLst/>
              <a:gdLst>
                <a:gd name="T0" fmla="*/ 35 w 35"/>
                <a:gd name="T1" fmla="*/ 31 h 48"/>
                <a:gd name="T2" fmla="*/ 0 w 35"/>
                <a:gd name="T3" fmla="*/ 48 h 48"/>
                <a:gd name="T4" fmla="*/ 12 w 35"/>
                <a:gd name="T5" fmla="*/ 0 h 48"/>
                <a:gd name="T6" fmla="*/ 35 w 35"/>
                <a:gd name="T7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8">
                  <a:moveTo>
                    <a:pt x="35" y="31"/>
                  </a:moveTo>
                  <a:lnTo>
                    <a:pt x="0" y="48"/>
                  </a:lnTo>
                  <a:lnTo>
                    <a:pt x="12" y="0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1"/>
            <p:cNvSpPr/>
            <p:nvPr/>
          </p:nvSpPr>
          <p:spPr bwMode="auto">
            <a:xfrm>
              <a:off x="7443788" y="8834438"/>
              <a:ext cx="412750" cy="477838"/>
            </a:xfrm>
            <a:custGeom>
              <a:avLst/>
              <a:gdLst>
                <a:gd name="T0" fmla="*/ 39 w 110"/>
                <a:gd name="T1" fmla="*/ 0 h 127"/>
                <a:gd name="T2" fmla="*/ 12 w 110"/>
                <a:gd name="T3" fmla="*/ 56 h 127"/>
                <a:gd name="T4" fmla="*/ 8 w 110"/>
                <a:gd name="T5" fmla="*/ 107 h 127"/>
                <a:gd name="T6" fmla="*/ 25 w 110"/>
                <a:gd name="T7" fmla="*/ 110 h 127"/>
                <a:gd name="T8" fmla="*/ 39 w 110"/>
                <a:gd name="T9" fmla="*/ 120 h 127"/>
                <a:gd name="T10" fmla="*/ 54 w 110"/>
                <a:gd name="T11" fmla="*/ 113 h 127"/>
                <a:gd name="T12" fmla="*/ 71 w 110"/>
                <a:gd name="T13" fmla="*/ 125 h 127"/>
                <a:gd name="T14" fmla="*/ 80 w 110"/>
                <a:gd name="T15" fmla="*/ 113 h 127"/>
                <a:gd name="T16" fmla="*/ 81 w 110"/>
                <a:gd name="T17" fmla="*/ 88 h 127"/>
                <a:gd name="T18" fmla="*/ 92 w 110"/>
                <a:gd name="T19" fmla="*/ 97 h 127"/>
                <a:gd name="T20" fmla="*/ 108 w 110"/>
                <a:gd name="T21" fmla="*/ 76 h 127"/>
                <a:gd name="T22" fmla="*/ 97 w 110"/>
                <a:gd name="T23" fmla="*/ 16 h 127"/>
                <a:gd name="T24" fmla="*/ 39 w 110"/>
                <a:gd name="T2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27">
                  <a:moveTo>
                    <a:pt x="39" y="0"/>
                  </a:moveTo>
                  <a:cubicBezTo>
                    <a:pt x="39" y="0"/>
                    <a:pt x="20" y="29"/>
                    <a:pt x="12" y="56"/>
                  </a:cubicBezTo>
                  <a:cubicBezTo>
                    <a:pt x="4" y="83"/>
                    <a:pt x="0" y="100"/>
                    <a:pt x="8" y="107"/>
                  </a:cubicBezTo>
                  <a:cubicBezTo>
                    <a:pt x="16" y="114"/>
                    <a:pt x="23" y="114"/>
                    <a:pt x="25" y="110"/>
                  </a:cubicBezTo>
                  <a:cubicBezTo>
                    <a:pt x="25" y="110"/>
                    <a:pt x="26" y="119"/>
                    <a:pt x="39" y="120"/>
                  </a:cubicBezTo>
                  <a:cubicBezTo>
                    <a:pt x="52" y="120"/>
                    <a:pt x="54" y="113"/>
                    <a:pt x="54" y="113"/>
                  </a:cubicBezTo>
                  <a:cubicBezTo>
                    <a:pt x="54" y="113"/>
                    <a:pt x="57" y="124"/>
                    <a:pt x="71" y="125"/>
                  </a:cubicBezTo>
                  <a:cubicBezTo>
                    <a:pt x="81" y="127"/>
                    <a:pt x="80" y="113"/>
                    <a:pt x="80" y="113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1" y="88"/>
                    <a:pt x="83" y="97"/>
                    <a:pt x="92" y="97"/>
                  </a:cubicBezTo>
                  <a:cubicBezTo>
                    <a:pt x="101" y="96"/>
                    <a:pt x="110" y="94"/>
                    <a:pt x="108" y="76"/>
                  </a:cubicBezTo>
                  <a:cubicBezTo>
                    <a:pt x="107" y="58"/>
                    <a:pt x="97" y="16"/>
                    <a:pt x="97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2"/>
            <p:cNvSpPr/>
            <p:nvPr/>
          </p:nvSpPr>
          <p:spPr bwMode="auto">
            <a:xfrm>
              <a:off x="7716838" y="8985250"/>
              <a:ext cx="131763" cy="307975"/>
            </a:xfrm>
            <a:custGeom>
              <a:avLst/>
              <a:gdLst>
                <a:gd name="T0" fmla="*/ 4 w 35"/>
                <a:gd name="T1" fmla="*/ 22 h 82"/>
                <a:gd name="T2" fmla="*/ 13 w 35"/>
                <a:gd name="T3" fmla="*/ 0 h 82"/>
                <a:gd name="T4" fmla="*/ 15 w 35"/>
                <a:gd name="T5" fmla="*/ 1 h 82"/>
                <a:gd name="T6" fmla="*/ 10 w 35"/>
                <a:gd name="T7" fmla="*/ 38 h 82"/>
                <a:gd name="T8" fmla="*/ 35 w 35"/>
                <a:gd name="T9" fmla="*/ 44 h 82"/>
                <a:gd name="T10" fmla="*/ 19 w 35"/>
                <a:gd name="T11" fmla="*/ 57 h 82"/>
                <a:gd name="T12" fmla="*/ 8 w 35"/>
                <a:gd name="T13" fmla="*/ 48 h 82"/>
                <a:gd name="T14" fmla="*/ 7 w 35"/>
                <a:gd name="T15" fmla="*/ 73 h 82"/>
                <a:gd name="T16" fmla="*/ 5 w 35"/>
                <a:gd name="T17" fmla="*/ 82 h 82"/>
                <a:gd name="T18" fmla="*/ 1 w 35"/>
                <a:gd name="T19" fmla="*/ 58 h 82"/>
                <a:gd name="T20" fmla="*/ 4 w 35"/>
                <a:gd name="T21" fmla="*/ 2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82">
                  <a:moveTo>
                    <a:pt x="4" y="22"/>
                  </a:moveTo>
                  <a:cubicBezTo>
                    <a:pt x="5" y="17"/>
                    <a:pt x="6" y="1"/>
                    <a:pt x="13" y="0"/>
                  </a:cubicBezTo>
                  <a:cubicBezTo>
                    <a:pt x="14" y="0"/>
                    <a:pt x="14" y="1"/>
                    <a:pt x="15" y="1"/>
                  </a:cubicBezTo>
                  <a:cubicBezTo>
                    <a:pt x="7" y="10"/>
                    <a:pt x="6" y="26"/>
                    <a:pt x="10" y="38"/>
                  </a:cubicBezTo>
                  <a:cubicBezTo>
                    <a:pt x="15" y="48"/>
                    <a:pt x="27" y="50"/>
                    <a:pt x="35" y="44"/>
                  </a:cubicBezTo>
                  <a:cubicBezTo>
                    <a:pt x="34" y="55"/>
                    <a:pt x="27" y="56"/>
                    <a:pt x="19" y="57"/>
                  </a:cubicBezTo>
                  <a:cubicBezTo>
                    <a:pt x="10" y="57"/>
                    <a:pt x="8" y="48"/>
                    <a:pt x="8" y="48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8"/>
                    <a:pt x="5" y="82"/>
                  </a:cubicBezTo>
                  <a:cubicBezTo>
                    <a:pt x="5" y="74"/>
                    <a:pt x="1" y="66"/>
                    <a:pt x="1" y="58"/>
                  </a:cubicBezTo>
                  <a:cubicBezTo>
                    <a:pt x="0" y="46"/>
                    <a:pt x="2" y="34"/>
                    <a:pt x="4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7504113" y="8834438"/>
              <a:ext cx="330200" cy="176213"/>
            </a:xfrm>
            <a:custGeom>
              <a:avLst/>
              <a:gdLst>
                <a:gd name="T0" fmla="*/ 79 w 88"/>
                <a:gd name="T1" fmla="*/ 38 h 47"/>
                <a:gd name="T2" fmla="*/ 78 w 88"/>
                <a:gd name="T3" fmla="*/ 37 h 47"/>
                <a:gd name="T4" fmla="*/ 18 w 88"/>
                <a:gd name="T5" fmla="*/ 31 h 47"/>
                <a:gd name="T6" fmla="*/ 0 w 88"/>
                <a:gd name="T7" fmla="*/ 44 h 47"/>
                <a:gd name="T8" fmla="*/ 23 w 88"/>
                <a:gd name="T9" fmla="*/ 0 h 47"/>
                <a:gd name="T10" fmla="*/ 81 w 88"/>
                <a:gd name="T11" fmla="*/ 16 h 47"/>
                <a:gd name="T12" fmla="*/ 88 w 88"/>
                <a:gd name="T13" fmla="*/ 47 h 47"/>
                <a:gd name="T14" fmla="*/ 79 w 88"/>
                <a:gd name="T1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47">
                  <a:moveTo>
                    <a:pt x="79" y="38"/>
                  </a:moveTo>
                  <a:cubicBezTo>
                    <a:pt x="79" y="38"/>
                    <a:pt x="79" y="38"/>
                    <a:pt x="78" y="37"/>
                  </a:cubicBezTo>
                  <a:cubicBezTo>
                    <a:pt x="59" y="32"/>
                    <a:pt x="38" y="25"/>
                    <a:pt x="18" y="31"/>
                  </a:cubicBezTo>
                  <a:cubicBezTo>
                    <a:pt x="10" y="33"/>
                    <a:pt x="5" y="38"/>
                    <a:pt x="0" y="44"/>
                  </a:cubicBezTo>
                  <a:cubicBezTo>
                    <a:pt x="9" y="21"/>
                    <a:pt x="23" y="0"/>
                    <a:pt x="23" y="0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1" y="16"/>
                    <a:pt x="85" y="31"/>
                    <a:pt x="88" y="47"/>
                  </a:cubicBezTo>
                  <a:cubicBezTo>
                    <a:pt x="85" y="43"/>
                    <a:pt x="83" y="40"/>
                    <a:pt x="79" y="3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4"/>
            <p:cNvSpPr/>
            <p:nvPr/>
          </p:nvSpPr>
          <p:spPr bwMode="auto">
            <a:xfrm>
              <a:off x="7518401" y="9086850"/>
              <a:ext cx="63500" cy="184150"/>
            </a:xfrm>
            <a:custGeom>
              <a:avLst/>
              <a:gdLst>
                <a:gd name="T0" fmla="*/ 2 w 17"/>
                <a:gd name="T1" fmla="*/ 40 h 49"/>
                <a:gd name="T2" fmla="*/ 10 w 17"/>
                <a:gd name="T3" fmla="*/ 5 h 49"/>
                <a:gd name="T4" fmla="*/ 15 w 17"/>
                <a:gd name="T5" fmla="*/ 7 h 49"/>
                <a:gd name="T6" fmla="*/ 11 w 17"/>
                <a:gd name="T7" fmla="*/ 17 h 49"/>
                <a:gd name="T8" fmla="*/ 9 w 17"/>
                <a:gd name="T9" fmla="*/ 27 h 49"/>
                <a:gd name="T10" fmla="*/ 9 w 17"/>
                <a:gd name="T11" fmla="*/ 49 h 49"/>
                <a:gd name="T12" fmla="*/ 5 w 17"/>
                <a:gd name="T13" fmla="*/ 43 h 49"/>
                <a:gd name="T14" fmla="*/ 0 w 17"/>
                <a:gd name="T15" fmla="*/ 46 h 49"/>
                <a:gd name="T16" fmla="*/ 2 w 17"/>
                <a:gd name="T17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9">
                  <a:moveTo>
                    <a:pt x="2" y="40"/>
                  </a:moveTo>
                  <a:cubicBezTo>
                    <a:pt x="4" y="29"/>
                    <a:pt x="3" y="15"/>
                    <a:pt x="10" y="5"/>
                  </a:cubicBezTo>
                  <a:cubicBezTo>
                    <a:pt x="13" y="0"/>
                    <a:pt x="17" y="3"/>
                    <a:pt x="15" y="7"/>
                  </a:cubicBezTo>
                  <a:cubicBezTo>
                    <a:pt x="14" y="11"/>
                    <a:pt x="12" y="14"/>
                    <a:pt x="11" y="17"/>
                  </a:cubicBezTo>
                  <a:cubicBezTo>
                    <a:pt x="10" y="20"/>
                    <a:pt x="10" y="24"/>
                    <a:pt x="9" y="27"/>
                  </a:cubicBezTo>
                  <a:cubicBezTo>
                    <a:pt x="9" y="31"/>
                    <a:pt x="7" y="41"/>
                    <a:pt x="9" y="49"/>
                  </a:cubicBezTo>
                  <a:cubicBezTo>
                    <a:pt x="5" y="47"/>
                    <a:pt x="5" y="43"/>
                    <a:pt x="5" y="43"/>
                  </a:cubicBezTo>
                  <a:cubicBezTo>
                    <a:pt x="4" y="45"/>
                    <a:pt x="2" y="46"/>
                    <a:pt x="0" y="46"/>
                  </a:cubicBezTo>
                  <a:cubicBezTo>
                    <a:pt x="0" y="44"/>
                    <a:pt x="1" y="42"/>
                    <a:pt x="2" y="4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7623176" y="9105900"/>
              <a:ext cx="49213" cy="187325"/>
            </a:xfrm>
            <a:custGeom>
              <a:avLst/>
              <a:gdLst>
                <a:gd name="T0" fmla="*/ 2 w 13"/>
                <a:gd name="T1" fmla="*/ 35 h 50"/>
                <a:gd name="T2" fmla="*/ 8 w 13"/>
                <a:gd name="T3" fmla="*/ 0 h 50"/>
                <a:gd name="T4" fmla="*/ 7 w 13"/>
                <a:gd name="T5" fmla="*/ 29 h 50"/>
                <a:gd name="T6" fmla="*/ 13 w 13"/>
                <a:gd name="T7" fmla="*/ 50 h 50"/>
                <a:gd name="T8" fmla="*/ 6 w 13"/>
                <a:gd name="T9" fmla="*/ 41 h 50"/>
                <a:gd name="T10" fmla="*/ 0 w 13"/>
                <a:gd name="T11" fmla="*/ 46 h 50"/>
                <a:gd name="T12" fmla="*/ 2 w 13"/>
                <a:gd name="T13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0">
                  <a:moveTo>
                    <a:pt x="2" y="35"/>
                  </a:moveTo>
                  <a:cubicBezTo>
                    <a:pt x="2" y="29"/>
                    <a:pt x="2" y="6"/>
                    <a:pt x="8" y="0"/>
                  </a:cubicBezTo>
                  <a:cubicBezTo>
                    <a:pt x="7" y="9"/>
                    <a:pt x="4" y="19"/>
                    <a:pt x="7" y="29"/>
                  </a:cubicBezTo>
                  <a:cubicBezTo>
                    <a:pt x="8" y="36"/>
                    <a:pt x="10" y="43"/>
                    <a:pt x="13" y="50"/>
                  </a:cubicBezTo>
                  <a:cubicBezTo>
                    <a:pt x="7" y="46"/>
                    <a:pt x="6" y="41"/>
                    <a:pt x="6" y="41"/>
                  </a:cubicBezTo>
                  <a:cubicBezTo>
                    <a:pt x="6" y="41"/>
                    <a:pt x="5" y="44"/>
                    <a:pt x="0" y="46"/>
                  </a:cubicBezTo>
                  <a:cubicBezTo>
                    <a:pt x="1" y="42"/>
                    <a:pt x="1" y="38"/>
                    <a:pt x="2" y="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6"/>
            <p:cNvSpPr/>
            <p:nvPr/>
          </p:nvSpPr>
          <p:spPr bwMode="auto">
            <a:xfrm>
              <a:off x="7545388" y="8031163"/>
              <a:ext cx="833438" cy="890588"/>
            </a:xfrm>
            <a:custGeom>
              <a:avLst/>
              <a:gdLst>
                <a:gd name="T0" fmla="*/ 190 w 222"/>
                <a:gd name="T1" fmla="*/ 0 h 237"/>
                <a:gd name="T2" fmla="*/ 0 w 222"/>
                <a:gd name="T3" fmla="*/ 229 h 237"/>
                <a:gd name="T4" fmla="*/ 74 w 222"/>
                <a:gd name="T5" fmla="*/ 237 h 237"/>
                <a:gd name="T6" fmla="*/ 188 w 222"/>
                <a:gd name="T7" fmla="*/ 67 h 237"/>
                <a:gd name="T8" fmla="*/ 222 w 222"/>
                <a:gd name="T9" fmla="*/ 32 h 237"/>
                <a:gd name="T10" fmla="*/ 190 w 222"/>
                <a:gd name="T1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237">
                  <a:moveTo>
                    <a:pt x="190" y="0"/>
                  </a:moveTo>
                  <a:cubicBezTo>
                    <a:pt x="190" y="0"/>
                    <a:pt x="47" y="18"/>
                    <a:pt x="0" y="229"/>
                  </a:cubicBezTo>
                  <a:cubicBezTo>
                    <a:pt x="74" y="237"/>
                    <a:pt x="74" y="237"/>
                    <a:pt x="74" y="237"/>
                  </a:cubicBezTo>
                  <a:cubicBezTo>
                    <a:pt x="74" y="237"/>
                    <a:pt x="99" y="72"/>
                    <a:pt x="188" y="67"/>
                  </a:cubicBezTo>
                  <a:cubicBezTo>
                    <a:pt x="212" y="66"/>
                    <a:pt x="222" y="40"/>
                    <a:pt x="222" y="32"/>
                  </a:cubicBezTo>
                  <a:cubicBezTo>
                    <a:pt x="220" y="3"/>
                    <a:pt x="190" y="0"/>
                    <a:pt x="190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7"/>
            <p:cNvSpPr/>
            <p:nvPr/>
          </p:nvSpPr>
          <p:spPr bwMode="auto">
            <a:xfrm>
              <a:off x="7545388" y="8031163"/>
              <a:ext cx="833438" cy="890588"/>
            </a:xfrm>
            <a:custGeom>
              <a:avLst/>
              <a:gdLst>
                <a:gd name="T0" fmla="*/ 222 w 222"/>
                <a:gd name="T1" fmla="*/ 32 h 237"/>
                <a:gd name="T2" fmla="*/ 190 w 222"/>
                <a:gd name="T3" fmla="*/ 0 h 237"/>
                <a:gd name="T4" fmla="*/ 155 w 222"/>
                <a:gd name="T5" fmla="*/ 11 h 237"/>
                <a:gd name="T6" fmla="*/ 151 w 222"/>
                <a:gd name="T7" fmla="*/ 54 h 237"/>
                <a:gd name="T8" fmla="*/ 128 w 222"/>
                <a:gd name="T9" fmla="*/ 91 h 237"/>
                <a:gd name="T10" fmla="*/ 91 w 222"/>
                <a:gd name="T11" fmla="*/ 131 h 237"/>
                <a:gd name="T12" fmla="*/ 74 w 222"/>
                <a:gd name="T13" fmla="*/ 168 h 237"/>
                <a:gd name="T14" fmla="*/ 56 w 222"/>
                <a:gd name="T15" fmla="*/ 197 h 237"/>
                <a:gd name="T16" fmla="*/ 28 w 222"/>
                <a:gd name="T17" fmla="*/ 200 h 237"/>
                <a:gd name="T18" fmla="*/ 8 w 222"/>
                <a:gd name="T19" fmla="*/ 196 h 237"/>
                <a:gd name="T20" fmla="*/ 0 w 222"/>
                <a:gd name="T21" fmla="*/ 229 h 237"/>
                <a:gd name="T22" fmla="*/ 74 w 222"/>
                <a:gd name="T23" fmla="*/ 237 h 237"/>
                <a:gd name="T24" fmla="*/ 188 w 222"/>
                <a:gd name="T25" fmla="*/ 67 h 237"/>
                <a:gd name="T26" fmla="*/ 222 w 222"/>
                <a:gd name="T27" fmla="*/ 3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237">
                  <a:moveTo>
                    <a:pt x="222" y="32"/>
                  </a:moveTo>
                  <a:cubicBezTo>
                    <a:pt x="220" y="3"/>
                    <a:pt x="190" y="0"/>
                    <a:pt x="190" y="0"/>
                  </a:cubicBezTo>
                  <a:cubicBezTo>
                    <a:pt x="190" y="0"/>
                    <a:pt x="175" y="2"/>
                    <a:pt x="155" y="11"/>
                  </a:cubicBezTo>
                  <a:cubicBezTo>
                    <a:pt x="154" y="25"/>
                    <a:pt x="155" y="40"/>
                    <a:pt x="151" y="54"/>
                  </a:cubicBezTo>
                  <a:cubicBezTo>
                    <a:pt x="147" y="69"/>
                    <a:pt x="138" y="80"/>
                    <a:pt x="128" y="91"/>
                  </a:cubicBezTo>
                  <a:cubicBezTo>
                    <a:pt x="115" y="104"/>
                    <a:pt x="101" y="116"/>
                    <a:pt x="91" y="131"/>
                  </a:cubicBezTo>
                  <a:cubicBezTo>
                    <a:pt x="83" y="142"/>
                    <a:pt x="79" y="155"/>
                    <a:pt x="74" y="168"/>
                  </a:cubicBezTo>
                  <a:cubicBezTo>
                    <a:pt x="70" y="178"/>
                    <a:pt x="65" y="190"/>
                    <a:pt x="56" y="197"/>
                  </a:cubicBezTo>
                  <a:cubicBezTo>
                    <a:pt x="48" y="203"/>
                    <a:pt x="36" y="202"/>
                    <a:pt x="28" y="200"/>
                  </a:cubicBezTo>
                  <a:cubicBezTo>
                    <a:pt x="21" y="199"/>
                    <a:pt x="15" y="198"/>
                    <a:pt x="8" y="196"/>
                  </a:cubicBezTo>
                  <a:cubicBezTo>
                    <a:pt x="5" y="206"/>
                    <a:pt x="2" y="218"/>
                    <a:pt x="0" y="229"/>
                  </a:cubicBezTo>
                  <a:cubicBezTo>
                    <a:pt x="74" y="237"/>
                    <a:pt x="74" y="237"/>
                    <a:pt x="74" y="237"/>
                  </a:cubicBezTo>
                  <a:cubicBezTo>
                    <a:pt x="74" y="237"/>
                    <a:pt x="99" y="72"/>
                    <a:pt x="188" y="67"/>
                  </a:cubicBezTo>
                  <a:cubicBezTo>
                    <a:pt x="212" y="66"/>
                    <a:pt x="222" y="40"/>
                    <a:pt x="222" y="3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8"/>
            <p:cNvSpPr/>
            <p:nvPr/>
          </p:nvSpPr>
          <p:spPr bwMode="auto">
            <a:xfrm>
              <a:off x="7545388" y="8797925"/>
              <a:ext cx="292100" cy="123825"/>
            </a:xfrm>
            <a:custGeom>
              <a:avLst/>
              <a:gdLst>
                <a:gd name="T0" fmla="*/ 51 w 78"/>
                <a:gd name="T1" fmla="*/ 10 h 33"/>
                <a:gd name="T2" fmla="*/ 6 w 78"/>
                <a:gd name="T3" fmla="*/ 0 h 33"/>
                <a:gd name="T4" fmla="*/ 0 w 78"/>
                <a:gd name="T5" fmla="*/ 25 h 33"/>
                <a:gd name="T6" fmla="*/ 74 w 78"/>
                <a:gd name="T7" fmla="*/ 33 h 33"/>
                <a:gd name="T8" fmla="*/ 78 w 78"/>
                <a:gd name="T9" fmla="*/ 14 h 33"/>
                <a:gd name="T10" fmla="*/ 51 w 78"/>
                <a:gd name="T11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33">
                  <a:moveTo>
                    <a:pt x="51" y="10"/>
                  </a:moveTo>
                  <a:cubicBezTo>
                    <a:pt x="36" y="8"/>
                    <a:pt x="21" y="2"/>
                    <a:pt x="6" y="0"/>
                  </a:cubicBezTo>
                  <a:cubicBezTo>
                    <a:pt x="4" y="8"/>
                    <a:pt x="2" y="16"/>
                    <a:pt x="0" y="25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4" y="33"/>
                    <a:pt x="76" y="25"/>
                    <a:pt x="78" y="14"/>
                  </a:cubicBezTo>
                  <a:cubicBezTo>
                    <a:pt x="69" y="13"/>
                    <a:pt x="60" y="12"/>
                    <a:pt x="51" y="1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9"/>
            <p:cNvSpPr/>
            <p:nvPr/>
          </p:nvSpPr>
          <p:spPr bwMode="auto">
            <a:xfrm>
              <a:off x="8104188" y="7862888"/>
              <a:ext cx="971550" cy="1309688"/>
            </a:xfrm>
            <a:custGeom>
              <a:avLst/>
              <a:gdLst>
                <a:gd name="T0" fmla="*/ 41 w 259"/>
                <a:gd name="T1" fmla="*/ 42 h 349"/>
                <a:gd name="T2" fmla="*/ 18 w 259"/>
                <a:gd name="T3" fmla="*/ 74 h 349"/>
                <a:gd name="T4" fmla="*/ 14 w 259"/>
                <a:gd name="T5" fmla="*/ 267 h 349"/>
                <a:gd name="T6" fmla="*/ 232 w 259"/>
                <a:gd name="T7" fmla="*/ 337 h 349"/>
                <a:gd name="T8" fmla="*/ 248 w 259"/>
                <a:gd name="T9" fmla="*/ 68 h 349"/>
                <a:gd name="T10" fmla="*/ 179 w 259"/>
                <a:gd name="T11" fmla="*/ 7 h 349"/>
                <a:gd name="T12" fmla="*/ 41 w 259"/>
                <a:gd name="T13" fmla="*/ 4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349">
                  <a:moveTo>
                    <a:pt x="41" y="42"/>
                  </a:moveTo>
                  <a:cubicBezTo>
                    <a:pt x="41" y="42"/>
                    <a:pt x="20" y="49"/>
                    <a:pt x="18" y="74"/>
                  </a:cubicBezTo>
                  <a:cubicBezTo>
                    <a:pt x="15" y="98"/>
                    <a:pt x="0" y="240"/>
                    <a:pt x="14" y="267"/>
                  </a:cubicBezTo>
                  <a:cubicBezTo>
                    <a:pt x="28" y="295"/>
                    <a:pt x="229" y="349"/>
                    <a:pt x="232" y="337"/>
                  </a:cubicBezTo>
                  <a:cubicBezTo>
                    <a:pt x="234" y="325"/>
                    <a:pt x="259" y="177"/>
                    <a:pt x="248" y="68"/>
                  </a:cubicBezTo>
                  <a:cubicBezTo>
                    <a:pt x="248" y="68"/>
                    <a:pt x="222" y="0"/>
                    <a:pt x="179" y="7"/>
                  </a:cubicBezTo>
                  <a:cubicBezTo>
                    <a:pt x="136" y="14"/>
                    <a:pt x="41" y="42"/>
                    <a:pt x="41" y="4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0"/>
            <p:cNvSpPr/>
            <p:nvPr/>
          </p:nvSpPr>
          <p:spPr bwMode="auto">
            <a:xfrm>
              <a:off x="8156576" y="7983538"/>
              <a:ext cx="277813" cy="322263"/>
            </a:xfrm>
            <a:custGeom>
              <a:avLst/>
              <a:gdLst>
                <a:gd name="T0" fmla="*/ 44 w 74"/>
                <a:gd name="T1" fmla="*/ 36 h 86"/>
                <a:gd name="T2" fmla="*/ 74 w 74"/>
                <a:gd name="T3" fmla="*/ 22 h 86"/>
                <a:gd name="T4" fmla="*/ 63 w 74"/>
                <a:gd name="T5" fmla="*/ 0 h 86"/>
                <a:gd name="T6" fmla="*/ 27 w 74"/>
                <a:gd name="T7" fmla="*/ 10 h 86"/>
                <a:gd name="T8" fmla="*/ 4 w 74"/>
                <a:gd name="T9" fmla="*/ 42 h 86"/>
                <a:gd name="T10" fmla="*/ 0 w 74"/>
                <a:gd name="T11" fmla="*/ 86 h 86"/>
                <a:gd name="T12" fmla="*/ 44 w 74"/>
                <a:gd name="T13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86">
                  <a:moveTo>
                    <a:pt x="44" y="36"/>
                  </a:moveTo>
                  <a:cubicBezTo>
                    <a:pt x="53" y="29"/>
                    <a:pt x="63" y="25"/>
                    <a:pt x="74" y="22"/>
                  </a:cubicBezTo>
                  <a:cubicBezTo>
                    <a:pt x="69" y="15"/>
                    <a:pt x="65" y="7"/>
                    <a:pt x="63" y="0"/>
                  </a:cubicBezTo>
                  <a:cubicBezTo>
                    <a:pt x="42" y="6"/>
                    <a:pt x="27" y="10"/>
                    <a:pt x="27" y="10"/>
                  </a:cubicBezTo>
                  <a:cubicBezTo>
                    <a:pt x="27" y="10"/>
                    <a:pt x="6" y="17"/>
                    <a:pt x="4" y="42"/>
                  </a:cubicBezTo>
                  <a:cubicBezTo>
                    <a:pt x="3" y="49"/>
                    <a:pt x="1" y="66"/>
                    <a:pt x="0" y="86"/>
                  </a:cubicBezTo>
                  <a:cubicBezTo>
                    <a:pt x="20" y="78"/>
                    <a:pt x="28" y="50"/>
                    <a:pt x="44" y="36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1"/>
            <p:cNvSpPr/>
            <p:nvPr/>
          </p:nvSpPr>
          <p:spPr bwMode="auto">
            <a:xfrm>
              <a:off x="8359776" y="7885113"/>
              <a:ext cx="473075" cy="1208088"/>
            </a:xfrm>
            <a:custGeom>
              <a:avLst/>
              <a:gdLst>
                <a:gd name="T0" fmla="*/ 124 w 126"/>
                <a:gd name="T1" fmla="*/ 161 h 322"/>
                <a:gd name="T2" fmla="*/ 120 w 126"/>
                <a:gd name="T3" fmla="*/ 112 h 322"/>
                <a:gd name="T4" fmla="*/ 112 w 126"/>
                <a:gd name="T5" fmla="*/ 69 h 322"/>
                <a:gd name="T6" fmla="*/ 126 w 126"/>
                <a:gd name="T7" fmla="*/ 1 h 322"/>
                <a:gd name="T8" fmla="*/ 111 w 126"/>
                <a:gd name="T9" fmla="*/ 1 h 322"/>
                <a:gd name="T10" fmla="*/ 13 w 126"/>
                <a:gd name="T11" fmla="*/ 25 h 322"/>
                <a:gd name="T12" fmla="*/ 27 w 126"/>
                <a:gd name="T13" fmla="*/ 50 h 322"/>
                <a:gd name="T14" fmla="*/ 51 w 126"/>
                <a:gd name="T15" fmla="*/ 75 h 322"/>
                <a:gd name="T16" fmla="*/ 55 w 126"/>
                <a:gd name="T17" fmla="*/ 152 h 322"/>
                <a:gd name="T18" fmla="*/ 36 w 126"/>
                <a:gd name="T19" fmla="*/ 238 h 322"/>
                <a:gd name="T20" fmla="*/ 0 w 126"/>
                <a:gd name="T21" fmla="*/ 291 h 322"/>
                <a:gd name="T22" fmla="*/ 99 w 126"/>
                <a:gd name="T23" fmla="*/ 322 h 322"/>
                <a:gd name="T24" fmla="*/ 124 w 126"/>
                <a:gd name="T25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322">
                  <a:moveTo>
                    <a:pt x="124" y="161"/>
                  </a:moveTo>
                  <a:cubicBezTo>
                    <a:pt x="124" y="145"/>
                    <a:pt x="123" y="128"/>
                    <a:pt x="120" y="112"/>
                  </a:cubicBezTo>
                  <a:cubicBezTo>
                    <a:pt x="118" y="98"/>
                    <a:pt x="113" y="84"/>
                    <a:pt x="112" y="69"/>
                  </a:cubicBezTo>
                  <a:cubicBezTo>
                    <a:pt x="111" y="46"/>
                    <a:pt x="118" y="23"/>
                    <a:pt x="126" y="1"/>
                  </a:cubicBezTo>
                  <a:cubicBezTo>
                    <a:pt x="121" y="0"/>
                    <a:pt x="116" y="0"/>
                    <a:pt x="111" y="1"/>
                  </a:cubicBezTo>
                  <a:cubicBezTo>
                    <a:pt x="86" y="5"/>
                    <a:pt x="44" y="16"/>
                    <a:pt x="13" y="25"/>
                  </a:cubicBezTo>
                  <a:cubicBezTo>
                    <a:pt x="16" y="33"/>
                    <a:pt x="21" y="42"/>
                    <a:pt x="27" y="50"/>
                  </a:cubicBezTo>
                  <a:cubicBezTo>
                    <a:pt x="34" y="60"/>
                    <a:pt x="43" y="66"/>
                    <a:pt x="51" y="75"/>
                  </a:cubicBezTo>
                  <a:cubicBezTo>
                    <a:pt x="68" y="95"/>
                    <a:pt x="58" y="129"/>
                    <a:pt x="55" y="152"/>
                  </a:cubicBezTo>
                  <a:cubicBezTo>
                    <a:pt x="50" y="181"/>
                    <a:pt x="50" y="213"/>
                    <a:pt x="36" y="238"/>
                  </a:cubicBezTo>
                  <a:cubicBezTo>
                    <a:pt x="35" y="240"/>
                    <a:pt x="16" y="280"/>
                    <a:pt x="0" y="291"/>
                  </a:cubicBezTo>
                  <a:cubicBezTo>
                    <a:pt x="30" y="302"/>
                    <a:pt x="68" y="314"/>
                    <a:pt x="99" y="322"/>
                  </a:cubicBezTo>
                  <a:cubicBezTo>
                    <a:pt x="114" y="270"/>
                    <a:pt x="123" y="215"/>
                    <a:pt x="124" y="16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2"/>
            <p:cNvSpPr/>
            <p:nvPr/>
          </p:nvSpPr>
          <p:spPr bwMode="auto">
            <a:xfrm>
              <a:off x="8929688" y="7972425"/>
              <a:ext cx="115888" cy="509588"/>
            </a:xfrm>
            <a:custGeom>
              <a:avLst/>
              <a:gdLst>
                <a:gd name="T0" fmla="*/ 5 w 31"/>
                <a:gd name="T1" fmla="*/ 0 h 136"/>
                <a:gd name="T2" fmla="*/ 7 w 31"/>
                <a:gd name="T3" fmla="*/ 67 h 136"/>
                <a:gd name="T4" fmla="*/ 30 w 31"/>
                <a:gd name="T5" fmla="*/ 136 h 136"/>
                <a:gd name="T6" fmla="*/ 28 w 31"/>
                <a:gd name="T7" fmla="*/ 39 h 136"/>
                <a:gd name="T8" fmla="*/ 5 w 31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6">
                  <a:moveTo>
                    <a:pt x="5" y="0"/>
                  </a:moveTo>
                  <a:cubicBezTo>
                    <a:pt x="0" y="22"/>
                    <a:pt x="3" y="45"/>
                    <a:pt x="7" y="67"/>
                  </a:cubicBezTo>
                  <a:cubicBezTo>
                    <a:pt x="12" y="91"/>
                    <a:pt x="18" y="115"/>
                    <a:pt x="30" y="136"/>
                  </a:cubicBezTo>
                  <a:cubicBezTo>
                    <a:pt x="31" y="103"/>
                    <a:pt x="31" y="69"/>
                    <a:pt x="28" y="39"/>
                  </a:cubicBezTo>
                  <a:cubicBezTo>
                    <a:pt x="28" y="39"/>
                    <a:pt x="20" y="17"/>
                    <a:pt x="5" y="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3"/>
            <p:cNvSpPr/>
            <p:nvPr/>
          </p:nvSpPr>
          <p:spPr bwMode="auto">
            <a:xfrm>
              <a:off x="8704263" y="7813675"/>
              <a:ext cx="307975" cy="379413"/>
            </a:xfrm>
            <a:custGeom>
              <a:avLst/>
              <a:gdLst>
                <a:gd name="T0" fmla="*/ 67 w 82"/>
                <a:gd name="T1" fmla="*/ 0 h 101"/>
                <a:gd name="T2" fmla="*/ 80 w 82"/>
                <a:gd name="T3" fmla="*/ 65 h 101"/>
                <a:gd name="T4" fmla="*/ 55 w 82"/>
                <a:gd name="T5" fmla="*/ 91 h 101"/>
                <a:gd name="T6" fmla="*/ 4 w 82"/>
                <a:gd name="T7" fmla="*/ 88 h 101"/>
                <a:gd name="T8" fmla="*/ 0 w 82"/>
                <a:gd name="T9" fmla="*/ 69 h 101"/>
                <a:gd name="T10" fmla="*/ 67 w 82"/>
                <a:gd name="T1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101">
                  <a:moveTo>
                    <a:pt x="67" y="0"/>
                  </a:moveTo>
                  <a:cubicBezTo>
                    <a:pt x="67" y="0"/>
                    <a:pt x="82" y="54"/>
                    <a:pt x="80" y="65"/>
                  </a:cubicBezTo>
                  <a:cubicBezTo>
                    <a:pt x="78" y="75"/>
                    <a:pt x="69" y="87"/>
                    <a:pt x="55" y="91"/>
                  </a:cubicBezTo>
                  <a:cubicBezTo>
                    <a:pt x="20" y="101"/>
                    <a:pt x="4" y="88"/>
                    <a:pt x="4" y="88"/>
                  </a:cubicBezTo>
                  <a:cubicBezTo>
                    <a:pt x="0" y="69"/>
                    <a:pt x="0" y="69"/>
                    <a:pt x="0" y="69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4"/>
            <p:cNvSpPr/>
            <p:nvPr/>
          </p:nvSpPr>
          <p:spPr bwMode="auto">
            <a:xfrm>
              <a:off x="8701088" y="7766050"/>
              <a:ext cx="322263" cy="374650"/>
            </a:xfrm>
            <a:custGeom>
              <a:avLst/>
              <a:gdLst>
                <a:gd name="T0" fmla="*/ 71 w 86"/>
                <a:gd name="T1" fmla="*/ 0 h 100"/>
                <a:gd name="T2" fmla="*/ 84 w 86"/>
                <a:gd name="T3" fmla="*/ 64 h 100"/>
                <a:gd name="T4" fmla="*/ 59 w 86"/>
                <a:gd name="T5" fmla="*/ 90 h 100"/>
                <a:gd name="T6" fmla="*/ 12 w 86"/>
                <a:gd name="T7" fmla="*/ 98 h 100"/>
                <a:gd name="T8" fmla="*/ 0 w 86"/>
                <a:gd name="T9" fmla="*/ 62 h 100"/>
                <a:gd name="T10" fmla="*/ 71 w 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00">
                  <a:moveTo>
                    <a:pt x="71" y="0"/>
                  </a:moveTo>
                  <a:cubicBezTo>
                    <a:pt x="71" y="0"/>
                    <a:pt x="86" y="53"/>
                    <a:pt x="84" y="64"/>
                  </a:cubicBezTo>
                  <a:cubicBezTo>
                    <a:pt x="82" y="75"/>
                    <a:pt x="73" y="86"/>
                    <a:pt x="59" y="90"/>
                  </a:cubicBezTo>
                  <a:cubicBezTo>
                    <a:pt x="24" y="100"/>
                    <a:pt x="12" y="98"/>
                    <a:pt x="12" y="98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5"/>
            <p:cNvSpPr/>
            <p:nvPr/>
          </p:nvSpPr>
          <p:spPr bwMode="auto">
            <a:xfrm>
              <a:off x="8701088" y="7766050"/>
              <a:ext cx="296863" cy="277813"/>
            </a:xfrm>
            <a:custGeom>
              <a:avLst/>
              <a:gdLst>
                <a:gd name="T0" fmla="*/ 48 w 79"/>
                <a:gd name="T1" fmla="*/ 39 h 74"/>
                <a:gd name="T2" fmla="*/ 4 w 79"/>
                <a:gd name="T3" fmla="*/ 74 h 74"/>
                <a:gd name="T4" fmla="*/ 0 w 79"/>
                <a:gd name="T5" fmla="*/ 62 h 74"/>
                <a:gd name="T6" fmla="*/ 71 w 79"/>
                <a:gd name="T7" fmla="*/ 0 h 74"/>
                <a:gd name="T8" fmla="*/ 79 w 79"/>
                <a:gd name="T9" fmla="*/ 32 h 74"/>
                <a:gd name="T10" fmla="*/ 48 w 79"/>
                <a:gd name="T11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74">
                  <a:moveTo>
                    <a:pt x="48" y="39"/>
                  </a:moveTo>
                  <a:cubicBezTo>
                    <a:pt x="31" y="47"/>
                    <a:pt x="19" y="63"/>
                    <a:pt x="4" y="7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6" y="16"/>
                    <a:pt x="79" y="32"/>
                  </a:cubicBezTo>
                  <a:cubicBezTo>
                    <a:pt x="69" y="33"/>
                    <a:pt x="58" y="35"/>
                    <a:pt x="48" y="39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6"/>
            <p:cNvSpPr/>
            <p:nvPr/>
          </p:nvSpPr>
          <p:spPr bwMode="auto">
            <a:xfrm>
              <a:off x="8247063" y="7934325"/>
              <a:ext cx="363538" cy="250825"/>
            </a:xfrm>
            <a:custGeom>
              <a:avLst/>
              <a:gdLst>
                <a:gd name="T0" fmla="*/ 0 w 97"/>
                <a:gd name="T1" fmla="*/ 0 h 67"/>
                <a:gd name="T2" fmla="*/ 14 w 97"/>
                <a:gd name="T3" fmla="*/ 49 h 67"/>
                <a:gd name="T4" fmla="*/ 97 w 97"/>
                <a:gd name="T5" fmla="*/ 60 h 67"/>
                <a:gd name="T6" fmla="*/ 77 w 97"/>
                <a:gd name="T7" fmla="*/ 6 h 67"/>
                <a:gd name="T8" fmla="*/ 0 w 9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7">
                  <a:moveTo>
                    <a:pt x="0" y="0"/>
                  </a:moveTo>
                  <a:cubicBezTo>
                    <a:pt x="0" y="0"/>
                    <a:pt x="10" y="45"/>
                    <a:pt x="14" y="49"/>
                  </a:cubicBezTo>
                  <a:cubicBezTo>
                    <a:pt x="18" y="53"/>
                    <a:pt x="27" y="67"/>
                    <a:pt x="97" y="60"/>
                  </a:cubicBezTo>
                  <a:cubicBezTo>
                    <a:pt x="77" y="6"/>
                    <a:pt x="77" y="6"/>
                    <a:pt x="77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7"/>
            <p:cNvSpPr/>
            <p:nvPr/>
          </p:nvSpPr>
          <p:spPr bwMode="auto">
            <a:xfrm>
              <a:off x="8224838" y="7900988"/>
              <a:ext cx="349250" cy="254000"/>
            </a:xfrm>
            <a:custGeom>
              <a:avLst/>
              <a:gdLst>
                <a:gd name="T0" fmla="*/ 0 w 93"/>
                <a:gd name="T1" fmla="*/ 0 h 68"/>
                <a:gd name="T2" fmla="*/ 14 w 93"/>
                <a:gd name="T3" fmla="*/ 49 h 68"/>
                <a:gd name="T4" fmla="*/ 93 w 93"/>
                <a:gd name="T5" fmla="*/ 61 h 68"/>
                <a:gd name="T6" fmla="*/ 72 w 93"/>
                <a:gd name="T7" fmla="*/ 7 h 68"/>
                <a:gd name="T8" fmla="*/ 0 w 93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8">
                  <a:moveTo>
                    <a:pt x="0" y="0"/>
                  </a:moveTo>
                  <a:cubicBezTo>
                    <a:pt x="0" y="0"/>
                    <a:pt x="10" y="45"/>
                    <a:pt x="14" y="49"/>
                  </a:cubicBezTo>
                  <a:cubicBezTo>
                    <a:pt x="17" y="53"/>
                    <a:pt x="23" y="68"/>
                    <a:pt x="93" y="61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8"/>
            <p:cNvSpPr/>
            <p:nvPr/>
          </p:nvSpPr>
          <p:spPr bwMode="auto">
            <a:xfrm>
              <a:off x="8224838" y="7900988"/>
              <a:ext cx="319088" cy="146050"/>
            </a:xfrm>
            <a:custGeom>
              <a:avLst/>
              <a:gdLst>
                <a:gd name="T0" fmla="*/ 32 w 85"/>
                <a:gd name="T1" fmla="*/ 23 h 39"/>
                <a:gd name="T2" fmla="*/ 5 w 85"/>
                <a:gd name="T3" fmla="*/ 23 h 39"/>
                <a:gd name="T4" fmla="*/ 0 w 85"/>
                <a:gd name="T5" fmla="*/ 0 h 39"/>
                <a:gd name="T6" fmla="*/ 72 w 85"/>
                <a:gd name="T7" fmla="*/ 7 h 39"/>
                <a:gd name="T8" fmla="*/ 85 w 85"/>
                <a:gd name="T9" fmla="*/ 39 h 39"/>
                <a:gd name="T10" fmla="*/ 32 w 85"/>
                <a:gd name="T11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39">
                  <a:moveTo>
                    <a:pt x="32" y="23"/>
                  </a:moveTo>
                  <a:cubicBezTo>
                    <a:pt x="23" y="23"/>
                    <a:pt x="14" y="23"/>
                    <a:pt x="5" y="23"/>
                  </a:cubicBezTo>
                  <a:cubicBezTo>
                    <a:pt x="2" y="12"/>
                    <a:pt x="0" y="0"/>
                    <a:pt x="0" y="0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68" y="33"/>
                    <a:pt x="50" y="24"/>
                    <a:pt x="32" y="2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9"/>
            <p:cNvSpPr/>
            <p:nvPr/>
          </p:nvSpPr>
          <p:spPr bwMode="auto">
            <a:xfrm>
              <a:off x="8112126" y="8099425"/>
              <a:ext cx="746125" cy="1295400"/>
            </a:xfrm>
            <a:custGeom>
              <a:avLst/>
              <a:gdLst>
                <a:gd name="T0" fmla="*/ 135 w 199"/>
                <a:gd name="T1" fmla="*/ 2 h 345"/>
                <a:gd name="T2" fmla="*/ 112 w 199"/>
                <a:gd name="T3" fmla="*/ 185 h 345"/>
                <a:gd name="T4" fmla="*/ 14 w 199"/>
                <a:gd name="T5" fmla="*/ 265 h 345"/>
                <a:gd name="T6" fmla="*/ 0 w 199"/>
                <a:gd name="T7" fmla="*/ 327 h 345"/>
                <a:gd name="T8" fmla="*/ 117 w 199"/>
                <a:gd name="T9" fmla="*/ 332 h 345"/>
                <a:gd name="T10" fmla="*/ 160 w 199"/>
                <a:gd name="T11" fmla="*/ 0 h 345"/>
                <a:gd name="T12" fmla="*/ 135 w 199"/>
                <a:gd name="T13" fmla="*/ 2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345">
                  <a:moveTo>
                    <a:pt x="135" y="2"/>
                  </a:moveTo>
                  <a:cubicBezTo>
                    <a:pt x="135" y="2"/>
                    <a:pt x="134" y="129"/>
                    <a:pt x="112" y="185"/>
                  </a:cubicBezTo>
                  <a:cubicBezTo>
                    <a:pt x="92" y="235"/>
                    <a:pt x="53" y="258"/>
                    <a:pt x="14" y="265"/>
                  </a:cubicBezTo>
                  <a:cubicBezTo>
                    <a:pt x="0" y="327"/>
                    <a:pt x="0" y="327"/>
                    <a:pt x="0" y="327"/>
                  </a:cubicBezTo>
                  <a:cubicBezTo>
                    <a:pt x="0" y="327"/>
                    <a:pt x="63" y="345"/>
                    <a:pt x="117" y="332"/>
                  </a:cubicBezTo>
                  <a:cubicBezTo>
                    <a:pt x="171" y="319"/>
                    <a:pt x="199" y="24"/>
                    <a:pt x="160" y="0"/>
                  </a:cubicBezTo>
                  <a:lnTo>
                    <a:pt x="135" y="2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0"/>
            <p:cNvSpPr/>
            <p:nvPr/>
          </p:nvSpPr>
          <p:spPr bwMode="auto">
            <a:xfrm>
              <a:off x="8145463" y="8099425"/>
              <a:ext cx="712788" cy="1282700"/>
            </a:xfrm>
            <a:custGeom>
              <a:avLst/>
              <a:gdLst>
                <a:gd name="T0" fmla="*/ 151 w 190"/>
                <a:gd name="T1" fmla="*/ 0 h 342"/>
                <a:gd name="T2" fmla="*/ 139 w 190"/>
                <a:gd name="T3" fmla="*/ 1 h 342"/>
                <a:gd name="T4" fmla="*/ 148 w 190"/>
                <a:gd name="T5" fmla="*/ 49 h 342"/>
                <a:gd name="T6" fmla="*/ 145 w 190"/>
                <a:gd name="T7" fmla="*/ 114 h 342"/>
                <a:gd name="T8" fmla="*/ 128 w 190"/>
                <a:gd name="T9" fmla="*/ 224 h 342"/>
                <a:gd name="T10" fmla="*/ 65 w 190"/>
                <a:gd name="T11" fmla="*/ 302 h 342"/>
                <a:gd name="T12" fmla="*/ 0 w 190"/>
                <a:gd name="T13" fmla="*/ 329 h 342"/>
                <a:gd name="T14" fmla="*/ 108 w 190"/>
                <a:gd name="T15" fmla="*/ 332 h 342"/>
                <a:gd name="T16" fmla="*/ 151 w 190"/>
                <a:gd name="T17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42">
                  <a:moveTo>
                    <a:pt x="151" y="0"/>
                  </a:moveTo>
                  <a:cubicBezTo>
                    <a:pt x="139" y="1"/>
                    <a:pt x="139" y="1"/>
                    <a:pt x="139" y="1"/>
                  </a:cubicBezTo>
                  <a:cubicBezTo>
                    <a:pt x="142" y="17"/>
                    <a:pt x="147" y="33"/>
                    <a:pt x="148" y="49"/>
                  </a:cubicBezTo>
                  <a:cubicBezTo>
                    <a:pt x="148" y="71"/>
                    <a:pt x="147" y="92"/>
                    <a:pt x="145" y="114"/>
                  </a:cubicBezTo>
                  <a:cubicBezTo>
                    <a:pt x="142" y="150"/>
                    <a:pt x="140" y="188"/>
                    <a:pt x="128" y="224"/>
                  </a:cubicBezTo>
                  <a:cubicBezTo>
                    <a:pt x="117" y="258"/>
                    <a:pt x="96" y="285"/>
                    <a:pt x="65" y="302"/>
                  </a:cubicBezTo>
                  <a:cubicBezTo>
                    <a:pt x="45" y="314"/>
                    <a:pt x="23" y="322"/>
                    <a:pt x="0" y="329"/>
                  </a:cubicBezTo>
                  <a:cubicBezTo>
                    <a:pt x="20" y="334"/>
                    <a:pt x="67" y="342"/>
                    <a:pt x="108" y="332"/>
                  </a:cubicBezTo>
                  <a:cubicBezTo>
                    <a:pt x="162" y="319"/>
                    <a:pt x="190" y="24"/>
                    <a:pt x="151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1"/>
            <p:cNvSpPr/>
            <p:nvPr/>
          </p:nvSpPr>
          <p:spPr bwMode="auto">
            <a:xfrm>
              <a:off x="8602663" y="8148638"/>
              <a:ext cx="161925" cy="254000"/>
            </a:xfrm>
            <a:custGeom>
              <a:avLst/>
              <a:gdLst>
                <a:gd name="T0" fmla="*/ 43 w 43"/>
                <a:gd name="T1" fmla="*/ 21 h 68"/>
                <a:gd name="T2" fmla="*/ 38 w 43"/>
                <a:gd name="T3" fmla="*/ 0 h 68"/>
                <a:gd name="T4" fmla="*/ 24 w 43"/>
                <a:gd name="T5" fmla="*/ 17 h 68"/>
                <a:gd name="T6" fmla="*/ 2 w 43"/>
                <a:gd name="T7" fmla="*/ 36 h 68"/>
                <a:gd name="T8" fmla="*/ 0 w 43"/>
                <a:gd name="T9" fmla="*/ 68 h 68"/>
                <a:gd name="T10" fmla="*/ 43 w 43"/>
                <a:gd name="T11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68">
                  <a:moveTo>
                    <a:pt x="43" y="21"/>
                  </a:moveTo>
                  <a:cubicBezTo>
                    <a:pt x="42" y="13"/>
                    <a:pt x="40" y="6"/>
                    <a:pt x="38" y="0"/>
                  </a:cubicBezTo>
                  <a:cubicBezTo>
                    <a:pt x="34" y="6"/>
                    <a:pt x="29" y="12"/>
                    <a:pt x="24" y="17"/>
                  </a:cubicBezTo>
                  <a:cubicBezTo>
                    <a:pt x="18" y="24"/>
                    <a:pt x="10" y="30"/>
                    <a:pt x="2" y="36"/>
                  </a:cubicBezTo>
                  <a:cubicBezTo>
                    <a:pt x="2" y="46"/>
                    <a:pt x="1" y="57"/>
                    <a:pt x="0" y="68"/>
                  </a:cubicBezTo>
                  <a:cubicBezTo>
                    <a:pt x="19" y="57"/>
                    <a:pt x="32" y="40"/>
                    <a:pt x="43" y="2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2"/>
            <p:cNvSpPr/>
            <p:nvPr/>
          </p:nvSpPr>
          <p:spPr bwMode="auto">
            <a:xfrm>
              <a:off x="8550276" y="8437563"/>
              <a:ext cx="230188" cy="300038"/>
            </a:xfrm>
            <a:custGeom>
              <a:avLst/>
              <a:gdLst>
                <a:gd name="T0" fmla="*/ 37 w 61"/>
                <a:gd name="T1" fmla="*/ 54 h 80"/>
                <a:gd name="T2" fmla="*/ 60 w 61"/>
                <a:gd name="T3" fmla="*/ 27 h 80"/>
                <a:gd name="T4" fmla="*/ 61 w 61"/>
                <a:gd name="T5" fmla="*/ 0 h 80"/>
                <a:gd name="T6" fmla="*/ 7 w 61"/>
                <a:gd name="T7" fmla="*/ 45 h 80"/>
                <a:gd name="T8" fmla="*/ 0 w 61"/>
                <a:gd name="T9" fmla="*/ 80 h 80"/>
                <a:gd name="T10" fmla="*/ 37 w 61"/>
                <a:gd name="T11" fmla="*/ 5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80">
                  <a:moveTo>
                    <a:pt x="37" y="54"/>
                  </a:moveTo>
                  <a:cubicBezTo>
                    <a:pt x="46" y="45"/>
                    <a:pt x="53" y="37"/>
                    <a:pt x="60" y="27"/>
                  </a:cubicBezTo>
                  <a:cubicBezTo>
                    <a:pt x="61" y="18"/>
                    <a:pt x="61" y="9"/>
                    <a:pt x="61" y="0"/>
                  </a:cubicBezTo>
                  <a:cubicBezTo>
                    <a:pt x="47" y="19"/>
                    <a:pt x="29" y="36"/>
                    <a:pt x="7" y="45"/>
                  </a:cubicBezTo>
                  <a:cubicBezTo>
                    <a:pt x="5" y="57"/>
                    <a:pt x="3" y="69"/>
                    <a:pt x="0" y="80"/>
                  </a:cubicBezTo>
                  <a:cubicBezTo>
                    <a:pt x="14" y="75"/>
                    <a:pt x="27" y="64"/>
                    <a:pt x="37" y="5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3"/>
            <p:cNvSpPr/>
            <p:nvPr/>
          </p:nvSpPr>
          <p:spPr bwMode="auto">
            <a:xfrm>
              <a:off x="8408988" y="8745538"/>
              <a:ext cx="352425" cy="239713"/>
            </a:xfrm>
            <a:custGeom>
              <a:avLst/>
              <a:gdLst>
                <a:gd name="T0" fmla="*/ 51 w 94"/>
                <a:gd name="T1" fmla="*/ 58 h 64"/>
                <a:gd name="T2" fmla="*/ 89 w 94"/>
                <a:gd name="T3" fmla="*/ 38 h 64"/>
                <a:gd name="T4" fmla="*/ 94 w 94"/>
                <a:gd name="T5" fmla="*/ 0 h 64"/>
                <a:gd name="T6" fmla="*/ 75 w 94"/>
                <a:gd name="T7" fmla="*/ 16 h 64"/>
                <a:gd name="T8" fmla="*/ 17 w 94"/>
                <a:gd name="T9" fmla="*/ 43 h 64"/>
                <a:gd name="T10" fmla="*/ 0 w 94"/>
                <a:gd name="T11" fmla="*/ 62 h 64"/>
                <a:gd name="T12" fmla="*/ 51 w 94"/>
                <a:gd name="T1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4">
                  <a:moveTo>
                    <a:pt x="51" y="58"/>
                  </a:moveTo>
                  <a:cubicBezTo>
                    <a:pt x="64" y="53"/>
                    <a:pt x="77" y="46"/>
                    <a:pt x="89" y="38"/>
                  </a:cubicBezTo>
                  <a:cubicBezTo>
                    <a:pt x="91" y="25"/>
                    <a:pt x="93" y="13"/>
                    <a:pt x="94" y="0"/>
                  </a:cubicBezTo>
                  <a:cubicBezTo>
                    <a:pt x="88" y="6"/>
                    <a:pt x="82" y="11"/>
                    <a:pt x="75" y="16"/>
                  </a:cubicBezTo>
                  <a:cubicBezTo>
                    <a:pt x="58" y="29"/>
                    <a:pt x="37" y="35"/>
                    <a:pt x="17" y="43"/>
                  </a:cubicBezTo>
                  <a:cubicBezTo>
                    <a:pt x="11" y="50"/>
                    <a:pt x="6" y="57"/>
                    <a:pt x="0" y="62"/>
                  </a:cubicBezTo>
                  <a:cubicBezTo>
                    <a:pt x="17" y="64"/>
                    <a:pt x="34" y="64"/>
                    <a:pt x="51" y="5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4"/>
            <p:cNvSpPr/>
            <p:nvPr/>
          </p:nvSpPr>
          <p:spPr bwMode="auto">
            <a:xfrm>
              <a:off x="8239126" y="9048750"/>
              <a:ext cx="461963" cy="198438"/>
            </a:xfrm>
            <a:custGeom>
              <a:avLst/>
              <a:gdLst>
                <a:gd name="T0" fmla="*/ 107 w 123"/>
                <a:gd name="T1" fmla="*/ 53 h 53"/>
                <a:gd name="T2" fmla="*/ 123 w 123"/>
                <a:gd name="T3" fmla="*/ 7 h 53"/>
                <a:gd name="T4" fmla="*/ 17 w 123"/>
                <a:gd name="T5" fmla="*/ 0 h 53"/>
                <a:gd name="T6" fmla="*/ 0 w 123"/>
                <a:gd name="T7" fmla="*/ 7 h 53"/>
                <a:gd name="T8" fmla="*/ 107 w 123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53">
                  <a:moveTo>
                    <a:pt x="107" y="53"/>
                  </a:moveTo>
                  <a:cubicBezTo>
                    <a:pt x="113" y="40"/>
                    <a:pt x="118" y="25"/>
                    <a:pt x="123" y="7"/>
                  </a:cubicBezTo>
                  <a:cubicBezTo>
                    <a:pt x="89" y="15"/>
                    <a:pt x="51" y="10"/>
                    <a:pt x="17" y="0"/>
                  </a:cubicBezTo>
                  <a:cubicBezTo>
                    <a:pt x="11" y="3"/>
                    <a:pt x="6" y="5"/>
                    <a:pt x="0" y="7"/>
                  </a:cubicBezTo>
                  <a:cubicBezTo>
                    <a:pt x="28" y="37"/>
                    <a:pt x="67" y="49"/>
                    <a:pt x="107" y="5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5"/>
            <p:cNvSpPr/>
            <p:nvPr/>
          </p:nvSpPr>
          <p:spPr bwMode="auto">
            <a:xfrm>
              <a:off x="8112126" y="9188450"/>
              <a:ext cx="442913" cy="206375"/>
            </a:xfrm>
            <a:custGeom>
              <a:avLst/>
              <a:gdLst>
                <a:gd name="T0" fmla="*/ 110 w 118"/>
                <a:gd name="T1" fmla="*/ 41 h 55"/>
                <a:gd name="T2" fmla="*/ 38 w 118"/>
                <a:gd name="T3" fmla="*/ 20 h 55"/>
                <a:gd name="T4" fmla="*/ 11 w 118"/>
                <a:gd name="T5" fmla="*/ 2 h 55"/>
                <a:gd name="T6" fmla="*/ 8 w 118"/>
                <a:gd name="T7" fmla="*/ 0 h 55"/>
                <a:gd name="T8" fmla="*/ 0 w 118"/>
                <a:gd name="T9" fmla="*/ 37 h 55"/>
                <a:gd name="T10" fmla="*/ 117 w 118"/>
                <a:gd name="T11" fmla="*/ 42 h 55"/>
                <a:gd name="T12" fmla="*/ 118 w 118"/>
                <a:gd name="T13" fmla="*/ 42 h 55"/>
                <a:gd name="T14" fmla="*/ 110 w 118"/>
                <a:gd name="T1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55">
                  <a:moveTo>
                    <a:pt x="110" y="41"/>
                  </a:moveTo>
                  <a:cubicBezTo>
                    <a:pt x="86" y="36"/>
                    <a:pt x="59" y="32"/>
                    <a:pt x="38" y="20"/>
                  </a:cubicBezTo>
                  <a:cubicBezTo>
                    <a:pt x="29" y="15"/>
                    <a:pt x="20" y="9"/>
                    <a:pt x="11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63" y="55"/>
                    <a:pt x="117" y="42"/>
                  </a:cubicBezTo>
                  <a:cubicBezTo>
                    <a:pt x="117" y="42"/>
                    <a:pt x="117" y="42"/>
                    <a:pt x="118" y="42"/>
                  </a:cubicBezTo>
                  <a:cubicBezTo>
                    <a:pt x="115" y="41"/>
                    <a:pt x="112" y="41"/>
                    <a:pt x="110" y="4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6"/>
            <p:cNvSpPr/>
            <p:nvPr/>
          </p:nvSpPr>
          <p:spPr bwMode="auto">
            <a:xfrm>
              <a:off x="8539163" y="7978775"/>
              <a:ext cx="233363" cy="169863"/>
            </a:xfrm>
            <a:custGeom>
              <a:avLst/>
              <a:gdLst>
                <a:gd name="T0" fmla="*/ 55 w 62"/>
                <a:gd name="T1" fmla="*/ 0 h 45"/>
                <a:gd name="T2" fmla="*/ 53 w 62"/>
                <a:gd name="T3" fmla="*/ 39 h 45"/>
                <a:gd name="T4" fmla="*/ 24 w 62"/>
                <a:gd name="T5" fmla="*/ 45 h 45"/>
                <a:gd name="T6" fmla="*/ 0 w 62"/>
                <a:gd name="T7" fmla="*/ 8 h 45"/>
                <a:gd name="T8" fmla="*/ 55 w 6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5">
                  <a:moveTo>
                    <a:pt x="55" y="0"/>
                  </a:moveTo>
                  <a:cubicBezTo>
                    <a:pt x="58" y="7"/>
                    <a:pt x="62" y="32"/>
                    <a:pt x="53" y="39"/>
                  </a:cubicBezTo>
                  <a:cubicBezTo>
                    <a:pt x="48" y="43"/>
                    <a:pt x="37" y="45"/>
                    <a:pt x="24" y="45"/>
                  </a:cubicBezTo>
                  <a:cubicBezTo>
                    <a:pt x="0" y="44"/>
                    <a:pt x="0" y="8"/>
                    <a:pt x="0" y="8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7"/>
            <p:cNvSpPr/>
            <p:nvPr/>
          </p:nvSpPr>
          <p:spPr bwMode="auto">
            <a:xfrm>
              <a:off x="7631113" y="6297613"/>
              <a:ext cx="1504950" cy="1763713"/>
            </a:xfrm>
            <a:custGeom>
              <a:avLst/>
              <a:gdLst>
                <a:gd name="T0" fmla="*/ 36 w 401"/>
                <a:gd name="T1" fmla="*/ 237 h 470"/>
                <a:gd name="T2" fmla="*/ 69 w 401"/>
                <a:gd name="T3" fmla="*/ 405 h 470"/>
                <a:gd name="T4" fmla="*/ 115 w 401"/>
                <a:gd name="T5" fmla="*/ 449 h 470"/>
                <a:gd name="T6" fmla="*/ 226 w 401"/>
                <a:gd name="T7" fmla="*/ 447 h 470"/>
                <a:gd name="T8" fmla="*/ 279 w 401"/>
                <a:gd name="T9" fmla="*/ 465 h 470"/>
                <a:gd name="T10" fmla="*/ 308 w 401"/>
                <a:gd name="T11" fmla="*/ 440 h 470"/>
                <a:gd name="T12" fmla="*/ 382 w 401"/>
                <a:gd name="T13" fmla="*/ 410 h 470"/>
                <a:gd name="T14" fmla="*/ 398 w 401"/>
                <a:gd name="T15" fmla="*/ 363 h 470"/>
                <a:gd name="T16" fmla="*/ 366 w 401"/>
                <a:gd name="T17" fmla="*/ 162 h 470"/>
                <a:gd name="T18" fmla="*/ 292 w 401"/>
                <a:gd name="T19" fmla="*/ 45 h 470"/>
                <a:gd name="T20" fmla="*/ 36 w 401"/>
                <a:gd name="T21" fmla="*/ 23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470">
                  <a:moveTo>
                    <a:pt x="36" y="237"/>
                  </a:moveTo>
                  <a:cubicBezTo>
                    <a:pt x="36" y="237"/>
                    <a:pt x="55" y="366"/>
                    <a:pt x="69" y="405"/>
                  </a:cubicBezTo>
                  <a:cubicBezTo>
                    <a:pt x="83" y="444"/>
                    <a:pt x="91" y="447"/>
                    <a:pt x="115" y="449"/>
                  </a:cubicBezTo>
                  <a:cubicBezTo>
                    <a:pt x="138" y="451"/>
                    <a:pt x="214" y="442"/>
                    <a:pt x="226" y="447"/>
                  </a:cubicBezTo>
                  <a:cubicBezTo>
                    <a:pt x="238" y="452"/>
                    <a:pt x="263" y="470"/>
                    <a:pt x="279" y="465"/>
                  </a:cubicBezTo>
                  <a:cubicBezTo>
                    <a:pt x="294" y="461"/>
                    <a:pt x="299" y="444"/>
                    <a:pt x="308" y="440"/>
                  </a:cubicBezTo>
                  <a:cubicBezTo>
                    <a:pt x="317" y="436"/>
                    <a:pt x="371" y="416"/>
                    <a:pt x="382" y="410"/>
                  </a:cubicBezTo>
                  <a:cubicBezTo>
                    <a:pt x="394" y="404"/>
                    <a:pt x="401" y="392"/>
                    <a:pt x="398" y="363"/>
                  </a:cubicBezTo>
                  <a:cubicBezTo>
                    <a:pt x="395" y="334"/>
                    <a:pt x="386" y="216"/>
                    <a:pt x="366" y="162"/>
                  </a:cubicBezTo>
                  <a:cubicBezTo>
                    <a:pt x="345" y="107"/>
                    <a:pt x="331" y="62"/>
                    <a:pt x="292" y="45"/>
                  </a:cubicBezTo>
                  <a:cubicBezTo>
                    <a:pt x="279" y="36"/>
                    <a:pt x="0" y="0"/>
                    <a:pt x="36" y="23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8"/>
            <p:cNvSpPr/>
            <p:nvPr/>
          </p:nvSpPr>
          <p:spPr bwMode="auto">
            <a:xfrm>
              <a:off x="8997951" y="7037388"/>
              <a:ext cx="296863" cy="385763"/>
            </a:xfrm>
            <a:custGeom>
              <a:avLst/>
              <a:gdLst>
                <a:gd name="T0" fmla="*/ 20 w 79"/>
                <a:gd name="T1" fmla="*/ 103 h 103"/>
                <a:gd name="T2" fmla="*/ 43 w 79"/>
                <a:gd name="T3" fmla="*/ 12 h 103"/>
                <a:gd name="T4" fmla="*/ 0 w 79"/>
                <a:gd name="T5" fmla="*/ 37 h 103"/>
                <a:gd name="T6" fmla="*/ 20 w 79"/>
                <a:gd name="T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103">
                  <a:moveTo>
                    <a:pt x="20" y="103"/>
                  </a:moveTo>
                  <a:cubicBezTo>
                    <a:pt x="79" y="94"/>
                    <a:pt x="72" y="24"/>
                    <a:pt x="43" y="12"/>
                  </a:cubicBezTo>
                  <a:cubicBezTo>
                    <a:pt x="14" y="0"/>
                    <a:pt x="0" y="37"/>
                    <a:pt x="0" y="37"/>
                  </a:cubicBezTo>
                  <a:lnTo>
                    <a:pt x="20" y="10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9"/>
            <p:cNvSpPr/>
            <p:nvPr/>
          </p:nvSpPr>
          <p:spPr bwMode="auto">
            <a:xfrm>
              <a:off x="7581901" y="7254875"/>
              <a:ext cx="274638" cy="360363"/>
            </a:xfrm>
            <a:custGeom>
              <a:avLst/>
              <a:gdLst>
                <a:gd name="T0" fmla="*/ 73 w 73"/>
                <a:gd name="T1" fmla="*/ 88 h 96"/>
                <a:gd name="T2" fmla="*/ 26 w 73"/>
                <a:gd name="T3" fmla="*/ 80 h 96"/>
                <a:gd name="T4" fmla="*/ 33 w 73"/>
                <a:gd name="T5" fmla="*/ 7 h 96"/>
                <a:gd name="T6" fmla="*/ 70 w 73"/>
                <a:gd name="T7" fmla="*/ 38 h 96"/>
                <a:gd name="T8" fmla="*/ 73 w 73"/>
                <a:gd name="T9" fmla="*/ 8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96">
                  <a:moveTo>
                    <a:pt x="73" y="88"/>
                  </a:moveTo>
                  <a:cubicBezTo>
                    <a:pt x="73" y="88"/>
                    <a:pt x="49" y="96"/>
                    <a:pt x="26" y="80"/>
                  </a:cubicBezTo>
                  <a:cubicBezTo>
                    <a:pt x="4" y="64"/>
                    <a:pt x="0" y="13"/>
                    <a:pt x="33" y="7"/>
                  </a:cubicBezTo>
                  <a:cubicBezTo>
                    <a:pt x="67" y="0"/>
                    <a:pt x="70" y="38"/>
                    <a:pt x="70" y="38"/>
                  </a:cubicBezTo>
                  <a:lnTo>
                    <a:pt x="73" y="8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0"/>
            <p:cNvSpPr/>
            <p:nvPr/>
          </p:nvSpPr>
          <p:spPr bwMode="auto">
            <a:xfrm>
              <a:off x="7653338" y="6230938"/>
              <a:ext cx="1449388" cy="1763713"/>
            </a:xfrm>
            <a:custGeom>
              <a:avLst/>
              <a:gdLst>
                <a:gd name="T0" fmla="*/ 35 w 386"/>
                <a:gd name="T1" fmla="*/ 237 h 470"/>
                <a:gd name="T2" fmla="*/ 52 w 386"/>
                <a:gd name="T3" fmla="*/ 367 h 470"/>
                <a:gd name="T4" fmla="*/ 63 w 386"/>
                <a:gd name="T5" fmla="*/ 412 h 470"/>
                <a:gd name="T6" fmla="*/ 111 w 386"/>
                <a:gd name="T7" fmla="*/ 450 h 470"/>
                <a:gd name="T8" fmla="*/ 204 w 386"/>
                <a:gd name="T9" fmla="*/ 457 h 470"/>
                <a:gd name="T10" fmla="*/ 266 w 386"/>
                <a:gd name="T11" fmla="*/ 466 h 470"/>
                <a:gd name="T12" fmla="*/ 297 w 386"/>
                <a:gd name="T13" fmla="*/ 448 h 470"/>
                <a:gd name="T14" fmla="*/ 368 w 386"/>
                <a:gd name="T15" fmla="*/ 412 h 470"/>
                <a:gd name="T16" fmla="*/ 383 w 386"/>
                <a:gd name="T17" fmla="*/ 365 h 470"/>
                <a:gd name="T18" fmla="*/ 345 w 386"/>
                <a:gd name="T19" fmla="*/ 164 h 470"/>
                <a:gd name="T20" fmla="*/ 280 w 386"/>
                <a:gd name="T21" fmla="*/ 47 h 470"/>
                <a:gd name="T22" fmla="*/ 35 w 386"/>
                <a:gd name="T23" fmla="*/ 23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6" h="470">
                  <a:moveTo>
                    <a:pt x="35" y="237"/>
                  </a:moveTo>
                  <a:cubicBezTo>
                    <a:pt x="35" y="237"/>
                    <a:pt x="41" y="314"/>
                    <a:pt x="52" y="367"/>
                  </a:cubicBezTo>
                  <a:cubicBezTo>
                    <a:pt x="55" y="383"/>
                    <a:pt x="59" y="403"/>
                    <a:pt x="63" y="412"/>
                  </a:cubicBezTo>
                  <a:cubicBezTo>
                    <a:pt x="76" y="451"/>
                    <a:pt x="89" y="448"/>
                    <a:pt x="111" y="450"/>
                  </a:cubicBezTo>
                  <a:cubicBezTo>
                    <a:pt x="118" y="451"/>
                    <a:pt x="170" y="450"/>
                    <a:pt x="204" y="457"/>
                  </a:cubicBezTo>
                  <a:cubicBezTo>
                    <a:pt x="226" y="461"/>
                    <a:pt x="243" y="470"/>
                    <a:pt x="266" y="466"/>
                  </a:cubicBezTo>
                  <a:cubicBezTo>
                    <a:pt x="284" y="464"/>
                    <a:pt x="282" y="455"/>
                    <a:pt x="297" y="448"/>
                  </a:cubicBezTo>
                  <a:cubicBezTo>
                    <a:pt x="334" y="431"/>
                    <a:pt x="364" y="415"/>
                    <a:pt x="368" y="412"/>
                  </a:cubicBezTo>
                  <a:cubicBezTo>
                    <a:pt x="379" y="406"/>
                    <a:pt x="386" y="394"/>
                    <a:pt x="383" y="365"/>
                  </a:cubicBezTo>
                  <a:cubicBezTo>
                    <a:pt x="380" y="336"/>
                    <a:pt x="365" y="219"/>
                    <a:pt x="345" y="164"/>
                  </a:cubicBezTo>
                  <a:cubicBezTo>
                    <a:pt x="326" y="110"/>
                    <a:pt x="317" y="64"/>
                    <a:pt x="280" y="47"/>
                  </a:cubicBezTo>
                  <a:cubicBezTo>
                    <a:pt x="268" y="38"/>
                    <a:pt x="0" y="0"/>
                    <a:pt x="35" y="237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1"/>
            <p:cNvSpPr/>
            <p:nvPr/>
          </p:nvSpPr>
          <p:spPr bwMode="auto">
            <a:xfrm>
              <a:off x="7773988" y="6253163"/>
              <a:ext cx="1069975" cy="723900"/>
            </a:xfrm>
            <a:custGeom>
              <a:avLst/>
              <a:gdLst>
                <a:gd name="T0" fmla="*/ 88 w 285"/>
                <a:gd name="T1" fmla="*/ 190 h 193"/>
                <a:gd name="T2" fmla="*/ 178 w 285"/>
                <a:gd name="T3" fmla="*/ 166 h 193"/>
                <a:gd name="T4" fmla="*/ 285 w 285"/>
                <a:gd name="T5" fmla="*/ 94 h 193"/>
                <a:gd name="T6" fmla="*/ 248 w 285"/>
                <a:gd name="T7" fmla="*/ 41 h 193"/>
                <a:gd name="T8" fmla="*/ 0 w 285"/>
                <a:gd name="T9" fmla="*/ 184 h 193"/>
                <a:gd name="T10" fmla="*/ 39 w 285"/>
                <a:gd name="T11" fmla="*/ 189 h 193"/>
                <a:gd name="T12" fmla="*/ 88 w 285"/>
                <a:gd name="T13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193">
                  <a:moveTo>
                    <a:pt x="88" y="190"/>
                  </a:moveTo>
                  <a:cubicBezTo>
                    <a:pt x="119" y="184"/>
                    <a:pt x="146" y="177"/>
                    <a:pt x="178" y="166"/>
                  </a:cubicBezTo>
                  <a:cubicBezTo>
                    <a:pt x="221" y="152"/>
                    <a:pt x="250" y="118"/>
                    <a:pt x="285" y="94"/>
                  </a:cubicBezTo>
                  <a:cubicBezTo>
                    <a:pt x="274" y="65"/>
                    <a:pt x="271" y="51"/>
                    <a:pt x="248" y="41"/>
                  </a:cubicBezTo>
                  <a:cubicBezTo>
                    <a:pt x="237" y="33"/>
                    <a:pt x="6" y="0"/>
                    <a:pt x="0" y="184"/>
                  </a:cubicBezTo>
                  <a:cubicBezTo>
                    <a:pt x="13" y="186"/>
                    <a:pt x="26" y="188"/>
                    <a:pt x="39" y="189"/>
                  </a:cubicBezTo>
                  <a:cubicBezTo>
                    <a:pt x="54" y="187"/>
                    <a:pt x="73" y="193"/>
                    <a:pt x="88" y="19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2"/>
            <p:cNvSpPr/>
            <p:nvPr/>
          </p:nvSpPr>
          <p:spPr bwMode="auto">
            <a:xfrm>
              <a:off x="7586663" y="6715125"/>
              <a:ext cx="415925" cy="933450"/>
            </a:xfrm>
            <a:custGeom>
              <a:avLst/>
              <a:gdLst>
                <a:gd name="T0" fmla="*/ 0 w 111"/>
                <a:gd name="T1" fmla="*/ 0 h 249"/>
                <a:gd name="T2" fmla="*/ 23 w 111"/>
                <a:gd name="T3" fmla="*/ 154 h 249"/>
                <a:gd name="T4" fmla="*/ 37 w 111"/>
                <a:gd name="T5" fmla="*/ 150 h 249"/>
                <a:gd name="T6" fmla="*/ 69 w 111"/>
                <a:gd name="T7" fmla="*/ 178 h 249"/>
                <a:gd name="T8" fmla="*/ 87 w 111"/>
                <a:gd name="T9" fmla="*/ 245 h 249"/>
                <a:gd name="T10" fmla="*/ 100 w 111"/>
                <a:gd name="T11" fmla="*/ 248 h 249"/>
                <a:gd name="T12" fmla="*/ 111 w 111"/>
                <a:gd name="T13" fmla="*/ 241 h 249"/>
                <a:gd name="T14" fmla="*/ 73 w 111"/>
                <a:gd name="T15" fmla="*/ 12 h 249"/>
                <a:gd name="T16" fmla="*/ 0 w 111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249">
                  <a:moveTo>
                    <a:pt x="0" y="0"/>
                  </a:moveTo>
                  <a:cubicBezTo>
                    <a:pt x="0" y="0"/>
                    <a:pt x="11" y="114"/>
                    <a:pt x="23" y="154"/>
                  </a:cubicBezTo>
                  <a:cubicBezTo>
                    <a:pt x="23" y="154"/>
                    <a:pt x="29" y="151"/>
                    <a:pt x="37" y="150"/>
                  </a:cubicBezTo>
                  <a:cubicBezTo>
                    <a:pt x="48" y="149"/>
                    <a:pt x="62" y="153"/>
                    <a:pt x="69" y="178"/>
                  </a:cubicBezTo>
                  <a:cubicBezTo>
                    <a:pt x="81" y="222"/>
                    <a:pt x="87" y="245"/>
                    <a:pt x="87" y="245"/>
                  </a:cubicBezTo>
                  <a:cubicBezTo>
                    <a:pt x="87" y="245"/>
                    <a:pt x="89" y="249"/>
                    <a:pt x="100" y="248"/>
                  </a:cubicBezTo>
                  <a:cubicBezTo>
                    <a:pt x="111" y="246"/>
                    <a:pt x="111" y="241"/>
                    <a:pt x="111" y="241"/>
                  </a:cubicBezTo>
                  <a:cubicBezTo>
                    <a:pt x="73" y="12"/>
                    <a:pt x="73" y="12"/>
                    <a:pt x="73" y="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3"/>
            <p:cNvSpPr/>
            <p:nvPr/>
          </p:nvSpPr>
          <p:spPr bwMode="auto">
            <a:xfrm>
              <a:off x="7658101" y="7210425"/>
              <a:ext cx="146050" cy="96838"/>
            </a:xfrm>
            <a:custGeom>
              <a:avLst/>
              <a:gdLst>
                <a:gd name="T0" fmla="*/ 39 w 39"/>
                <a:gd name="T1" fmla="*/ 24 h 26"/>
                <a:gd name="T2" fmla="*/ 23 w 39"/>
                <a:gd name="T3" fmla="*/ 0 h 26"/>
                <a:gd name="T4" fmla="*/ 0 w 39"/>
                <a:gd name="T5" fmla="*/ 4 h 26"/>
                <a:gd name="T6" fmla="*/ 0 w 39"/>
                <a:gd name="T7" fmla="*/ 4 h 26"/>
                <a:gd name="T8" fmla="*/ 4 w 39"/>
                <a:gd name="T9" fmla="*/ 22 h 26"/>
                <a:gd name="T10" fmla="*/ 18 w 39"/>
                <a:gd name="T11" fmla="*/ 18 h 26"/>
                <a:gd name="T12" fmla="*/ 36 w 39"/>
                <a:gd name="T13" fmla="*/ 23 h 26"/>
                <a:gd name="T14" fmla="*/ 37 w 39"/>
                <a:gd name="T15" fmla="*/ 24 h 26"/>
                <a:gd name="T16" fmla="*/ 37 w 39"/>
                <a:gd name="T17" fmla="*/ 24 h 26"/>
                <a:gd name="T18" fmla="*/ 39 w 39"/>
                <a:gd name="T19" fmla="*/ 26 h 26"/>
                <a:gd name="T20" fmla="*/ 39 w 39"/>
                <a:gd name="T21" fmla="*/ 25 h 26"/>
                <a:gd name="T22" fmla="*/ 39 w 39"/>
                <a:gd name="T2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6">
                  <a:moveTo>
                    <a:pt x="39" y="24"/>
                  </a:moveTo>
                  <a:cubicBezTo>
                    <a:pt x="35" y="15"/>
                    <a:pt x="30" y="7"/>
                    <a:pt x="23" y="0"/>
                  </a:cubicBezTo>
                  <a:cubicBezTo>
                    <a:pt x="15" y="1"/>
                    <a:pt x="8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11"/>
                    <a:pt x="3" y="17"/>
                    <a:pt x="4" y="22"/>
                  </a:cubicBezTo>
                  <a:cubicBezTo>
                    <a:pt x="4" y="22"/>
                    <a:pt x="10" y="19"/>
                    <a:pt x="18" y="18"/>
                  </a:cubicBezTo>
                  <a:cubicBezTo>
                    <a:pt x="24" y="18"/>
                    <a:pt x="31" y="19"/>
                    <a:pt x="36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9" y="26"/>
                    <a:pt x="39" y="26"/>
                  </a:cubicBezTo>
                  <a:cubicBezTo>
                    <a:pt x="39" y="26"/>
                    <a:pt x="39" y="26"/>
                    <a:pt x="39" y="25"/>
                  </a:cubicBezTo>
                  <a:cubicBezTo>
                    <a:pt x="39" y="25"/>
                    <a:pt x="39" y="24"/>
                    <a:pt x="39" y="24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4"/>
            <p:cNvSpPr/>
            <p:nvPr/>
          </p:nvSpPr>
          <p:spPr bwMode="auto">
            <a:xfrm>
              <a:off x="7586663" y="6751638"/>
              <a:ext cx="303213" cy="211138"/>
            </a:xfrm>
            <a:custGeom>
              <a:avLst/>
              <a:gdLst>
                <a:gd name="T0" fmla="*/ 0 w 81"/>
                <a:gd name="T1" fmla="*/ 0 h 56"/>
                <a:gd name="T2" fmla="*/ 5 w 81"/>
                <a:gd name="T3" fmla="*/ 34 h 56"/>
                <a:gd name="T4" fmla="*/ 81 w 81"/>
                <a:gd name="T5" fmla="*/ 50 h 56"/>
                <a:gd name="T6" fmla="*/ 78 w 81"/>
                <a:gd name="T7" fmla="*/ 21 h 56"/>
                <a:gd name="T8" fmla="*/ 0 w 81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56">
                  <a:moveTo>
                    <a:pt x="0" y="0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45" y="56"/>
                    <a:pt x="81" y="50"/>
                  </a:cubicBezTo>
                  <a:cubicBezTo>
                    <a:pt x="78" y="21"/>
                    <a:pt x="78" y="21"/>
                    <a:pt x="78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5"/>
            <p:cNvSpPr/>
            <p:nvPr/>
          </p:nvSpPr>
          <p:spPr bwMode="auto">
            <a:xfrm>
              <a:off x="7391401" y="6110288"/>
              <a:ext cx="1831975" cy="1403350"/>
            </a:xfrm>
            <a:custGeom>
              <a:avLst/>
              <a:gdLst>
                <a:gd name="T0" fmla="*/ 91 w 488"/>
                <a:gd name="T1" fmla="*/ 44 h 374"/>
                <a:gd name="T2" fmla="*/ 170 w 488"/>
                <a:gd name="T3" fmla="*/ 73 h 374"/>
                <a:gd name="T4" fmla="*/ 295 w 488"/>
                <a:gd name="T5" fmla="*/ 6 h 374"/>
                <a:gd name="T6" fmla="*/ 391 w 488"/>
                <a:gd name="T7" fmla="*/ 59 h 374"/>
                <a:gd name="T8" fmla="*/ 471 w 488"/>
                <a:gd name="T9" fmla="*/ 81 h 374"/>
                <a:gd name="T10" fmla="*/ 471 w 488"/>
                <a:gd name="T11" fmla="*/ 259 h 374"/>
                <a:gd name="T12" fmla="*/ 467 w 488"/>
                <a:gd name="T13" fmla="*/ 258 h 374"/>
                <a:gd name="T14" fmla="*/ 457 w 488"/>
                <a:gd name="T15" fmla="*/ 257 h 374"/>
                <a:gd name="T16" fmla="*/ 435 w 488"/>
                <a:gd name="T17" fmla="*/ 271 h 374"/>
                <a:gd name="T18" fmla="*/ 443 w 488"/>
                <a:gd name="T19" fmla="*/ 363 h 374"/>
                <a:gd name="T20" fmla="*/ 428 w 488"/>
                <a:gd name="T21" fmla="*/ 372 h 374"/>
                <a:gd name="T22" fmla="*/ 413 w 488"/>
                <a:gd name="T23" fmla="*/ 368 h 374"/>
                <a:gd name="T24" fmla="*/ 387 w 488"/>
                <a:gd name="T25" fmla="*/ 200 h 374"/>
                <a:gd name="T26" fmla="*/ 363 w 488"/>
                <a:gd name="T27" fmla="*/ 137 h 374"/>
                <a:gd name="T28" fmla="*/ 159 w 488"/>
                <a:gd name="T29" fmla="*/ 215 h 374"/>
                <a:gd name="T30" fmla="*/ 0 w 488"/>
                <a:gd name="T31" fmla="*/ 86 h 374"/>
                <a:gd name="T32" fmla="*/ 51 w 488"/>
                <a:gd name="T33" fmla="*/ 105 h 374"/>
                <a:gd name="T34" fmla="*/ 53 w 488"/>
                <a:gd name="T35" fmla="*/ 53 h 374"/>
                <a:gd name="T36" fmla="*/ 79 w 488"/>
                <a:gd name="T37" fmla="*/ 84 h 374"/>
                <a:gd name="T38" fmla="*/ 91 w 488"/>
                <a:gd name="T39" fmla="*/ 4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8" h="374">
                  <a:moveTo>
                    <a:pt x="91" y="44"/>
                  </a:moveTo>
                  <a:cubicBezTo>
                    <a:pt x="91" y="44"/>
                    <a:pt x="109" y="91"/>
                    <a:pt x="170" y="73"/>
                  </a:cubicBezTo>
                  <a:cubicBezTo>
                    <a:pt x="230" y="55"/>
                    <a:pt x="244" y="11"/>
                    <a:pt x="295" y="6"/>
                  </a:cubicBezTo>
                  <a:cubicBezTo>
                    <a:pt x="345" y="0"/>
                    <a:pt x="386" y="28"/>
                    <a:pt x="391" y="59"/>
                  </a:cubicBezTo>
                  <a:cubicBezTo>
                    <a:pt x="391" y="59"/>
                    <a:pt x="444" y="33"/>
                    <a:pt x="471" y="81"/>
                  </a:cubicBezTo>
                  <a:cubicBezTo>
                    <a:pt x="488" y="111"/>
                    <a:pt x="478" y="166"/>
                    <a:pt x="471" y="259"/>
                  </a:cubicBezTo>
                  <a:cubicBezTo>
                    <a:pt x="471" y="259"/>
                    <a:pt x="469" y="258"/>
                    <a:pt x="467" y="258"/>
                  </a:cubicBezTo>
                  <a:cubicBezTo>
                    <a:pt x="464" y="257"/>
                    <a:pt x="461" y="256"/>
                    <a:pt x="457" y="257"/>
                  </a:cubicBezTo>
                  <a:cubicBezTo>
                    <a:pt x="450" y="257"/>
                    <a:pt x="441" y="262"/>
                    <a:pt x="435" y="271"/>
                  </a:cubicBezTo>
                  <a:cubicBezTo>
                    <a:pt x="425" y="285"/>
                    <a:pt x="443" y="363"/>
                    <a:pt x="443" y="363"/>
                  </a:cubicBezTo>
                  <a:cubicBezTo>
                    <a:pt x="443" y="363"/>
                    <a:pt x="442" y="369"/>
                    <a:pt x="428" y="372"/>
                  </a:cubicBezTo>
                  <a:cubicBezTo>
                    <a:pt x="415" y="374"/>
                    <a:pt x="413" y="368"/>
                    <a:pt x="413" y="368"/>
                  </a:cubicBezTo>
                  <a:cubicBezTo>
                    <a:pt x="413" y="368"/>
                    <a:pt x="398" y="276"/>
                    <a:pt x="387" y="200"/>
                  </a:cubicBezTo>
                  <a:cubicBezTo>
                    <a:pt x="382" y="168"/>
                    <a:pt x="370" y="145"/>
                    <a:pt x="363" y="137"/>
                  </a:cubicBezTo>
                  <a:cubicBezTo>
                    <a:pt x="363" y="137"/>
                    <a:pt x="280" y="221"/>
                    <a:pt x="159" y="215"/>
                  </a:cubicBezTo>
                  <a:cubicBezTo>
                    <a:pt x="39" y="209"/>
                    <a:pt x="15" y="138"/>
                    <a:pt x="0" y="86"/>
                  </a:cubicBezTo>
                  <a:cubicBezTo>
                    <a:pt x="0" y="86"/>
                    <a:pt x="21" y="100"/>
                    <a:pt x="51" y="105"/>
                  </a:cubicBezTo>
                  <a:cubicBezTo>
                    <a:pt x="51" y="105"/>
                    <a:pt x="36" y="73"/>
                    <a:pt x="53" y="53"/>
                  </a:cubicBezTo>
                  <a:cubicBezTo>
                    <a:pt x="53" y="53"/>
                    <a:pt x="62" y="77"/>
                    <a:pt x="79" y="84"/>
                  </a:cubicBezTo>
                  <a:cubicBezTo>
                    <a:pt x="79" y="84"/>
                    <a:pt x="68" y="66"/>
                    <a:pt x="91" y="44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6"/>
            <p:cNvSpPr/>
            <p:nvPr/>
          </p:nvSpPr>
          <p:spPr bwMode="auto">
            <a:xfrm>
              <a:off x="9004301" y="6973888"/>
              <a:ext cx="161925" cy="190500"/>
            </a:xfrm>
            <a:custGeom>
              <a:avLst/>
              <a:gdLst>
                <a:gd name="T0" fmla="*/ 42 w 43"/>
                <a:gd name="T1" fmla="*/ 16 h 51"/>
                <a:gd name="T2" fmla="*/ 42 w 43"/>
                <a:gd name="T3" fmla="*/ 13 h 51"/>
                <a:gd name="T4" fmla="*/ 42 w 43"/>
                <a:gd name="T5" fmla="*/ 9 h 51"/>
                <a:gd name="T6" fmla="*/ 43 w 43"/>
                <a:gd name="T7" fmla="*/ 6 h 51"/>
                <a:gd name="T8" fmla="*/ 43 w 43"/>
                <a:gd name="T9" fmla="*/ 1 h 51"/>
                <a:gd name="T10" fmla="*/ 43 w 43"/>
                <a:gd name="T11" fmla="*/ 0 h 51"/>
                <a:gd name="T12" fmla="*/ 13 w 43"/>
                <a:gd name="T13" fmla="*/ 10 h 51"/>
                <a:gd name="T14" fmla="*/ 2 w 43"/>
                <a:gd name="T15" fmla="*/ 51 h 51"/>
                <a:gd name="T16" fmla="*/ 2 w 43"/>
                <a:gd name="T17" fmla="*/ 51 h 51"/>
                <a:gd name="T18" fmla="*/ 5 w 43"/>
                <a:gd name="T19" fmla="*/ 41 h 51"/>
                <a:gd name="T20" fmla="*/ 27 w 43"/>
                <a:gd name="T21" fmla="*/ 27 h 51"/>
                <a:gd name="T22" fmla="*/ 37 w 43"/>
                <a:gd name="T23" fmla="*/ 28 h 51"/>
                <a:gd name="T24" fmla="*/ 40 w 43"/>
                <a:gd name="T25" fmla="*/ 29 h 51"/>
                <a:gd name="T26" fmla="*/ 41 w 43"/>
                <a:gd name="T27" fmla="*/ 29 h 51"/>
                <a:gd name="T28" fmla="*/ 41 w 43"/>
                <a:gd name="T29" fmla="*/ 21 h 51"/>
                <a:gd name="T30" fmla="*/ 42 w 43"/>
                <a:gd name="T31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51">
                  <a:moveTo>
                    <a:pt x="42" y="16"/>
                  </a:moveTo>
                  <a:cubicBezTo>
                    <a:pt x="42" y="15"/>
                    <a:pt x="42" y="14"/>
                    <a:pt x="42" y="13"/>
                  </a:cubicBezTo>
                  <a:cubicBezTo>
                    <a:pt x="42" y="12"/>
                    <a:pt x="42" y="11"/>
                    <a:pt x="42" y="9"/>
                  </a:cubicBezTo>
                  <a:cubicBezTo>
                    <a:pt x="42" y="8"/>
                    <a:pt x="43" y="7"/>
                    <a:pt x="43" y="6"/>
                  </a:cubicBezTo>
                  <a:cubicBezTo>
                    <a:pt x="43" y="4"/>
                    <a:pt x="43" y="2"/>
                    <a:pt x="43" y="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3" y="2"/>
                    <a:pt x="23" y="5"/>
                    <a:pt x="13" y="10"/>
                  </a:cubicBezTo>
                  <a:cubicBezTo>
                    <a:pt x="4" y="29"/>
                    <a:pt x="0" y="49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3" y="46"/>
                    <a:pt x="3" y="43"/>
                    <a:pt x="5" y="41"/>
                  </a:cubicBezTo>
                  <a:cubicBezTo>
                    <a:pt x="11" y="32"/>
                    <a:pt x="20" y="27"/>
                    <a:pt x="27" y="27"/>
                  </a:cubicBezTo>
                  <a:cubicBezTo>
                    <a:pt x="31" y="26"/>
                    <a:pt x="34" y="27"/>
                    <a:pt x="37" y="28"/>
                  </a:cubicBezTo>
                  <a:cubicBezTo>
                    <a:pt x="38" y="28"/>
                    <a:pt x="40" y="28"/>
                    <a:pt x="4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6"/>
                    <a:pt x="41" y="24"/>
                    <a:pt x="41" y="21"/>
                  </a:cubicBezTo>
                  <a:cubicBezTo>
                    <a:pt x="42" y="20"/>
                    <a:pt x="42" y="18"/>
                    <a:pt x="42" y="16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7"/>
            <p:cNvSpPr/>
            <p:nvPr/>
          </p:nvSpPr>
          <p:spPr bwMode="auto">
            <a:xfrm>
              <a:off x="7908926" y="6977063"/>
              <a:ext cx="165100" cy="192088"/>
            </a:xfrm>
            <a:custGeom>
              <a:avLst/>
              <a:gdLst>
                <a:gd name="T0" fmla="*/ 44 w 44"/>
                <a:gd name="T1" fmla="*/ 17 h 51"/>
                <a:gd name="T2" fmla="*/ 18 w 44"/>
                <a:gd name="T3" fmla="*/ 4 h 51"/>
                <a:gd name="T4" fmla="*/ 0 w 44"/>
                <a:gd name="T5" fmla="*/ 34 h 51"/>
                <a:gd name="T6" fmla="*/ 2 w 44"/>
                <a:gd name="T7" fmla="*/ 51 h 51"/>
                <a:gd name="T8" fmla="*/ 44 w 44"/>
                <a:gd name="T9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44" y="17"/>
                  </a:moveTo>
                  <a:cubicBezTo>
                    <a:pt x="44" y="17"/>
                    <a:pt x="32" y="0"/>
                    <a:pt x="18" y="4"/>
                  </a:cubicBezTo>
                  <a:cubicBezTo>
                    <a:pt x="3" y="9"/>
                    <a:pt x="0" y="34"/>
                    <a:pt x="0" y="34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17" y="19"/>
                    <a:pt x="44" y="17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8"/>
            <p:cNvSpPr/>
            <p:nvPr/>
          </p:nvSpPr>
          <p:spPr bwMode="auto">
            <a:xfrm>
              <a:off x="8651876" y="6891338"/>
              <a:ext cx="192088" cy="168275"/>
            </a:xfrm>
            <a:custGeom>
              <a:avLst/>
              <a:gdLst>
                <a:gd name="T0" fmla="*/ 12 w 51"/>
                <a:gd name="T1" fmla="*/ 2 h 45"/>
                <a:gd name="T2" fmla="*/ 3 w 51"/>
                <a:gd name="T3" fmla="*/ 29 h 45"/>
                <a:gd name="T4" fmla="*/ 40 w 51"/>
                <a:gd name="T5" fmla="*/ 45 h 45"/>
                <a:gd name="T6" fmla="*/ 47 w 51"/>
                <a:gd name="T7" fmla="*/ 30 h 45"/>
                <a:gd name="T8" fmla="*/ 12 w 51"/>
                <a:gd name="T9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5">
                  <a:moveTo>
                    <a:pt x="12" y="2"/>
                  </a:moveTo>
                  <a:cubicBezTo>
                    <a:pt x="12" y="2"/>
                    <a:pt x="0" y="17"/>
                    <a:pt x="3" y="29"/>
                  </a:cubicBezTo>
                  <a:cubicBezTo>
                    <a:pt x="3" y="29"/>
                    <a:pt x="25" y="23"/>
                    <a:pt x="40" y="45"/>
                  </a:cubicBezTo>
                  <a:cubicBezTo>
                    <a:pt x="40" y="45"/>
                    <a:pt x="51" y="38"/>
                    <a:pt x="47" y="30"/>
                  </a:cubicBezTo>
                  <a:cubicBezTo>
                    <a:pt x="43" y="21"/>
                    <a:pt x="30" y="0"/>
                    <a:pt x="12" y="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9"/>
            <p:cNvSpPr/>
            <p:nvPr/>
          </p:nvSpPr>
          <p:spPr bwMode="auto">
            <a:xfrm>
              <a:off x="8013701" y="7191375"/>
              <a:ext cx="184150" cy="184150"/>
            </a:xfrm>
            <a:custGeom>
              <a:avLst/>
              <a:gdLst>
                <a:gd name="T0" fmla="*/ 48 w 49"/>
                <a:gd name="T1" fmla="*/ 22 h 49"/>
                <a:gd name="T2" fmla="*/ 27 w 49"/>
                <a:gd name="T3" fmla="*/ 48 h 49"/>
                <a:gd name="T4" fmla="*/ 1 w 49"/>
                <a:gd name="T5" fmla="*/ 27 h 49"/>
                <a:gd name="T6" fmla="*/ 22 w 49"/>
                <a:gd name="T7" fmla="*/ 1 h 49"/>
                <a:gd name="T8" fmla="*/ 48 w 49"/>
                <a:gd name="T9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9">
                  <a:moveTo>
                    <a:pt x="48" y="22"/>
                  </a:moveTo>
                  <a:cubicBezTo>
                    <a:pt x="49" y="35"/>
                    <a:pt x="40" y="46"/>
                    <a:pt x="27" y="48"/>
                  </a:cubicBezTo>
                  <a:cubicBezTo>
                    <a:pt x="14" y="49"/>
                    <a:pt x="2" y="40"/>
                    <a:pt x="1" y="27"/>
                  </a:cubicBezTo>
                  <a:cubicBezTo>
                    <a:pt x="0" y="14"/>
                    <a:pt x="9" y="3"/>
                    <a:pt x="22" y="1"/>
                  </a:cubicBezTo>
                  <a:cubicBezTo>
                    <a:pt x="35" y="0"/>
                    <a:pt x="46" y="9"/>
                    <a:pt x="48" y="22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0"/>
            <p:cNvSpPr/>
            <p:nvPr/>
          </p:nvSpPr>
          <p:spPr bwMode="auto">
            <a:xfrm>
              <a:off x="8062913" y="7205663"/>
              <a:ext cx="96838" cy="71438"/>
            </a:xfrm>
            <a:custGeom>
              <a:avLst/>
              <a:gdLst>
                <a:gd name="T0" fmla="*/ 25 w 26"/>
                <a:gd name="T1" fmla="*/ 12 h 19"/>
                <a:gd name="T2" fmla="*/ 11 w 26"/>
                <a:gd name="T3" fmla="*/ 18 h 19"/>
                <a:gd name="T4" fmla="*/ 1 w 26"/>
                <a:gd name="T5" fmla="*/ 7 h 19"/>
                <a:gd name="T6" fmla="*/ 15 w 26"/>
                <a:gd name="T7" fmla="*/ 1 h 19"/>
                <a:gd name="T8" fmla="*/ 25 w 26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9">
                  <a:moveTo>
                    <a:pt x="25" y="12"/>
                  </a:moveTo>
                  <a:cubicBezTo>
                    <a:pt x="24" y="17"/>
                    <a:pt x="17" y="19"/>
                    <a:pt x="11" y="18"/>
                  </a:cubicBezTo>
                  <a:cubicBezTo>
                    <a:pt x="5" y="16"/>
                    <a:pt x="0" y="11"/>
                    <a:pt x="1" y="7"/>
                  </a:cubicBezTo>
                  <a:cubicBezTo>
                    <a:pt x="2" y="2"/>
                    <a:pt x="8" y="0"/>
                    <a:pt x="15" y="1"/>
                  </a:cubicBezTo>
                  <a:cubicBezTo>
                    <a:pt x="21" y="3"/>
                    <a:pt x="26" y="8"/>
                    <a:pt x="25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1"/>
            <p:cNvSpPr/>
            <p:nvPr/>
          </p:nvSpPr>
          <p:spPr bwMode="auto">
            <a:xfrm>
              <a:off x="8632826" y="7089775"/>
              <a:ext cx="184150" cy="187325"/>
            </a:xfrm>
            <a:custGeom>
              <a:avLst/>
              <a:gdLst>
                <a:gd name="T0" fmla="*/ 48 w 49"/>
                <a:gd name="T1" fmla="*/ 22 h 50"/>
                <a:gd name="T2" fmla="*/ 27 w 49"/>
                <a:gd name="T3" fmla="*/ 48 h 50"/>
                <a:gd name="T4" fmla="*/ 1 w 49"/>
                <a:gd name="T5" fmla="*/ 28 h 50"/>
                <a:gd name="T6" fmla="*/ 22 w 49"/>
                <a:gd name="T7" fmla="*/ 2 h 50"/>
                <a:gd name="T8" fmla="*/ 48 w 49"/>
                <a:gd name="T9" fmla="*/ 2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8" y="22"/>
                  </a:moveTo>
                  <a:cubicBezTo>
                    <a:pt x="49" y="35"/>
                    <a:pt x="40" y="47"/>
                    <a:pt x="27" y="48"/>
                  </a:cubicBezTo>
                  <a:cubicBezTo>
                    <a:pt x="14" y="50"/>
                    <a:pt x="3" y="41"/>
                    <a:pt x="1" y="28"/>
                  </a:cubicBezTo>
                  <a:cubicBezTo>
                    <a:pt x="0" y="15"/>
                    <a:pt x="9" y="3"/>
                    <a:pt x="22" y="2"/>
                  </a:cubicBezTo>
                  <a:cubicBezTo>
                    <a:pt x="35" y="0"/>
                    <a:pt x="46" y="10"/>
                    <a:pt x="48" y="22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2"/>
            <p:cNvSpPr/>
            <p:nvPr/>
          </p:nvSpPr>
          <p:spPr bwMode="auto">
            <a:xfrm>
              <a:off x="8682038" y="7105650"/>
              <a:ext cx="98425" cy="74613"/>
            </a:xfrm>
            <a:custGeom>
              <a:avLst/>
              <a:gdLst>
                <a:gd name="T0" fmla="*/ 25 w 26"/>
                <a:gd name="T1" fmla="*/ 13 h 20"/>
                <a:gd name="T2" fmla="*/ 11 w 26"/>
                <a:gd name="T3" fmla="*/ 18 h 20"/>
                <a:gd name="T4" fmla="*/ 1 w 26"/>
                <a:gd name="T5" fmla="*/ 7 h 20"/>
                <a:gd name="T6" fmla="*/ 15 w 26"/>
                <a:gd name="T7" fmla="*/ 2 h 20"/>
                <a:gd name="T8" fmla="*/ 25 w 26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5" y="13"/>
                  </a:moveTo>
                  <a:cubicBezTo>
                    <a:pt x="24" y="17"/>
                    <a:pt x="18" y="20"/>
                    <a:pt x="11" y="18"/>
                  </a:cubicBezTo>
                  <a:cubicBezTo>
                    <a:pt x="5" y="17"/>
                    <a:pt x="0" y="12"/>
                    <a:pt x="1" y="7"/>
                  </a:cubicBezTo>
                  <a:cubicBezTo>
                    <a:pt x="2" y="3"/>
                    <a:pt x="9" y="0"/>
                    <a:pt x="15" y="2"/>
                  </a:cubicBezTo>
                  <a:cubicBezTo>
                    <a:pt x="21" y="3"/>
                    <a:pt x="26" y="8"/>
                    <a:pt x="25" y="1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3"/>
            <p:cNvSpPr/>
            <p:nvPr/>
          </p:nvSpPr>
          <p:spPr bwMode="auto">
            <a:xfrm>
              <a:off x="9072563" y="7194550"/>
              <a:ext cx="214313" cy="225425"/>
            </a:xfrm>
            <a:custGeom>
              <a:avLst/>
              <a:gdLst>
                <a:gd name="T0" fmla="*/ 7 w 57"/>
                <a:gd name="T1" fmla="*/ 60 h 60"/>
                <a:gd name="T2" fmla="*/ 0 w 57"/>
                <a:gd name="T3" fmla="*/ 57 h 60"/>
                <a:gd name="T4" fmla="*/ 40 w 57"/>
                <a:gd name="T5" fmla="*/ 0 h 60"/>
                <a:gd name="T6" fmla="*/ 7 w 57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7" y="60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45" y="33"/>
                    <a:pt x="40" y="0"/>
                  </a:cubicBezTo>
                  <a:cubicBezTo>
                    <a:pt x="40" y="0"/>
                    <a:pt x="57" y="35"/>
                    <a:pt x="7" y="6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4"/>
            <p:cNvSpPr/>
            <p:nvPr/>
          </p:nvSpPr>
          <p:spPr bwMode="auto">
            <a:xfrm>
              <a:off x="7646988" y="7315200"/>
              <a:ext cx="160338" cy="214313"/>
            </a:xfrm>
            <a:custGeom>
              <a:avLst/>
              <a:gdLst>
                <a:gd name="T0" fmla="*/ 43 w 43"/>
                <a:gd name="T1" fmla="*/ 55 h 57"/>
                <a:gd name="T2" fmla="*/ 16 w 43"/>
                <a:gd name="T3" fmla="*/ 14 h 57"/>
                <a:gd name="T4" fmla="*/ 18 w 43"/>
                <a:gd name="T5" fmla="*/ 49 h 57"/>
                <a:gd name="T6" fmla="*/ 43 w 43"/>
                <a:gd name="T7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57">
                  <a:moveTo>
                    <a:pt x="43" y="55"/>
                  </a:moveTo>
                  <a:cubicBezTo>
                    <a:pt x="43" y="55"/>
                    <a:pt x="42" y="0"/>
                    <a:pt x="16" y="14"/>
                  </a:cubicBezTo>
                  <a:cubicBezTo>
                    <a:pt x="0" y="23"/>
                    <a:pt x="5" y="41"/>
                    <a:pt x="18" y="49"/>
                  </a:cubicBezTo>
                  <a:cubicBezTo>
                    <a:pt x="25" y="55"/>
                    <a:pt x="36" y="57"/>
                    <a:pt x="43" y="5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5"/>
            <p:cNvSpPr/>
            <p:nvPr/>
          </p:nvSpPr>
          <p:spPr bwMode="auto">
            <a:xfrm>
              <a:off x="7646988" y="7389813"/>
              <a:ext cx="160338" cy="150813"/>
            </a:xfrm>
            <a:custGeom>
              <a:avLst/>
              <a:gdLst>
                <a:gd name="T0" fmla="*/ 43 w 43"/>
                <a:gd name="T1" fmla="*/ 34 h 40"/>
                <a:gd name="T2" fmla="*/ 42 w 43"/>
                <a:gd name="T3" fmla="*/ 20 h 40"/>
                <a:gd name="T4" fmla="*/ 9 w 43"/>
                <a:gd name="T5" fmla="*/ 20 h 40"/>
                <a:gd name="T6" fmla="*/ 43 w 43"/>
                <a:gd name="T7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0">
                  <a:moveTo>
                    <a:pt x="43" y="34"/>
                  </a:move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0" y="0"/>
                    <a:pt x="9" y="20"/>
                  </a:cubicBezTo>
                  <a:cubicBezTo>
                    <a:pt x="19" y="40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6"/>
            <p:cNvSpPr/>
            <p:nvPr/>
          </p:nvSpPr>
          <p:spPr bwMode="auto">
            <a:xfrm>
              <a:off x="7977188" y="7381875"/>
              <a:ext cx="52388" cy="23813"/>
            </a:xfrm>
            <a:custGeom>
              <a:avLst/>
              <a:gdLst>
                <a:gd name="T0" fmla="*/ 14 w 14"/>
                <a:gd name="T1" fmla="*/ 2 h 6"/>
                <a:gd name="T2" fmla="*/ 11 w 14"/>
                <a:gd name="T3" fmla="*/ 5 h 6"/>
                <a:gd name="T4" fmla="*/ 3 w 14"/>
                <a:gd name="T5" fmla="*/ 6 h 6"/>
                <a:gd name="T6" fmla="*/ 0 w 14"/>
                <a:gd name="T7" fmla="*/ 4 h 6"/>
                <a:gd name="T8" fmla="*/ 0 w 14"/>
                <a:gd name="T9" fmla="*/ 4 h 6"/>
                <a:gd name="T10" fmla="*/ 2 w 14"/>
                <a:gd name="T11" fmla="*/ 1 h 6"/>
                <a:gd name="T12" fmla="*/ 11 w 14"/>
                <a:gd name="T13" fmla="*/ 0 h 6"/>
                <a:gd name="T14" fmla="*/ 14 w 14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4" y="3"/>
                    <a:pt x="13" y="5"/>
                    <a:pt x="11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4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7"/>
            <p:cNvSpPr/>
            <p:nvPr/>
          </p:nvSpPr>
          <p:spPr bwMode="auto">
            <a:xfrm>
              <a:off x="8858251" y="7243763"/>
              <a:ext cx="41275" cy="22225"/>
            </a:xfrm>
            <a:custGeom>
              <a:avLst/>
              <a:gdLst>
                <a:gd name="T0" fmla="*/ 11 w 11"/>
                <a:gd name="T1" fmla="*/ 2 h 6"/>
                <a:gd name="T2" fmla="*/ 10 w 11"/>
                <a:gd name="T3" fmla="*/ 5 h 6"/>
                <a:gd name="T4" fmla="*/ 2 w 11"/>
                <a:gd name="T5" fmla="*/ 6 h 6"/>
                <a:gd name="T6" fmla="*/ 0 w 11"/>
                <a:gd name="T7" fmla="*/ 4 h 6"/>
                <a:gd name="T8" fmla="*/ 0 w 11"/>
                <a:gd name="T9" fmla="*/ 4 h 6"/>
                <a:gd name="T10" fmla="*/ 1 w 11"/>
                <a:gd name="T11" fmla="*/ 1 h 6"/>
                <a:gd name="T12" fmla="*/ 9 w 11"/>
                <a:gd name="T13" fmla="*/ 1 h 6"/>
                <a:gd name="T14" fmla="*/ 11 w 11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6">
                  <a:moveTo>
                    <a:pt x="11" y="2"/>
                  </a:moveTo>
                  <a:cubicBezTo>
                    <a:pt x="11" y="4"/>
                    <a:pt x="11" y="5"/>
                    <a:pt x="10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8"/>
            <p:cNvSpPr/>
            <p:nvPr/>
          </p:nvSpPr>
          <p:spPr bwMode="auto">
            <a:xfrm>
              <a:off x="8555038" y="7912100"/>
              <a:ext cx="127000" cy="44450"/>
            </a:xfrm>
            <a:custGeom>
              <a:avLst/>
              <a:gdLst>
                <a:gd name="T0" fmla="*/ 33 w 34"/>
                <a:gd name="T1" fmla="*/ 4 h 12"/>
                <a:gd name="T2" fmla="*/ 17 w 34"/>
                <a:gd name="T3" fmla="*/ 11 h 12"/>
                <a:gd name="T4" fmla="*/ 0 w 34"/>
                <a:gd name="T5" fmla="*/ 8 h 12"/>
                <a:gd name="T6" fmla="*/ 16 w 34"/>
                <a:gd name="T7" fmla="*/ 1 h 12"/>
                <a:gd name="T8" fmla="*/ 33 w 34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33" y="4"/>
                  </a:moveTo>
                  <a:cubicBezTo>
                    <a:pt x="34" y="7"/>
                    <a:pt x="26" y="10"/>
                    <a:pt x="17" y="11"/>
                  </a:cubicBezTo>
                  <a:cubicBezTo>
                    <a:pt x="8" y="12"/>
                    <a:pt x="1" y="11"/>
                    <a:pt x="0" y="8"/>
                  </a:cubicBezTo>
                  <a:cubicBezTo>
                    <a:pt x="0" y="5"/>
                    <a:pt x="7" y="2"/>
                    <a:pt x="16" y="1"/>
                  </a:cubicBezTo>
                  <a:cubicBezTo>
                    <a:pt x="25" y="0"/>
                    <a:pt x="33" y="1"/>
                    <a:pt x="33" y="4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9"/>
            <p:cNvSpPr/>
            <p:nvPr/>
          </p:nvSpPr>
          <p:spPr bwMode="auto">
            <a:xfrm>
              <a:off x="8851901" y="6350000"/>
              <a:ext cx="265113" cy="461963"/>
            </a:xfrm>
            <a:custGeom>
              <a:avLst/>
              <a:gdLst>
                <a:gd name="T0" fmla="*/ 0 w 71"/>
                <a:gd name="T1" fmla="*/ 70 h 123"/>
                <a:gd name="T2" fmla="*/ 20 w 71"/>
                <a:gd name="T3" fmla="*/ 112 h 123"/>
                <a:gd name="T4" fmla="*/ 22 w 71"/>
                <a:gd name="T5" fmla="*/ 123 h 123"/>
                <a:gd name="T6" fmla="*/ 71 w 71"/>
                <a:gd name="T7" fmla="*/ 43 h 123"/>
                <a:gd name="T8" fmla="*/ 61 w 71"/>
                <a:gd name="T9" fmla="*/ 18 h 123"/>
                <a:gd name="T10" fmla="*/ 20 w 71"/>
                <a:gd name="T11" fmla="*/ 17 h 123"/>
                <a:gd name="T12" fmla="*/ 15 w 71"/>
                <a:gd name="T13" fmla="*/ 45 h 123"/>
                <a:gd name="T14" fmla="*/ 10 w 71"/>
                <a:gd name="T15" fmla="*/ 59 h 123"/>
                <a:gd name="T16" fmla="*/ 0 w 71"/>
                <a:gd name="T17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3">
                  <a:moveTo>
                    <a:pt x="0" y="70"/>
                  </a:moveTo>
                  <a:cubicBezTo>
                    <a:pt x="14" y="79"/>
                    <a:pt x="17" y="96"/>
                    <a:pt x="20" y="112"/>
                  </a:cubicBezTo>
                  <a:cubicBezTo>
                    <a:pt x="21" y="115"/>
                    <a:pt x="21" y="119"/>
                    <a:pt x="22" y="123"/>
                  </a:cubicBezTo>
                  <a:cubicBezTo>
                    <a:pt x="36" y="109"/>
                    <a:pt x="71" y="61"/>
                    <a:pt x="71" y="43"/>
                  </a:cubicBezTo>
                  <a:cubicBezTo>
                    <a:pt x="71" y="34"/>
                    <a:pt x="65" y="26"/>
                    <a:pt x="61" y="18"/>
                  </a:cubicBezTo>
                  <a:cubicBezTo>
                    <a:pt x="57" y="11"/>
                    <a:pt x="40" y="0"/>
                    <a:pt x="20" y="17"/>
                  </a:cubicBezTo>
                  <a:cubicBezTo>
                    <a:pt x="18" y="27"/>
                    <a:pt x="17" y="36"/>
                    <a:pt x="15" y="45"/>
                  </a:cubicBezTo>
                  <a:cubicBezTo>
                    <a:pt x="14" y="50"/>
                    <a:pt x="12" y="54"/>
                    <a:pt x="10" y="59"/>
                  </a:cubicBezTo>
                  <a:cubicBezTo>
                    <a:pt x="8" y="63"/>
                    <a:pt x="3" y="66"/>
                    <a:pt x="0" y="70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80"/>
            <p:cNvSpPr/>
            <p:nvPr/>
          </p:nvSpPr>
          <p:spPr bwMode="auto">
            <a:xfrm>
              <a:off x="8704263" y="6354763"/>
              <a:ext cx="161925" cy="266700"/>
            </a:xfrm>
            <a:custGeom>
              <a:avLst/>
              <a:gdLst>
                <a:gd name="T0" fmla="*/ 43 w 43"/>
                <a:gd name="T1" fmla="*/ 2 h 71"/>
                <a:gd name="T2" fmla="*/ 0 w 43"/>
                <a:gd name="T3" fmla="*/ 71 h 71"/>
                <a:gd name="T4" fmla="*/ 42 w 43"/>
                <a:gd name="T5" fmla="*/ 4 h 71"/>
                <a:gd name="T6" fmla="*/ 43 w 43"/>
                <a:gd name="T7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71">
                  <a:moveTo>
                    <a:pt x="43" y="2"/>
                  </a:moveTo>
                  <a:cubicBezTo>
                    <a:pt x="30" y="0"/>
                    <a:pt x="11" y="62"/>
                    <a:pt x="0" y="71"/>
                  </a:cubicBezTo>
                  <a:cubicBezTo>
                    <a:pt x="23" y="62"/>
                    <a:pt x="42" y="27"/>
                    <a:pt x="42" y="4"/>
                  </a:cubicBezTo>
                  <a:lnTo>
                    <a:pt x="43" y="2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81"/>
            <p:cNvSpPr/>
            <p:nvPr/>
          </p:nvSpPr>
          <p:spPr bwMode="auto">
            <a:xfrm>
              <a:off x="8302626" y="6170613"/>
              <a:ext cx="406400" cy="138113"/>
            </a:xfrm>
            <a:custGeom>
              <a:avLst/>
              <a:gdLst>
                <a:gd name="T0" fmla="*/ 0 w 108"/>
                <a:gd name="T1" fmla="*/ 37 h 37"/>
                <a:gd name="T2" fmla="*/ 38 w 108"/>
                <a:gd name="T3" fmla="*/ 8 h 37"/>
                <a:gd name="T4" fmla="*/ 51 w 108"/>
                <a:gd name="T5" fmla="*/ 3 h 37"/>
                <a:gd name="T6" fmla="*/ 87 w 108"/>
                <a:gd name="T7" fmla="*/ 5 h 37"/>
                <a:gd name="T8" fmla="*/ 108 w 108"/>
                <a:gd name="T9" fmla="*/ 18 h 37"/>
                <a:gd name="T10" fmla="*/ 86 w 108"/>
                <a:gd name="T11" fmla="*/ 21 h 37"/>
                <a:gd name="T12" fmla="*/ 64 w 108"/>
                <a:gd name="T13" fmla="*/ 22 h 37"/>
                <a:gd name="T14" fmla="*/ 22 w 108"/>
                <a:gd name="T15" fmla="*/ 28 h 37"/>
                <a:gd name="T16" fmla="*/ 0 w 108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7">
                  <a:moveTo>
                    <a:pt x="0" y="37"/>
                  </a:moveTo>
                  <a:cubicBezTo>
                    <a:pt x="13" y="28"/>
                    <a:pt x="24" y="15"/>
                    <a:pt x="38" y="8"/>
                  </a:cubicBezTo>
                  <a:cubicBezTo>
                    <a:pt x="42" y="5"/>
                    <a:pt x="46" y="4"/>
                    <a:pt x="51" y="3"/>
                  </a:cubicBezTo>
                  <a:cubicBezTo>
                    <a:pt x="64" y="0"/>
                    <a:pt x="75" y="0"/>
                    <a:pt x="87" y="5"/>
                  </a:cubicBezTo>
                  <a:cubicBezTo>
                    <a:pt x="93" y="8"/>
                    <a:pt x="104" y="12"/>
                    <a:pt x="108" y="18"/>
                  </a:cubicBezTo>
                  <a:cubicBezTo>
                    <a:pt x="108" y="17"/>
                    <a:pt x="88" y="21"/>
                    <a:pt x="86" y="21"/>
                  </a:cubicBezTo>
                  <a:cubicBezTo>
                    <a:pt x="79" y="21"/>
                    <a:pt x="72" y="22"/>
                    <a:pt x="64" y="22"/>
                  </a:cubicBezTo>
                  <a:cubicBezTo>
                    <a:pt x="50" y="23"/>
                    <a:pt x="35" y="23"/>
                    <a:pt x="22" y="28"/>
                  </a:cubicBezTo>
                  <a:cubicBezTo>
                    <a:pt x="14" y="30"/>
                    <a:pt x="8" y="36"/>
                    <a:pt x="0" y="37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2"/>
            <p:cNvSpPr/>
            <p:nvPr/>
          </p:nvSpPr>
          <p:spPr bwMode="auto">
            <a:xfrm>
              <a:off x="7575551" y="6421438"/>
              <a:ext cx="209550" cy="187325"/>
            </a:xfrm>
            <a:custGeom>
              <a:avLst/>
              <a:gdLst>
                <a:gd name="T0" fmla="*/ 0 w 56"/>
                <a:gd name="T1" fmla="*/ 0 h 50"/>
                <a:gd name="T2" fmla="*/ 4 w 56"/>
                <a:gd name="T3" fmla="*/ 14 h 50"/>
                <a:gd name="T4" fmla="*/ 12 w 56"/>
                <a:gd name="T5" fmla="*/ 27 h 50"/>
                <a:gd name="T6" fmla="*/ 32 w 56"/>
                <a:gd name="T7" fmla="*/ 42 h 50"/>
                <a:gd name="T8" fmla="*/ 56 w 56"/>
                <a:gd name="T9" fmla="*/ 50 h 50"/>
                <a:gd name="T10" fmla="*/ 13 w 56"/>
                <a:gd name="T11" fmla="*/ 18 h 50"/>
                <a:gd name="T12" fmla="*/ 7 w 56"/>
                <a:gd name="T13" fmla="*/ 9 h 50"/>
                <a:gd name="T14" fmla="*/ 0 w 56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0" y="0"/>
                  </a:moveTo>
                  <a:cubicBezTo>
                    <a:pt x="0" y="5"/>
                    <a:pt x="2" y="10"/>
                    <a:pt x="4" y="14"/>
                  </a:cubicBezTo>
                  <a:cubicBezTo>
                    <a:pt x="6" y="19"/>
                    <a:pt x="9" y="23"/>
                    <a:pt x="12" y="27"/>
                  </a:cubicBezTo>
                  <a:cubicBezTo>
                    <a:pt x="18" y="34"/>
                    <a:pt x="24" y="39"/>
                    <a:pt x="32" y="42"/>
                  </a:cubicBezTo>
                  <a:cubicBezTo>
                    <a:pt x="39" y="45"/>
                    <a:pt x="48" y="50"/>
                    <a:pt x="56" y="50"/>
                  </a:cubicBezTo>
                  <a:cubicBezTo>
                    <a:pt x="37" y="45"/>
                    <a:pt x="24" y="34"/>
                    <a:pt x="13" y="18"/>
                  </a:cubicBezTo>
                  <a:cubicBezTo>
                    <a:pt x="10" y="15"/>
                    <a:pt x="9" y="12"/>
                    <a:pt x="7" y="9"/>
                  </a:cubicBezTo>
                  <a:cubicBezTo>
                    <a:pt x="5" y="6"/>
                    <a:pt x="3" y="1"/>
                    <a:pt x="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3"/>
            <p:cNvSpPr/>
            <p:nvPr/>
          </p:nvSpPr>
          <p:spPr bwMode="auto">
            <a:xfrm>
              <a:off x="7705726" y="6388100"/>
              <a:ext cx="180975" cy="138113"/>
            </a:xfrm>
            <a:custGeom>
              <a:avLst/>
              <a:gdLst>
                <a:gd name="T0" fmla="*/ 41 w 48"/>
                <a:gd name="T1" fmla="*/ 33 h 37"/>
                <a:gd name="T2" fmla="*/ 16 w 48"/>
                <a:gd name="T3" fmla="*/ 17 h 37"/>
                <a:gd name="T4" fmla="*/ 0 w 48"/>
                <a:gd name="T5" fmla="*/ 0 h 37"/>
                <a:gd name="T6" fmla="*/ 14 w 48"/>
                <a:gd name="T7" fmla="*/ 25 h 37"/>
                <a:gd name="T8" fmla="*/ 48 w 48"/>
                <a:gd name="T9" fmla="*/ 37 h 37"/>
                <a:gd name="T10" fmla="*/ 48 w 48"/>
                <a:gd name="T11" fmla="*/ 36 h 37"/>
                <a:gd name="T12" fmla="*/ 41 w 48"/>
                <a:gd name="T1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7">
                  <a:moveTo>
                    <a:pt x="41" y="33"/>
                  </a:moveTo>
                  <a:cubicBezTo>
                    <a:pt x="32" y="29"/>
                    <a:pt x="22" y="24"/>
                    <a:pt x="16" y="17"/>
                  </a:cubicBezTo>
                  <a:cubicBezTo>
                    <a:pt x="11" y="10"/>
                    <a:pt x="6" y="5"/>
                    <a:pt x="0" y="0"/>
                  </a:cubicBezTo>
                  <a:cubicBezTo>
                    <a:pt x="2" y="8"/>
                    <a:pt x="8" y="20"/>
                    <a:pt x="14" y="25"/>
                  </a:cubicBezTo>
                  <a:cubicBezTo>
                    <a:pt x="21" y="33"/>
                    <a:pt x="37" y="36"/>
                    <a:pt x="48" y="37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5" y="36"/>
                    <a:pt x="43" y="35"/>
                    <a:pt x="41" y="3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4"/>
            <p:cNvSpPr/>
            <p:nvPr/>
          </p:nvSpPr>
          <p:spPr bwMode="auto">
            <a:xfrm>
              <a:off x="8239126" y="7153275"/>
              <a:ext cx="465138" cy="541338"/>
            </a:xfrm>
            <a:custGeom>
              <a:avLst/>
              <a:gdLst>
                <a:gd name="T0" fmla="*/ 21 w 124"/>
                <a:gd name="T1" fmla="*/ 23 h 144"/>
                <a:gd name="T2" fmla="*/ 36 w 124"/>
                <a:gd name="T3" fmla="*/ 122 h 144"/>
                <a:gd name="T4" fmla="*/ 116 w 124"/>
                <a:gd name="T5" fmla="*/ 101 h 144"/>
                <a:gd name="T6" fmla="*/ 80 w 124"/>
                <a:gd name="T7" fmla="*/ 12 h 144"/>
                <a:gd name="T8" fmla="*/ 50 w 124"/>
                <a:gd name="T9" fmla="*/ 3 h 144"/>
                <a:gd name="T10" fmla="*/ 21 w 124"/>
                <a:gd name="T11" fmla="*/ 2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44">
                  <a:moveTo>
                    <a:pt x="21" y="23"/>
                  </a:moveTo>
                  <a:cubicBezTo>
                    <a:pt x="21" y="23"/>
                    <a:pt x="0" y="99"/>
                    <a:pt x="36" y="122"/>
                  </a:cubicBezTo>
                  <a:cubicBezTo>
                    <a:pt x="73" y="144"/>
                    <a:pt x="112" y="122"/>
                    <a:pt x="116" y="101"/>
                  </a:cubicBezTo>
                  <a:cubicBezTo>
                    <a:pt x="124" y="65"/>
                    <a:pt x="92" y="58"/>
                    <a:pt x="80" y="12"/>
                  </a:cubicBezTo>
                  <a:cubicBezTo>
                    <a:pt x="80" y="12"/>
                    <a:pt x="69" y="0"/>
                    <a:pt x="50" y="3"/>
                  </a:cubicBezTo>
                  <a:cubicBezTo>
                    <a:pt x="32" y="5"/>
                    <a:pt x="21" y="23"/>
                    <a:pt x="21" y="2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5"/>
            <p:cNvSpPr/>
            <p:nvPr/>
          </p:nvSpPr>
          <p:spPr bwMode="auto">
            <a:xfrm>
              <a:off x="8255001" y="7150100"/>
              <a:ext cx="415925" cy="476250"/>
            </a:xfrm>
            <a:custGeom>
              <a:avLst/>
              <a:gdLst>
                <a:gd name="T0" fmla="*/ 20 w 111"/>
                <a:gd name="T1" fmla="*/ 20 h 127"/>
                <a:gd name="T2" fmla="*/ 33 w 111"/>
                <a:gd name="T3" fmla="*/ 106 h 127"/>
                <a:gd name="T4" fmla="*/ 104 w 111"/>
                <a:gd name="T5" fmla="*/ 88 h 127"/>
                <a:gd name="T6" fmla="*/ 72 w 111"/>
                <a:gd name="T7" fmla="*/ 8 h 127"/>
                <a:gd name="T8" fmla="*/ 46 w 111"/>
                <a:gd name="T9" fmla="*/ 2 h 127"/>
                <a:gd name="T10" fmla="*/ 20 w 111"/>
                <a:gd name="T11" fmla="*/ 2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27">
                  <a:moveTo>
                    <a:pt x="20" y="20"/>
                  </a:moveTo>
                  <a:cubicBezTo>
                    <a:pt x="20" y="20"/>
                    <a:pt x="0" y="85"/>
                    <a:pt x="33" y="106"/>
                  </a:cubicBezTo>
                  <a:cubicBezTo>
                    <a:pt x="65" y="127"/>
                    <a:pt x="101" y="107"/>
                    <a:pt x="104" y="88"/>
                  </a:cubicBezTo>
                  <a:cubicBezTo>
                    <a:pt x="111" y="54"/>
                    <a:pt x="83" y="51"/>
                    <a:pt x="72" y="8"/>
                  </a:cubicBezTo>
                  <a:cubicBezTo>
                    <a:pt x="72" y="8"/>
                    <a:pt x="62" y="0"/>
                    <a:pt x="46" y="2"/>
                  </a:cubicBezTo>
                  <a:cubicBezTo>
                    <a:pt x="29" y="4"/>
                    <a:pt x="20" y="20"/>
                    <a:pt x="20" y="2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6"/>
            <p:cNvSpPr/>
            <p:nvPr/>
          </p:nvSpPr>
          <p:spPr bwMode="auto">
            <a:xfrm>
              <a:off x="8475663" y="7499350"/>
              <a:ext cx="71438" cy="36513"/>
            </a:xfrm>
            <a:custGeom>
              <a:avLst/>
              <a:gdLst>
                <a:gd name="T0" fmla="*/ 18 w 19"/>
                <a:gd name="T1" fmla="*/ 3 h 10"/>
                <a:gd name="T2" fmla="*/ 10 w 19"/>
                <a:gd name="T3" fmla="*/ 9 h 10"/>
                <a:gd name="T4" fmla="*/ 0 w 19"/>
                <a:gd name="T5" fmla="*/ 7 h 10"/>
                <a:gd name="T6" fmla="*/ 9 w 19"/>
                <a:gd name="T7" fmla="*/ 1 h 10"/>
                <a:gd name="T8" fmla="*/ 18 w 1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8" y="3"/>
                  </a:moveTo>
                  <a:cubicBezTo>
                    <a:pt x="19" y="6"/>
                    <a:pt x="15" y="8"/>
                    <a:pt x="10" y="9"/>
                  </a:cubicBezTo>
                  <a:cubicBezTo>
                    <a:pt x="5" y="10"/>
                    <a:pt x="0" y="9"/>
                    <a:pt x="0" y="7"/>
                  </a:cubicBezTo>
                  <a:cubicBezTo>
                    <a:pt x="0" y="4"/>
                    <a:pt x="4" y="2"/>
                    <a:pt x="9" y="1"/>
                  </a:cubicBezTo>
                  <a:cubicBezTo>
                    <a:pt x="14" y="0"/>
                    <a:pt x="18" y="1"/>
                    <a:pt x="18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7"/>
            <p:cNvSpPr/>
            <p:nvPr/>
          </p:nvSpPr>
          <p:spPr bwMode="auto">
            <a:xfrm>
              <a:off x="9009063" y="7142163"/>
              <a:ext cx="179388" cy="195263"/>
            </a:xfrm>
            <a:custGeom>
              <a:avLst/>
              <a:gdLst>
                <a:gd name="T0" fmla="*/ 17 w 48"/>
                <a:gd name="T1" fmla="*/ 52 h 52"/>
                <a:gd name="T2" fmla="*/ 30 w 48"/>
                <a:gd name="T3" fmla="*/ 5 h 52"/>
                <a:gd name="T4" fmla="*/ 40 w 48"/>
                <a:gd name="T5" fmla="*/ 39 h 52"/>
                <a:gd name="T6" fmla="*/ 17 w 48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52">
                  <a:moveTo>
                    <a:pt x="17" y="52"/>
                  </a:moveTo>
                  <a:cubicBezTo>
                    <a:pt x="17" y="52"/>
                    <a:pt x="0" y="0"/>
                    <a:pt x="30" y="5"/>
                  </a:cubicBezTo>
                  <a:cubicBezTo>
                    <a:pt x="48" y="8"/>
                    <a:pt x="48" y="26"/>
                    <a:pt x="40" y="39"/>
                  </a:cubicBezTo>
                  <a:cubicBezTo>
                    <a:pt x="34" y="46"/>
                    <a:pt x="25" y="52"/>
                    <a:pt x="17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8"/>
            <p:cNvSpPr/>
            <p:nvPr/>
          </p:nvSpPr>
          <p:spPr bwMode="auto">
            <a:xfrm>
              <a:off x="9061451" y="7161213"/>
              <a:ext cx="123825" cy="176213"/>
            </a:xfrm>
            <a:custGeom>
              <a:avLst/>
              <a:gdLst>
                <a:gd name="T0" fmla="*/ 3 w 33"/>
                <a:gd name="T1" fmla="*/ 47 h 47"/>
                <a:gd name="T2" fmla="*/ 0 w 33"/>
                <a:gd name="T3" fmla="*/ 33 h 47"/>
                <a:gd name="T4" fmla="*/ 31 w 33"/>
                <a:gd name="T5" fmla="*/ 22 h 47"/>
                <a:gd name="T6" fmla="*/ 3 w 33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7">
                  <a:moveTo>
                    <a:pt x="3" y="47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33" y="0"/>
                    <a:pt x="31" y="22"/>
                  </a:cubicBezTo>
                  <a:cubicBezTo>
                    <a:pt x="28" y="44"/>
                    <a:pt x="3" y="47"/>
                    <a:pt x="3" y="47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9"/>
            <p:cNvSpPr/>
            <p:nvPr/>
          </p:nvSpPr>
          <p:spPr bwMode="auto">
            <a:xfrm>
              <a:off x="8307388" y="7659688"/>
              <a:ext cx="520700" cy="236538"/>
            </a:xfrm>
            <a:custGeom>
              <a:avLst/>
              <a:gdLst>
                <a:gd name="T0" fmla="*/ 0 w 139"/>
                <a:gd name="T1" fmla="*/ 17 h 63"/>
                <a:gd name="T2" fmla="*/ 73 w 139"/>
                <a:gd name="T3" fmla="*/ 8 h 63"/>
                <a:gd name="T4" fmla="*/ 139 w 139"/>
                <a:gd name="T5" fmla="*/ 0 h 63"/>
                <a:gd name="T6" fmla="*/ 122 w 139"/>
                <a:gd name="T7" fmla="*/ 39 h 63"/>
                <a:gd name="T8" fmla="*/ 41 w 139"/>
                <a:gd name="T9" fmla="*/ 56 h 63"/>
                <a:gd name="T10" fmla="*/ 0 w 139"/>
                <a:gd name="T11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63">
                  <a:moveTo>
                    <a:pt x="0" y="17"/>
                  </a:moveTo>
                  <a:cubicBezTo>
                    <a:pt x="0" y="17"/>
                    <a:pt x="49" y="13"/>
                    <a:pt x="73" y="8"/>
                  </a:cubicBezTo>
                  <a:cubicBezTo>
                    <a:pt x="98" y="3"/>
                    <a:pt x="139" y="0"/>
                    <a:pt x="139" y="0"/>
                  </a:cubicBezTo>
                  <a:cubicBezTo>
                    <a:pt x="139" y="0"/>
                    <a:pt x="138" y="23"/>
                    <a:pt x="122" y="39"/>
                  </a:cubicBezTo>
                  <a:cubicBezTo>
                    <a:pt x="106" y="55"/>
                    <a:pt x="61" y="63"/>
                    <a:pt x="41" y="56"/>
                  </a:cubicBezTo>
                  <a:cubicBezTo>
                    <a:pt x="20" y="49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90"/>
            <p:cNvSpPr/>
            <p:nvPr/>
          </p:nvSpPr>
          <p:spPr bwMode="auto">
            <a:xfrm>
              <a:off x="8307388" y="7712075"/>
              <a:ext cx="366713" cy="173038"/>
            </a:xfrm>
            <a:custGeom>
              <a:avLst/>
              <a:gdLst>
                <a:gd name="T0" fmla="*/ 91 w 98"/>
                <a:gd name="T1" fmla="*/ 26 h 46"/>
                <a:gd name="T2" fmla="*/ 34 w 98"/>
                <a:gd name="T3" fmla="*/ 0 h 46"/>
                <a:gd name="T4" fmla="*/ 0 w 98"/>
                <a:gd name="T5" fmla="*/ 3 h 46"/>
                <a:gd name="T6" fmla="*/ 41 w 98"/>
                <a:gd name="T7" fmla="*/ 42 h 46"/>
                <a:gd name="T8" fmla="*/ 98 w 98"/>
                <a:gd name="T9" fmla="*/ 38 h 46"/>
                <a:gd name="T10" fmla="*/ 91 w 98"/>
                <a:gd name="T11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46">
                  <a:moveTo>
                    <a:pt x="91" y="26"/>
                  </a:moveTo>
                  <a:cubicBezTo>
                    <a:pt x="85" y="5"/>
                    <a:pt x="52" y="2"/>
                    <a:pt x="34" y="0"/>
                  </a:cubicBezTo>
                  <a:cubicBezTo>
                    <a:pt x="16" y="2"/>
                    <a:pt x="0" y="3"/>
                    <a:pt x="0" y="3"/>
                  </a:cubicBezTo>
                  <a:cubicBezTo>
                    <a:pt x="0" y="3"/>
                    <a:pt x="20" y="35"/>
                    <a:pt x="41" y="42"/>
                  </a:cubicBezTo>
                  <a:cubicBezTo>
                    <a:pt x="54" y="46"/>
                    <a:pt x="78" y="45"/>
                    <a:pt x="98" y="38"/>
                  </a:cubicBezTo>
                  <a:cubicBezTo>
                    <a:pt x="95" y="36"/>
                    <a:pt x="92" y="32"/>
                    <a:pt x="91" y="26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91"/>
            <p:cNvSpPr/>
            <p:nvPr/>
          </p:nvSpPr>
          <p:spPr bwMode="auto">
            <a:xfrm>
              <a:off x="8220076" y="7656513"/>
              <a:ext cx="76200" cy="127000"/>
            </a:xfrm>
            <a:custGeom>
              <a:avLst/>
              <a:gdLst>
                <a:gd name="T0" fmla="*/ 18 w 20"/>
                <a:gd name="T1" fmla="*/ 7 h 34"/>
                <a:gd name="T2" fmla="*/ 10 w 20"/>
                <a:gd name="T3" fmla="*/ 20 h 34"/>
                <a:gd name="T4" fmla="*/ 6 w 20"/>
                <a:gd name="T5" fmla="*/ 32 h 34"/>
                <a:gd name="T6" fmla="*/ 6 w 20"/>
                <a:gd name="T7" fmla="*/ 7 h 34"/>
                <a:gd name="T8" fmla="*/ 18 w 20"/>
                <a:gd name="T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4">
                  <a:moveTo>
                    <a:pt x="18" y="7"/>
                  </a:moveTo>
                  <a:cubicBezTo>
                    <a:pt x="17" y="16"/>
                    <a:pt x="11" y="13"/>
                    <a:pt x="10" y="20"/>
                  </a:cubicBezTo>
                  <a:cubicBezTo>
                    <a:pt x="10" y="26"/>
                    <a:pt x="13" y="34"/>
                    <a:pt x="6" y="32"/>
                  </a:cubicBezTo>
                  <a:cubicBezTo>
                    <a:pt x="0" y="22"/>
                    <a:pt x="0" y="14"/>
                    <a:pt x="6" y="7"/>
                  </a:cubicBezTo>
                  <a:cubicBezTo>
                    <a:pt x="6" y="7"/>
                    <a:pt x="20" y="0"/>
                    <a:pt x="18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2"/>
            <p:cNvSpPr/>
            <p:nvPr/>
          </p:nvSpPr>
          <p:spPr bwMode="auto">
            <a:xfrm>
              <a:off x="11144251" y="9367838"/>
              <a:ext cx="808038" cy="652463"/>
            </a:xfrm>
            <a:custGeom>
              <a:avLst/>
              <a:gdLst>
                <a:gd name="T0" fmla="*/ 0 w 215"/>
                <a:gd name="T1" fmla="*/ 5 h 174"/>
                <a:gd name="T2" fmla="*/ 83 w 215"/>
                <a:gd name="T3" fmla="*/ 148 h 174"/>
                <a:gd name="T4" fmla="*/ 92 w 215"/>
                <a:gd name="T5" fmla="*/ 170 h 174"/>
                <a:gd name="T6" fmla="*/ 113 w 215"/>
                <a:gd name="T7" fmla="*/ 151 h 174"/>
                <a:gd name="T8" fmla="*/ 175 w 215"/>
                <a:gd name="T9" fmla="*/ 138 h 174"/>
                <a:gd name="T10" fmla="*/ 215 w 215"/>
                <a:gd name="T11" fmla="*/ 126 h 174"/>
                <a:gd name="T12" fmla="*/ 198 w 215"/>
                <a:gd name="T13" fmla="*/ 94 h 174"/>
                <a:gd name="T14" fmla="*/ 109 w 215"/>
                <a:gd name="T15" fmla="*/ 127 h 174"/>
                <a:gd name="T16" fmla="*/ 41 w 215"/>
                <a:gd name="T17" fmla="*/ 0 h 174"/>
                <a:gd name="T18" fmla="*/ 0 w 215"/>
                <a:gd name="T19" fmla="*/ 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174">
                  <a:moveTo>
                    <a:pt x="0" y="5"/>
                  </a:moveTo>
                  <a:cubicBezTo>
                    <a:pt x="0" y="5"/>
                    <a:pt x="53" y="120"/>
                    <a:pt x="83" y="148"/>
                  </a:cubicBezTo>
                  <a:cubicBezTo>
                    <a:pt x="83" y="148"/>
                    <a:pt x="79" y="167"/>
                    <a:pt x="92" y="170"/>
                  </a:cubicBezTo>
                  <a:cubicBezTo>
                    <a:pt x="105" y="174"/>
                    <a:pt x="113" y="151"/>
                    <a:pt x="113" y="151"/>
                  </a:cubicBezTo>
                  <a:cubicBezTo>
                    <a:pt x="175" y="138"/>
                    <a:pt x="175" y="138"/>
                    <a:pt x="175" y="138"/>
                  </a:cubicBezTo>
                  <a:cubicBezTo>
                    <a:pt x="215" y="126"/>
                    <a:pt x="215" y="126"/>
                    <a:pt x="215" y="126"/>
                  </a:cubicBezTo>
                  <a:cubicBezTo>
                    <a:pt x="198" y="94"/>
                    <a:pt x="198" y="94"/>
                    <a:pt x="198" y="94"/>
                  </a:cubicBezTo>
                  <a:cubicBezTo>
                    <a:pt x="198" y="94"/>
                    <a:pt x="122" y="128"/>
                    <a:pt x="109" y="127"/>
                  </a:cubicBezTo>
                  <a:cubicBezTo>
                    <a:pt x="97" y="126"/>
                    <a:pt x="44" y="52"/>
                    <a:pt x="41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2D2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3"/>
            <p:cNvSpPr/>
            <p:nvPr/>
          </p:nvSpPr>
          <p:spPr bwMode="auto">
            <a:xfrm>
              <a:off x="11144251" y="9367838"/>
              <a:ext cx="769938" cy="558800"/>
            </a:xfrm>
            <a:custGeom>
              <a:avLst/>
              <a:gdLst>
                <a:gd name="T0" fmla="*/ 30 w 205"/>
                <a:gd name="T1" fmla="*/ 25 h 149"/>
                <a:gd name="T2" fmla="*/ 34 w 205"/>
                <a:gd name="T3" fmla="*/ 39 h 149"/>
                <a:gd name="T4" fmla="*/ 45 w 205"/>
                <a:gd name="T5" fmla="*/ 61 h 149"/>
                <a:gd name="T6" fmla="*/ 71 w 205"/>
                <a:gd name="T7" fmla="*/ 110 h 149"/>
                <a:gd name="T8" fmla="*/ 88 w 205"/>
                <a:gd name="T9" fmla="*/ 134 h 149"/>
                <a:gd name="T10" fmla="*/ 94 w 205"/>
                <a:gd name="T11" fmla="*/ 144 h 149"/>
                <a:gd name="T12" fmla="*/ 108 w 205"/>
                <a:gd name="T13" fmla="*/ 143 h 149"/>
                <a:gd name="T14" fmla="*/ 148 w 205"/>
                <a:gd name="T15" fmla="*/ 127 h 149"/>
                <a:gd name="T16" fmla="*/ 188 w 205"/>
                <a:gd name="T17" fmla="*/ 114 h 149"/>
                <a:gd name="T18" fmla="*/ 205 w 205"/>
                <a:gd name="T19" fmla="*/ 108 h 149"/>
                <a:gd name="T20" fmla="*/ 198 w 205"/>
                <a:gd name="T21" fmla="*/ 94 h 149"/>
                <a:gd name="T22" fmla="*/ 109 w 205"/>
                <a:gd name="T23" fmla="*/ 127 h 149"/>
                <a:gd name="T24" fmla="*/ 41 w 205"/>
                <a:gd name="T25" fmla="*/ 0 h 149"/>
                <a:gd name="T26" fmla="*/ 0 w 205"/>
                <a:gd name="T27" fmla="*/ 5 h 149"/>
                <a:gd name="T28" fmla="*/ 7 w 205"/>
                <a:gd name="T29" fmla="*/ 20 h 149"/>
                <a:gd name="T30" fmla="*/ 30 w 205"/>
                <a:gd name="T31" fmla="*/ 2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5" h="149">
                  <a:moveTo>
                    <a:pt x="30" y="25"/>
                  </a:moveTo>
                  <a:cubicBezTo>
                    <a:pt x="32" y="29"/>
                    <a:pt x="33" y="34"/>
                    <a:pt x="34" y="39"/>
                  </a:cubicBezTo>
                  <a:cubicBezTo>
                    <a:pt x="38" y="46"/>
                    <a:pt x="41" y="54"/>
                    <a:pt x="45" y="61"/>
                  </a:cubicBezTo>
                  <a:cubicBezTo>
                    <a:pt x="53" y="78"/>
                    <a:pt x="62" y="94"/>
                    <a:pt x="71" y="110"/>
                  </a:cubicBezTo>
                  <a:cubicBezTo>
                    <a:pt x="76" y="118"/>
                    <a:pt x="82" y="126"/>
                    <a:pt x="88" y="134"/>
                  </a:cubicBezTo>
                  <a:cubicBezTo>
                    <a:pt x="90" y="138"/>
                    <a:pt x="91" y="141"/>
                    <a:pt x="94" y="144"/>
                  </a:cubicBezTo>
                  <a:cubicBezTo>
                    <a:pt x="99" y="149"/>
                    <a:pt x="104" y="146"/>
                    <a:pt x="108" y="143"/>
                  </a:cubicBezTo>
                  <a:cubicBezTo>
                    <a:pt x="121" y="136"/>
                    <a:pt x="133" y="131"/>
                    <a:pt x="148" y="127"/>
                  </a:cubicBezTo>
                  <a:cubicBezTo>
                    <a:pt x="161" y="123"/>
                    <a:pt x="175" y="119"/>
                    <a:pt x="188" y="114"/>
                  </a:cubicBezTo>
                  <a:cubicBezTo>
                    <a:pt x="194" y="112"/>
                    <a:pt x="199" y="110"/>
                    <a:pt x="205" y="108"/>
                  </a:cubicBezTo>
                  <a:cubicBezTo>
                    <a:pt x="198" y="94"/>
                    <a:pt x="198" y="94"/>
                    <a:pt x="198" y="94"/>
                  </a:cubicBezTo>
                  <a:cubicBezTo>
                    <a:pt x="198" y="94"/>
                    <a:pt x="122" y="128"/>
                    <a:pt x="109" y="127"/>
                  </a:cubicBezTo>
                  <a:cubicBezTo>
                    <a:pt x="97" y="126"/>
                    <a:pt x="44" y="52"/>
                    <a:pt x="41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3" y="10"/>
                    <a:pt x="7" y="20"/>
                  </a:cubicBezTo>
                  <a:cubicBezTo>
                    <a:pt x="16" y="19"/>
                    <a:pt x="26" y="18"/>
                    <a:pt x="30" y="25"/>
                  </a:cubicBezTo>
                  <a:close/>
                </a:path>
              </a:pathLst>
            </a:custGeom>
            <a:solidFill>
              <a:srgbClr val="1E1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4"/>
            <p:cNvSpPr/>
            <p:nvPr/>
          </p:nvSpPr>
          <p:spPr bwMode="auto">
            <a:xfrm>
              <a:off x="10615613" y="9164638"/>
              <a:ext cx="896938" cy="901700"/>
            </a:xfrm>
            <a:custGeom>
              <a:avLst/>
              <a:gdLst>
                <a:gd name="T0" fmla="*/ 143 w 239"/>
                <a:gd name="T1" fmla="*/ 39 h 240"/>
                <a:gd name="T2" fmla="*/ 46 w 239"/>
                <a:gd name="T3" fmla="*/ 32 h 240"/>
                <a:gd name="T4" fmla="*/ 21 w 239"/>
                <a:gd name="T5" fmla="*/ 10 h 240"/>
                <a:gd name="T6" fmla="*/ 24 w 239"/>
                <a:gd name="T7" fmla="*/ 38 h 240"/>
                <a:gd name="T8" fmla="*/ 0 w 239"/>
                <a:gd name="T9" fmla="*/ 192 h 240"/>
                <a:gd name="T10" fmla="*/ 1 w 239"/>
                <a:gd name="T11" fmla="*/ 239 h 240"/>
                <a:gd name="T12" fmla="*/ 36 w 239"/>
                <a:gd name="T13" fmla="*/ 240 h 240"/>
                <a:gd name="T14" fmla="*/ 51 w 239"/>
                <a:gd name="T15" fmla="*/ 57 h 240"/>
                <a:gd name="T16" fmla="*/ 180 w 239"/>
                <a:gd name="T17" fmla="*/ 63 h 240"/>
                <a:gd name="T18" fmla="*/ 143 w 239"/>
                <a:gd name="T19" fmla="*/ 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40">
                  <a:moveTo>
                    <a:pt x="143" y="39"/>
                  </a:moveTo>
                  <a:cubicBezTo>
                    <a:pt x="143" y="39"/>
                    <a:pt x="73" y="47"/>
                    <a:pt x="46" y="32"/>
                  </a:cubicBezTo>
                  <a:cubicBezTo>
                    <a:pt x="46" y="32"/>
                    <a:pt x="39" y="0"/>
                    <a:pt x="21" y="10"/>
                  </a:cubicBezTo>
                  <a:cubicBezTo>
                    <a:pt x="3" y="20"/>
                    <a:pt x="24" y="38"/>
                    <a:pt x="24" y="38"/>
                  </a:cubicBezTo>
                  <a:cubicBezTo>
                    <a:pt x="24" y="38"/>
                    <a:pt x="3" y="92"/>
                    <a:pt x="0" y="192"/>
                  </a:cubicBezTo>
                  <a:cubicBezTo>
                    <a:pt x="1" y="239"/>
                    <a:pt x="1" y="239"/>
                    <a:pt x="1" y="239"/>
                  </a:cubicBezTo>
                  <a:cubicBezTo>
                    <a:pt x="36" y="240"/>
                    <a:pt x="36" y="240"/>
                    <a:pt x="36" y="240"/>
                  </a:cubicBezTo>
                  <a:cubicBezTo>
                    <a:pt x="36" y="240"/>
                    <a:pt x="17" y="120"/>
                    <a:pt x="51" y="57"/>
                  </a:cubicBezTo>
                  <a:cubicBezTo>
                    <a:pt x="51" y="57"/>
                    <a:pt x="121" y="85"/>
                    <a:pt x="180" y="63"/>
                  </a:cubicBezTo>
                  <a:cubicBezTo>
                    <a:pt x="239" y="42"/>
                    <a:pt x="143" y="39"/>
                    <a:pt x="143" y="39"/>
                  </a:cubicBezTo>
                  <a:close/>
                </a:path>
              </a:pathLst>
            </a:custGeom>
            <a:solidFill>
              <a:srgbClr val="2D2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5"/>
            <p:cNvSpPr/>
            <p:nvPr/>
          </p:nvSpPr>
          <p:spPr bwMode="auto">
            <a:xfrm>
              <a:off x="10671176" y="9164638"/>
              <a:ext cx="255588" cy="173038"/>
            </a:xfrm>
            <a:custGeom>
              <a:avLst/>
              <a:gdLst>
                <a:gd name="T0" fmla="*/ 34 w 68"/>
                <a:gd name="T1" fmla="*/ 39 h 46"/>
                <a:gd name="T2" fmla="*/ 60 w 68"/>
                <a:gd name="T3" fmla="*/ 45 h 46"/>
                <a:gd name="T4" fmla="*/ 68 w 68"/>
                <a:gd name="T5" fmla="*/ 41 h 46"/>
                <a:gd name="T6" fmla="*/ 31 w 68"/>
                <a:gd name="T7" fmla="*/ 32 h 46"/>
                <a:gd name="T8" fmla="*/ 6 w 68"/>
                <a:gd name="T9" fmla="*/ 10 h 46"/>
                <a:gd name="T10" fmla="*/ 0 w 68"/>
                <a:gd name="T11" fmla="*/ 16 h 46"/>
                <a:gd name="T12" fmla="*/ 34 w 68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46">
                  <a:moveTo>
                    <a:pt x="34" y="39"/>
                  </a:moveTo>
                  <a:cubicBezTo>
                    <a:pt x="42" y="42"/>
                    <a:pt x="51" y="44"/>
                    <a:pt x="60" y="45"/>
                  </a:cubicBezTo>
                  <a:cubicBezTo>
                    <a:pt x="65" y="46"/>
                    <a:pt x="67" y="44"/>
                    <a:pt x="68" y="41"/>
                  </a:cubicBezTo>
                  <a:cubicBezTo>
                    <a:pt x="54" y="40"/>
                    <a:pt x="40" y="37"/>
                    <a:pt x="31" y="32"/>
                  </a:cubicBezTo>
                  <a:cubicBezTo>
                    <a:pt x="31" y="32"/>
                    <a:pt x="24" y="0"/>
                    <a:pt x="6" y="10"/>
                  </a:cubicBezTo>
                  <a:cubicBezTo>
                    <a:pt x="3" y="12"/>
                    <a:pt x="1" y="14"/>
                    <a:pt x="0" y="16"/>
                  </a:cubicBezTo>
                  <a:cubicBezTo>
                    <a:pt x="9" y="27"/>
                    <a:pt x="20" y="34"/>
                    <a:pt x="34" y="39"/>
                  </a:cubicBezTo>
                  <a:close/>
                </a:path>
              </a:pathLst>
            </a:custGeom>
            <a:solidFill>
              <a:srgbClr val="1E1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6"/>
            <p:cNvSpPr/>
            <p:nvPr/>
          </p:nvSpPr>
          <p:spPr bwMode="auto">
            <a:xfrm>
              <a:off x="10971213" y="9312275"/>
              <a:ext cx="319088" cy="74613"/>
            </a:xfrm>
            <a:custGeom>
              <a:avLst/>
              <a:gdLst>
                <a:gd name="T0" fmla="*/ 15 w 85"/>
                <a:gd name="T1" fmla="*/ 15 h 20"/>
                <a:gd name="T2" fmla="*/ 15 w 85"/>
                <a:gd name="T3" fmla="*/ 15 h 20"/>
                <a:gd name="T4" fmla="*/ 85 w 85"/>
                <a:gd name="T5" fmla="*/ 3 h 20"/>
                <a:gd name="T6" fmla="*/ 48 w 85"/>
                <a:gd name="T7" fmla="*/ 0 h 20"/>
                <a:gd name="T8" fmla="*/ 0 w 85"/>
                <a:gd name="T9" fmla="*/ 2 h 20"/>
                <a:gd name="T10" fmla="*/ 15 w 85"/>
                <a:gd name="T11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0">
                  <a:moveTo>
                    <a:pt x="15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39" y="17"/>
                    <a:pt x="67" y="20"/>
                    <a:pt x="85" y="3"/>
                  </a:cubicBezTo>
                  <a:cubicBezTo>
                    <a:pt x="69" y="0"/>
                    <a:pt x="48" y="0"/>
                    <a:pt x="48" y="0"/>
                  </a:cubicBezTo>
                  <a:cubicBezTo>
                    <a:pt x="48" y="0"/>
                    <a:pt x="25" y="3"/>
                    <a:pt x="0" y="2"/>
                  </a:cubicBezTo>
                  <a:cubicBezTo>
                    <a:pt x="3" y="7"/>
                    <a:pt x="9" y="12"/>
                    <a:pt x="15" y="15"/>
                  </a:cubicBezTo>
                  <a:close/>
                </a:path>
              </a:pathLst>
            </a:custGeom>
            <a:solidFill>
              <a:srgbClr val="1E1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7"/>
            <p:cNvSpPr/>
            <p:nvPr/>
          </p:nvSpPr>
          <p:spPr bwMode="auto">
            <a:xfrm>
              <a:off x="10675938" y="9326563"/>
              <a:ext cx="720725" cy="739775"/>
            </a:xfrm>
            <a:custGeom>
              <a:avLst/>
              <a:gdLst>
                <a:gd name="T0" fmla="*/ 169 w 192"/>
                <a:gd name="T1" fmla="*/ 0 h 197"/>
                <a:gd name="T2" fmla="*/ 117 w 192"/>
                <a:gd name="T3" fmla="*/ 17 h 197"/>
                <a:gd name="T4" fmla="*/ 76 w 192"/>
                <a:gd name="T5" fmla="*/ 14 h 197"/>
                <a:gd name="T6" fmla="*/ 38 w 192"/>
                <a:gd name="T7" fmla="*/ 6 h 197"/>
                <a:gd name="T8" fmla="*/ 18 w 192"/>
                <a:gd name="T9" fmla="*/ 22 h 197"/>
                <a:gd name="T10" fmla="*/ 10 w 192"/>
                <a:gd name="T11" fmla="*/ 50 h 197"/>
                <a:gd name="T12" fmla="*/ 2 w 192"/>
                <a:gd name="T13" fmla="*/ 102 h 197"/>
                <a:gd name="T14" fmla="*/ 0 w 192"/>
                <a:gd name="T15" fmla="*/ 156 h 197"/>
                <a:gd name="T16" fmla="*/ 2 w 192"/>
                <a:gd name="T17" fmla="*/ 196 h 197"/>
                <a:gd name="T18" fmla="*/ 20 w 192"/>
                <a:gd name="T19" fmla="*/ 197 h 197"/>
                <a:gd name="T20" fmla="*/ 35 w 192"/>
                <a:gd name="T21" fmla="*/ 14 h 197"/>
                <a:gd name="T22" fmla="*/ 164 w 192"/>
                <a:gd name="T23" fmla="*/ 20 h 197"/>
                <a:gd name="T24" fmla="*/ 169 w 192"/>
                <a:gd name="T2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197">
                  <a:moveTo>
                    <a:pt x="169" y="0"/>
                  </a:moveTo>
                  <a:cubicBezTo>
                    <a:pt x="155" y="14"/>
                    <a:pt x="136" y="17"/>
                    <a:pt x="117" y="17"/>
                  </a:cubicBezTo>
                  <a:cubicBezTo>
                    <a:pt x="103" y="16"/>
                    <a:pt x="89" y="14"/>
                    <a:pt x="76" y="14"/>
                  </a:cubicBezTo>
                  <a:cubicBezTo>
                    <a:pt x="62" y="13"/>
                    <a:pt x="51" y="9"/>
                    <a:pt x="38" y="6"/>
                  </a:cubicBezTo>
                  <a:cubicBezTo>
                    <a:pt x="26" y="2"/>
                    <a:pt x="22" y="11"/>
                    <a:pt x="18" y="22"/>
                  </a:cubicBezTo>
                  <a:cubicBezTo>
                    <a:pt x="15" y="31"/>
                    <a:pt x="12" y="40"/>
                    <a:pt x="10" y="50"/>
                  </a:cubicBezTo>
                  <a:cubicBezTo>
                    <a:pt x="6" y="67"/>
                    <a:pt x="3" y="84"/>
                    <a:pt x="2" y="102"/>
                  </a:cubicBezTo>
                  <a:cubicBezTo>
                    <a:pt x="0" y="120"/>
                    <a:pt x="1" y="138"/>
                    <a:pt x="0" y="156"/>
                  </a:cubicBezTo>
                  <a:cubicBezTo>
                    <a:pt x="0" y="169"/>
                    <a:pt x="0" y="183"/>
                    <a:pt x="2" y="196"/>
                  </a:cubicBezTo>
                  <a:cubicBezTo>
                    <a:pt x="20" y="197"/>
                    <a:pt x="20" y="197"/>
                    <a:pt x="20" y="197"/>
                  </a:cubicBezTo>
                  <a:cubicBezTo>
                    <a:pt x="20" y="197"/>
                    <a:pt x="1" y="77"/>
                    <a:pt x="35" y="14"/>
                  </a:cubicBezTo>
                  <a:cubicBezTo>
                    <a:pt x="35" y="14"/>
                    <a:pt x="105" y="42"/>
                    <a:pt x="164" y="20"/>
                  </a:cubicBezTo>
                  <a:cubicBezTo>
                    <a:pt x="192" y="10"/>
                    <a:pt x="185" y="4"/>
                    <a:pt x="169" y="0"/>
                  </a:cubicBezTo>
                  <a:close/>
                </a:path>
              </a:pathLst>
            </a:custGeom>
            <a:solidFill>
              <a:srgbClr val="1E1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8"/>
            <p:cNvSpPr/>
            <p:nvPr/>
          </p:nvSpPr>
          <p:spPr bwMode="auto">
            <a:xfrm>
              <a:off x="10772776" y="8891588"/>
              <a:ext cx="822325" cy="600075"/>
            </a:xfrm>
            <a:custGeom>
              <a:avLst/>
              <a:gdLst>
                <a:gd name="T0" fmla="*/ 0 w 219"/>
                <a:gd name="T1" fmla="*/ 0 h 160"/>
                <a:gd name="T2" fmla="*/ 104 w 219"/>
                <a:gd name="T3" fmla="*/ 137 h 160"/>
                <a:gd name="T4" fmla="*/ 219 w 219"/>
                <a:gd name="T5" fmla="*/ 50 h 160"/>
                <a:gd name="T6" fmla="*/ 0 w 219"/>
                <a:gd name="T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60">
                  <a:moveTo>
                    <a:pt x="0" y="0"/>
                  </a:moveTo>
                  <a:cubicBezTo>
                    <a:pt x="0" y="0"/>
                    <a:pt x="17" y="114"/>
                    <a:pt x="104" y="137"/>
                  </a:cubicBezTo>
                  <a:cubicBezTo>
                    <a:pt x="191" y="160"/>
                    <a:pt x="219" y="50"/>
                    <a:pt x="219" y="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9"/>
            <p:cNvSpPr>
              <a:spLocks noEditPoints="1"/>
            </p:cNvSpPr>
            <p:nvPr/>
          </p:nvSpPr>
          <p:spPr bwMode="auto">
            <a:xfrm>
              <a:off x="10772776" y="8891588"/>
              <a:ext cx="822325" cy="600075"/>
            </a:xfrm>
            <a:custGeom>
              <a:avLst/>
              <a:gdLst>
                <a:gd name="T0" fmla="*/ 0 w 219"/>
                <a:gd name="T1" fmla="*/ 0 h 160"/>
                <a:gd name="T2" fmla="*/ 104 w 219"/>
                <a:gd name="T3" fmla="*/ 137 h 160"/>
                <a:gd name="T4" fmla="*/ 219 w 219"/>
                <a:gd name="T5" fmla="*/ 50 h 160"/>
                <a:gd name="T6" fmla="*/ 0 w 219"/>
                <a:gd name="T7" fmla="*/ 0 h 160"/>
                <a:gd name="T8" fmla="*/ 155 w 219"/>
                <a:gd name="T9" fmla="*/ 120 h 160"/>
                <a:gd name="T10" fmla="*/ 78 w 219"/>
                <a:gd name="T11" fmla="*/ 113 h 160"/>
                <a:gd name="T12" fmla="*/ 53 w 219"/>
                <a:gd name="T13" fmla="*/ 91 h 160"/>
                <a:gd name="T14" fmla="*/ 46 w 219"/>
                <a:gd name="T15" fmla="*/ 43 h 160"/>
                <a:gd name="T16" fmla="*/ 48 w 219"/>
                <a:gd name="T17" fmla="*/ 39 h 160"/>
                <a:gd name="T18" fmla="*/ 98 w 219"/>
                <a:gd name="T19" fmla="*/ 65 h 160"/>
                <a:gd name="T20" fmla="*/ 152 w 219"/>
                <a:gd name="T21" fmla="*/ 76 h 160"/>
                <a:gd name="T22" fmla="*/ 164 w 219"/>
                <a:gd name="T23" fmla="*/ 93 h 160"/>
                <a:gd name="T24" fmla="*/ 155 w 219"/>
                <a:gd name="T25" fmla="*/ 12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9" h="160">
                  <a:moveTo>
                    <a:pt x="0" y="0"/>
                  </a:moveTo>
                  <a:cubicBezTo>
                    <a:pt x="0" y="0"/>
                    <a:pt x="17" y="114"/>
                    <a:pt x="104" y="137"/>
                  </a:cubicBezTo>
                  <a:cubicBezTo>
                    <a:pt x="191" y="160"/>
                    <a:pt x="219" y="50"/>
                    <a:pt x="219" y="50"/>
                  </a:cubicBezTo>
                  <a:lnTo>
                    <a:pt x="0" y="0"/>
                  </a:lnTo>
                  <a:close/>
                  <a:moveTo>
                    <a:pt x="155" y="120"/>
                  </a:moveTo>
                  <a:cubicBezTo>
                    <a:pt x="133" y="137"/>
                    <a:pt x="98" y="127"/>
                    <a:pt x="78" y="113"/>
                  </a:cubicBezTo>
                  <a:cubicBezTo>
                    <a:pt x="70" y="108"/>
                    <a:pt x="55" y="102"/>
                    <a:pt x="53" y="91"/>
                  </a:cubicBezTo>
                  <a:cubicBezTo>
                    <a:pt x="49" y="76"/>
                    <a:pt x="49" y="59"/>
                    <a:pt x="46" y="43"/>
                  </a:cubicBezTo>
                  <a:cubicBezTo>
                    <a:pt x="45" y="42"/>
                    <a:pt x="46" y="38"/>
                    <a:pt x="48" y="39"/>
                  </a:cubicBezTo>
                  <a:cubicBezTo>
                    <a:pt x="65" y="48"/>
                    <a:pt x="80" y="59"/>
                    <a:pt x="98" y="65"/>
                  </a:cubicBezTo>
                  <a:cubicBezTo>
                    <a:pt x="116" y="71"/>
                    <a:pt x="133" y="74"/>
                    <a:pt x="152" y="76"/>
                  </a:cubicBezTo>
                  <a:cubicBezTo>
                    <a:pt x="165" y="77"/>
                    <a:pt x="164" y="83"/>
                    <a:pt x="164" y="93"/>
                  </a:cubicBezTo>
                  <a:cubicBezTo>
                    <a:pt x="163" y="104"/>
                    <a:pt x="164" y="113"/>
                    <a:pt x="155" y="120"/>
                  </a:cubicBezTo>
                  <a:close/>
                </a:path>
              </a:pathLst>
            </a:custGeom>
            <a:solidFill>
              <a:srgbClr val="1E1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100"/>
            <p:cNvSpPr/>
            <p:nvPr/>
          </p:nvSpPr>
          <p:spPr bwMode="auto">
            <a:xfrm>
              <a:off x="9837738" y="6437313"/>
              <a:ext cx="271463" cy="709613"/>
            </a:xfrm>
            <a:custGeom>
              <a:avLst/>
              <a:gdLst>
                <a:gd name="T0" fmla="*/ 72 w 72"/>
                <a:gd name="T1" fmla="*/ 130 h 189"/>
                <a:gd name="T2" fmla="*/ 47 w 72"/>
                <a:gd name="T3" fmla="*/ 80 h 189"/>
                <a:gd name="T4" fmla="*/ 16 w 72"/>
                <a:gd name="T5" fmla="*/ 0 h 189"/>
                <a:gd name="T6" fmla="*/ 8 w 72"/>
                <a:gd name="T7" fmla="*/ 36 h 189"/>
                <a:gd name="T8" fmla="*/ 8 w 72"/>
                <a:gd name="T9" fmla="*/ 99 h 189"/>
                <a:gd name="T10" fmla="*/ 1 w 72"/>
                <a:gd name="T11" fmla="*/ 110 h 189"/>
                <a:gd name="T12" fmla="*/ 9 w 72"/>
                <a:gd name="T13" fmla="*/ 122 h 189"/>
                <a:gd name="T14" fmla="*/ 5 w 72"/>
                <a:gd name="T15" fmla="*/ 141 h 189"/>
                <a:gd name="T16" fmla="*/ 18 w 72"/>
                <a:gd name="T17" fmla="*/ 181 h 189"/>
                <a:gd name="T18" fmla="*/ 70 w 72"/>
                <a:gd name="T19" fmla="*/ 185 h 189"/>
                <a:gd name="T20" fmla="*/ 72 w 72"/>
                <a:gd name="T21" fmla="*/ 13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89">
                  <a:moveTo>
                    <a:pt x="72" y="130"/>
                  </a:moveTo>
                  <a:cubicBezTo>
                    <a:pt x="72" y="130"/>
                    <a:pt x="55" y="105"/>
                    <a:pt x="47" y="80"/>
                  </a:cubicBezTo>
                  <a:cubicBezTo>
                    <a:pt x="39" y="55"/>
                    <a:pt x="32" y="1"/>
                    <a:pt x="16" y="0"/>
                  </a:cubicBezTo>
                  <a:cubicBezTo>
                    <a:pt x="0" y="0"/>
                    <a:pt x="8" y="36"/>
                    <a:pt x="8" y="3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4" y="99"/>
                    <a:pt x="2" y="107"/>
                    <a:pt x="1" y="110"/>
                  </a:cubicBezTo>
                  <a:cubicBezTo>
                    <a:pt x="0" y="118"/>
                    <a:pt x="7" y="115"/>
                    <a:pt x="9" y="122"/>
                  </a:cubicBezTo>
                  <a:cubicBezTo>
                    <a:pt x="11" y="127"/>
                    <a:pt x="6" y="136"/>
                    <a:pt x="5" y="141"/>
                  </a:cubicBezTo>
                  <a:cubicBezTo>
                    <a:pt x="3" y="155"/>
                    <a:pt x="5" y="172"/>
                    <a:pt x="18" y="181"/>
                  </a:cubicBezTo>
                  <a:cubicBezTo>
                    <a:pt x="31" y="189"/>
                    <a:pt x="70" y="185"/>
                    <a:pt x="70" y="185"/>
                  </a:cubicBezTo>
                  <a:lnTo>
                    <a:pt x="72" y="130"/>
                  </a:lnTo>
                  <a:close/>
                </a:path>
              </a:pathLst>
            </a:custGeom>
            <a:solidFill>
              <a:srgbClr val="E8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01"/>
            <p:cNvSpPr/>
            <p:nvPr/>
          </p:nvSpPr>
          <p:spPr bwMode="auto">
            <a:xfrm>
              <a:off x="9837738" y="6845300"/>
              <a:ext cx="71438" cy="211138"/>
            </a:xfrm>
            <a:custGeom>
              <a:avLst/>
              <a:gdLst>
                <a:gd name="T0" fmla="*/ 6 w 19"/>
                <a:gd name="T1" fmla="*/ 56 h 56"/>
                <a:gd name="T2" fmla="*/ 8 w 19"/>
                <a:gd name="T3" fmla="*/ 49 h 56"/>
                <a:gd name="T4" fmla="*/ 5 w 19"/>
                <a:gd name="T5" fmla="*/ 4 h 56"/>
                <a:gd name="T6" fmla="*/ 2 w 19"/>
                <a:gd name="T7" fmla="*/ 0 h 56"/>
                <a:gd name="T8" fmla="*/ 1 w 19"/>
                <a:gd name="T9" fmla="*/ 1 h 56"/>
                <a:gd name="T10" fmla="*/ 9 w 19"/>
                <a:gd name="T11" fmla="*/ 13 h 56"/>
                <a:gd name="T12" fmla="*/ 5 w 19"/>
                <a:gd name="T13" fmla="*/ 32 h 56"/>
                <a:gd name="T14" fmla="*/ 6 w 19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6">
                  <a:moveTo>
                    <a:pt x="6" y="56"/>
                  </a:moveTo>
                  <a:cubicBezTo>
                    <a:pt x="7" y="54"/>
                    <a:pt x="8" y="51"/>
                    <a:pt x="8" y="49"/>
                  </a:cubicBezTo>
                  <a:cubicBezTo>
                    <a:pt x="13" y="33"/>
                    <a:pt x="19" y="16"/>
                    <a:pt x="5" y="4"/>
                  </a:cubicBezTo>
                  <a:cubicBezTo>
                    <a:pt x="4" y="3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9"/>
                    <a:pt x="7" y="6"/>
                    <a:pt x="9" y="13"/>
                  </a:cubicBezTo>
                  <a:cubicBezTo>
                    <a:pt x="11" y="18"/>
                    <a:pt x="6" y="27"/>
                    <a:pt x="5" y="32"/>
                  </a:cubicBezTo>
                  <a:cubicBezTo>
                    <a:pt x="4" y="40"/>
                    <a:pt x="4" y="48"/>
                    <a:pt x="6" y="56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2"/>
            <p:cNvSpPr/>
            <p:nvPr/>
          </p:nvSpPr>
          <p:spPr bwMode="auto">
            <a:xfrm>
              <a:off x="9845676" y="6462713"/>
              <a:ext cx="134938" cy="574675"/>
            </a:xfrm>
            <a:custGeom>
              <a:avLst/>
              <a:gdLst>
                <a:gd name="T0" fmla="*/ 5 w 36"/>
                <a:gd name="T1" fmla="*/ 0 h 153"/>
                <a:gd name="T2" fmla="*/ 10 w 36"/>
                <a:gd name="T3" fmla="*/ 2 h 153"/>
                <a:gd name="T4" fmla="*/ 18 w 36"/>
                <a:gd name="T5" fmla="*/ 51 h 153"/>
                <a:gd name="T6" fmla="*/ 24 w 36"/>
                <a:gd name="T7" fmla="*/ 97 h 153"/>
                <a:gd name="T8" fmla="*/ 31 w 36"/>
                <a:gd name="T9" fmla="*/ 118 h 153"/>
                <a:gd name="T10" fmla="*/ 36 w 36"/>
                <a:gd name="T11" fmla="*/ 143 h 153"/>
                <a:gd name="T12" fmla="*/ 32 w 36"/>
                <a:gd name="T13" fmla="*/ 152 h 153"/>
                <a:gd name="T14" fmla="*/ 21 w 36"/>
                <a:gd name="T15" fmla="*/ 137 h 153"/>
                <a:gd name="T16" fmla="*/ 4 w 36"/>
                <a:gd name="T17" fmla="*/ 100 h 153"/>
                <a:gd name="T18" fmla="*/ 0 w 36"/>
                <a:gd name="T19" fmla="*/ 102 h 153"/>
                <a:gd name="T20" fmla="*/ 6 w 36"/>
                <a:gd name="T21" fmla="*/ 92 h 153"/>
                <a:gd name="T22" fmla="*/ 6 w 36"/>
                <a:gd name="T23" fmla="*/ 29 h 153"/>
                <a:gd name="T24" fmla="*/ 5 w 36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53">
                  <a:moveTo>
                    <a:pt x="5" y="0"/>
                  </a:moveTo>
                  <a:cubicBezTo>
                    <a:pt x="7" y="0"/>
                    <a:pt x="8" y="1"/>
                    <a:pt x="10" y="2"/>
                  </a:cubicBezTo>
                  <a:cubicBezTo>
                    <a:pt x="20" y="13"/>
                    <a:pt x="17" y="37"/>
                    <a:pt x="18" y="51"/>
                  </a:cubicBezTo>
                  <a:cubicBezTo>
                    <a:pt x="19" y="67"/>
                    <a:pt x="18" y="83"/>
                    <a:pt x="24" y="97"/>
                  </a:cubicBezTo>
                  <a:cubicBezTo>
                    <a:pt x="27" y="104"/>
                    <a:pt x="29" y="111"/>
                    <a:pt x="31" y="118"/>
                  </a:cubicBezTo>
                  <a:cubicBezTo>
                    <a:pt x="33" y="126"/>
                    <a:pt x="36" y="135"/>
                    <a:pt x="36" y="143"/>
                  </a:cubicBezTo>
                  <a:cubicBezTo>
                    <a:pt x="36" y="145"/>
                    <a:pt x="36" y="153"/>
                    <a:pt x="32" y="152"/>
                  </a:cubicBezTo>
                  <a:cubicBezTo>
                    <a:pt x="25" y="150"/>
                    <a:pt x="22" y="143"/>
                    <a:pt x="21" y="137"/>
                  </a:cubicBezTo>
                  <a:cubicBezTo>
                    <a:pt x="19" y="129"/>
                    <a:pt x="18" y="98"/>
                    <a:pt x="4" y="100"/>
                  </a:cubicBezTo>
                  <a:cubicBezTo>
                    <a:pt x="2" y="100"/>
                    <a:pt x="1" y="101"/>
                    <a:pt x="0" y="102"/>
                  </a:cubicBezTo>
                  <a:cubicBezTo>
                    <a:pt x="1" y="92"/>
                    <a:pt x="6" y="92"/>
                    <a:pt x="6" y="92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2" y="10"/>
                    <a:pt x="5" y="0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3"/>
            <p:cNvSpPr/>
            <p:nvPr/>
          </p:nvSpPr>
          <p:spPr bwMode="auto">
            <a:xfrm>
              <a:off x="9886951" y="6838950"/>
              <a:ext cx="222250" cy="307975"/>
            </a:xfrm>
            <a:custGeom>
              <a:avLst/>
              <a:gdLst>
                <a:gd name="T0" fmla="*/ 14 w 59"/>
                <a:gd name="T1" fmla="*/ 73 h 82"/>
                <a:gd name="T2" fmla="*/ 40 w 59"/>
                <a:gd name="T3" fmla="*/ 36 h 82"/>
                <a:gd name="T4" fmla="*/ 46 w 59"/>
                <a:gd name="T5" fmla="*/ 0 h 82"/>
                <a:gd name="T6" fmla="*/ 59 w 59"/>
                <a:gd name="T7" fmla="*/ 23 h 82"/>
                <a:gd name="T8" fmla="*/ 57 w 59"/>
                <a:gd name="T9" fmla="*/ 78 h 82"/>
                <a:gd name="T10" fmla="*/ 5 w 59"/>
                <a:gd name="T11" fmla="*/ 74 h 82"/>
                <a:gd name="T12" fmla="*/ 0 w 59"/>
                <a:gd name="T13" fmla="*/ 69 h 82"/>
                <a:gd name="T14" fmla="*/ 14 w 59"/>
                <a:gd name="T15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82">
                  <a:moveTo>
                    <a:pt x="14" y="73"/>
                  </a:moveTo>
                  <a:cubicBezTo>
                    <a:pt x="36" y="73"/>
                    <a:pt x="38" y="54"/>
                    <a:pt x="40" y="36"/>
                  </a:cubicBezTo>
                  <a:cubicBezTo>
                    <a:pt x="41" y="24"/>
                    <a:pt x="42" y="11"/>
                    <a:pt x="46" y="0"/>
                  </a:cubicBezTo>
                  <a:cubicBezTo>
                    <a:pt x="52" y="13"/>
                    <a:pt x="59" y="23"/>
                    <a:pt x="59" y="23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18" y="82"/>
                    <a:pt x="5" y="74"/>
                  </a:cubicBezTo>
                  <a:cubicBezTo>
                    <a:pt x="3" y="73"/>
                    <a:pt x="2" y="71"/>
                    <a:pt x="0" y="69"/>
                  </a:cubicBezTo>
                  <a:cubicBezTo>
                    <a:pt x="4" y="71"/>
                    <a:pt x="8" y="73"/>
                    <a:pt x="14" y="73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4"/>
            <p:cNvSpPr/>
            <p:nvPr/>
          </p:nvSpPr>
          <p:spPr bwMode="auto">
            <a:xfrm>
              <a:off x="10120313" y="6880225"/>
              <a:ext cx="881063" cy="1098550"/>
            </a:xfrm>
            <a:custGeom>
              <a:avLst/>
              <a:gdLst>
                <a:gd name="T0" fmla="*/ 206 w 235"/>
                <a:gd name="T1" fmla="*/ 181 h 293"/>
                <a:gd name="T2" fmla="*/ 25 w 235"/>
                <a:gd name="T3" fmla="*/ 22 h 293"/>
                <a:gd name="T4" fmla="*/ 1 w 235"/>
                <a:gd name="T5" fmla="*/ 0 h 293"/>
                <a:gd name="T6" fmla="*/ 0 w 235"/>
                <a:gd name="T7" fmla="*/ 89 h 293"/>
                <a:gd name="T8" fmla="*/ 6 w 235"/>
                <a:gd name="T9" fmla="*/ 91 h 293"/>
                <a:gd name="T10" fmla="*/ 199 w 235"/>
                <a:gd name="T11" fmla="*/ 293 h 293"/>
                <a:gd name="T12" fmla="*/ 206 w 235"/>
                <a:gd name="T13" fmla="*/ 18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93">
                  <a:moveTo>
                    <a:pt x="206" y="181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0"/>
                    <a:pt x="1" y="59"/>
                    <a:pt x="0" y="89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199" y="293"/>
                    <a:pt x="199" y="293"/>
                    <a:pt x="199" y="293"/>
                  </a:cubicBezTo>
                  <a:cubicBezTo>
                    <a:pt x="235" y="264"/>
                    <a:pt x="206" y="181"/>
                    <a:pt x="206" y="181"/>
                  </a:cubicBezTo>
                  <a:close/>
                </a:path>
              </a:pathLst>
            </a:custGeom>
            <a:solidFill>
              <a:srgbClr val="C34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5"/>
            <p:cNvSpPr/>
            <p:nvPr/>
          </p:nvSpPr>
          <p:spPr bwMode="auto">
            <a:xfrm>
              <a:off x="10112376" y="6891338"/>
              <a:ext cx="889000" cy="1087438"/>
            </a:xfrm>
            <a:custGeom>
              <a:avLst/>
              <a:gdLst>
                <a:gd name="T0" fmla="*/ 208 w 237"/>
                <a:gd name="T1" fmla="*/ 178 h 290"/>
                <a:gd name="T2" fmla="*/ 186 w 237"/>
                <a:gd name="T3" fmla="*/ 158 h 290"/>
                <a:gd name="T4" fmla="*/ 176 w 237"/>
                <a:gd name="T5" fmla="*/ 180 h 290"/>
                <a:gd name="T6" fmla="*/ 157 w 237"/>
                <a:gd name="T7" fmla="*/ 202 h 290"/>
                <a:gd name="T8" fmla="*/ 129 w 237"/>
                <a:gd name="T9" fmla="*/ 192 h 290"/>
                <a:gd name="T10" fmla="*/ 89 w 237"/>
                <a:gd name="T11" fmla="*/ 149 h 290"/>
                <a:gd name="T12" fmla="*/ 51 w 237"/>
                <a:gd name="T13" fmla="*/ 112 h 290"/>
                <a:gd name="T14" fmla="*/ 20 w 237"/>
                <a:gd name="T15" fmla="*/ 80 h 290"/>
                <a:gd name="T16" fmla="*/ 29 w 237"/>
                <a:gd name="T17" fmla="*/ 20 h 290"/>
                <a:gd name="T18" fmla="*/ 27 w 237"/>
                <a:gd name="T19" fmla="*/ 19 h 290"/>
                <a:gd name="T20" fmla="*/ 7 w 237"/>
                <a:gd name="T21" fmla="*/ 0 h 290"/>
                <a:gd name="T22" fmla="*/ 1 w 237"/>
                <a:gd name="T23" fmla="*/ 68 h 290"/>
                <a:gd name="T24" fmla="*/ 0 w 237"/>
                <a:gd name="T25" fmla="*/ 86 h 290"/>
                <a:gd name="T26" fmla="*/ 8 w 237"/>
                <a:gd name="T27" fmla="*/ 88 h 290"/>
                <a:gd name="T28" fmla="*/ 201 w 237"/>
                <a:gd name="T29" fmla="*/ 290 h 290"/>
                <a:gd name="T30" fmla="*/ 208 w 237"/>
                <a:gd name="T31" fmla="*/ 17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7" h="290">
                  <a:moveTo>
                    <a:pt x="208" y="178"/>
                  </a:moveTo>
                  <a:cubicBezTo>
                    <a:pt x="186" y="158"/>
                    <a:pt x="186" y="158"/>
                    <a:pt x="186" y="158"/>
                  </a:cubicBezTo>
                  <a:cubicBezTo>
                    <a:pt x="182" y="166"/>
                    <a:pt x="179" y="173"/>
                    <a:pt x="176" y="180"/>
                  </a:cubicBezTo>
                  <a:cubicBezTo>
                    <a:pt x="172" y="188"/>
                    <a:pt x="166" y="199"/>
                    <a:pt x="157" y="202"/>
                  </a:cubicBezTo>
                  <a:cubicBezTo>
                    <a:pt x="146" y="206"/>
                    <a:pt x="137" y="199"/>
                    <a:pt x="129" y="192"/>
                  </a:cubicBezTo>
                  <a:cubicBezTo>
                    <a:pt x="114" y="179"/>
                    <a:pt x="102" y="164"/>
                    <a:pt x="89" y="149"/>
                  </a:cubicBezTo>
                  <a:cubicBezTo>
                    <a:pt x="78" y="135"/>
                    <a:pt x="65" y="124"/>
                    <a:pt x="51" y="112"/>
                  </a:cubicBezTo>
                  <a:cubicBezTo>
                    <a:pt x="40" y="103"/>
                    <a:pt x="28" y="93"/>
                    <a:pt x="20" y="80"/>
                  </a:cubicBezTo>
                  <a:cubicBezTo>
                    <a:pt x="8" y="61"/>
                    <a:pt x="16" y="39"/>
                    <a:pt x="29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23"/>
                    <a:pt x="4" y="46"/>
                    <a:pt x="1" y="68"/>
                  </a:cubicBezTo>
                  <a:cubicBezTo>
                    <a:pt x="1" y="74"/>
                    <a:pt x="0" y="80"/>
                    <a:pt x="0" y="8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201" y="290"/>
                    <a:pt x="201" y="290"/>
                    <a:pt x="201" y="290"/>
                  </a:cubicBezTo>
                  <a:cubicBezTo>
                    <a:pt x="237" y="261"/>
                    <a:pt x="208" y="178"/>
                    <a:pt x="208" y="178"/>
                  </a:cubicBezTo>
                  <a:close/>
                </a:path>
              </a:pathLst>
            </a:custGeom>
            <a:solidFill>
              <a:srgbClr val="B23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6"/>
            <p:cNvSpPr/>
            <p:nvPr/>
          </p:nvSpPr>
          <p:spPr bwMode="auto">
            <a:xfrm>
              <a:off x="10056813" y="6834188"/>
              <a:ext cx="141288" cy="382588"/>
            </a:xfrm>
            <a:custGeom>
              <a:avLst/>
              <a:gdLst>
                <a:gd name="T0" fmla="*/ 38 w 38"/>
                <a:gd name="T1" fmla="*/ 30 h 102"/>
                <a:gd name="T2" fmla="*/ 6 w 38"/>
                <a:gd name="T3" fmla="*/ 0 h 102"/>
                <a:gd name="T4" fmla="*/ 0 w 38"/>
                <a:gd name="T5" fmla="*/ 97 h 102"/>
                <a:gd name="T6" fmla="*/ 20 w 38"/>
                <a:gd name="T7" fmla="*/ 102 h 102"/>
                <a:gd name="T8" fmla="*/ 38 w 38"/>
                <a:gd name="T9" fmla="*/ 3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2">
                  <a:moveTo>
                    <a:pt x="38" y="3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77"/>
                    <a:pt x="26" y="52"/>
                    <a:pt x="38" y="30"/>
                  </a:cubicBezTo>
                  <a:close/>
                </a:path>
              </a:pathLst>
            </a:custGeom>
            <a:solidFill>
              <a:srgbClr val="E9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7"/>
            <p:cNvSpPr/>
            <p:nvPr/>
          </p:nvSpPr>
          <p:spPr bwMode="auto">
            <a:xfrm>
              <a:off x="11053763" y="8039100"/>
              <a:ext cx="312738" cy="506413"/>
            </a:xfrm>
            <a:custGeom>
              <a:avLst/>
              <a:gdLst>
                <a:gd name="T0" fmla="*/ 0 w 197"/>
                <a:gd name="T1" fmla="*/ 50 h 319"/>
                <a:gd name="T2" fmla="*/ 135 w 197"/>
                <a:gd name="T3" fmla="*/ 0 h 319"/>
                <a:gd name="T4" fmla="*/ 197 w 197"/>
                <a:gd name="T5" fmla="*/ 147 h 319"/>
                <a:gd name="T6" fmla="*/ 64 w 197"/>
                <a:gd name="T7" fmla="*/ 319 h 319"/>
                <a:gd name="T8" fmla="*/ 5 w 197"/>
                <a:gd name="T9" fmla="*/ 305 h 319"/>
                <a:gd name="T10" fmla="*/ 0 w 197"/>
                <a:gd name="T11" fmla="*/ 5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319">
                  <a:moveTo>
                    <a:pt x="0" y="50"/>
                  </a:moveTo>
                  <a:lnTo>
                    <a:pt x="135" y="0"/>
                  </a:lnTo>
                  <a:lnTo>
                    <a:pt x="197" y="147"/>
                  </a:lnTo>
                  <a:lnTo>
                    <a:pt x="64" y="319"/>
                  </a:lnTo>
                  <a:lnTo>
                    <a:pt x="5" y="305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E9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8"/>
            <p:cNvSpPr/>
            <p:nvPr/>
          </p:nvSpPr>
          <p:spPr bwMode="auto">
            <a:xfrm>
              <a:off x="11053763" y="8039100"/>
              <a:ext cx="312738" cy="506413"/>
            </a:xfrm>
            <a:custGeom>
              <a:avLst/>
              <a:gdLst>
                <a:gd name="T0" fmla="*/ 57 w 83"/>
                <a:gd name="T1" fmla="*/ 0 h 135"/>
                <a:gd name="T2" fmla="*/ 0 w 83"/>
                <a:gd name="T3" fmla="*/ 21 h 135"/>
                <a:gd name="T4" fmla="*/ 0 w 83"/>
                <a:gd name="T5" fmla="*/ 45 h 135"/>
                <a:gd name="T6" fmla="*/ 2 w 83"/>
                <a:gd name="T7" fmla="*/ 45 h 135"/>
                <a:gd name="T8" fmla="*/ 3 w 83"/>
                <a:gd name="T9" fmla="*/ 45 h 135"/>
                <a:gd name="T10" fmla="*/ 26 w 83"/>
                <a:gd name="T11" fmla="*/ 23 h 135"/>
                <a:gd name="T12" fmla="*/ 29 w 83"/>
                <a:gd name="T13" fmla="*/ 23 h 135"/>
                <a:gd name="T14" fmla="*/ 32 w 83"/>
                <a:gd name="T15" fmla="*/ 27 h 135"/>
                <a:gd name="T16" fmla="*/ 33 w 83"/>
                <a:gd name="T17" fmla="*/ 29 h 135"/>
                <a:gd name="T18" fmla="*/ 14 w 83"/>
                <a:gd name="T19" fmla="*/ 55 h 135"/>
                <a:gd name="T20" fmla="*/ 1 w 83"/>
                <a:gd name="T21" fmla="*/ 76 h 135"/>
                <a:gd name="T22" fmla="*/ 2 w 83"/>
                <a:gd name="T23" fmla="*/ 129 h 135"/>
                <a:gd name="T24" fmla="*/ 27 w 83"/>
                <a:gd name="T25" fmla="*/ 135 h 135"/>
                <a:gd name="T26" fmla="*/ 57 w 83"/>
                <a:gd name="T27" fmla="*/ 97 h 135"/>
                <a:gd name="T28" fmla="*/ 52 w 83"/>
                <a:gd name="T29" fmla="*/ 60 h 135"/>
                <a:gd name="T30" fmla="*/ 54 w 83"/>
                <a:gd name="T31" fmla="*/ 32 h 135"/>
                <a:gd name="T32" fmla="*/ 56 w 83"/>
                <a:gd name="T33" fmla="*/ 32 h 135"/>
                <a:gd name="T34" fmla="*/ 60 w 83"/>
                <a:gd name="T35" fmla="*/ 43 h 135"/>
                <a:gd name="T36" fmla="*/ 69 w 83"/>
                <a:gd name="T37" fmla="*/ 73 h 135"/>
                <a:gd name="T38" fmla="*/ 71 w 83"/>
                <a:gd name="T39" fmla="*/ 78 h 135"/>
                <a:gd name="T40" fmla="*/ 83 w 83"/>
                <a:gd name="T41" fmla="*/ 62 h 135"/>
                <a:gd name="T42" fmla="*/ 57 w 83"/>
                <a:gd name="T4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135">
                  <a:moveTo>
                    <a:pt x="57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2" y="45"/>
                    <a:pt x="2" y="45"/>
                  </a:cubicBezTo>
                  <a:cubicBezTo>
                    <a:pt x="2" y="45"/>
                    <a:pt x="3" y="45"/>
                    <a:pt x="3" y="45"/>
                  </a:cubicBezTo>
                  <a:cubicBezTo>
                    <a:pt x="12" y="39"/>
                    <a:pt x="17" y="29"/>
                    <a:pt x="26" y="23"/>
                  </a:cubicBezTo>
                  <a:cubicBezTo>
                    <a:pt x="27" y="22"/>
                    <a:pt x="28" y="22"/>
                    <a:pt x="29" y="23"/>
                  </a:cubicBezTo>
                  <a:cubicBezTo>
                    <a:pt x="30" y="25"/>
                    <a:pt x="31" y="26"/>
                    <a:pt x="32" y="27"/>
                  </a:cubicBezTo>
                  <a:cubicBezTo>
                    <a:pt x="33" y="28"/>
                    <a:pt x="33" y="29"/>
                    <a:pt x="33" y="29"/>
                  </a:cubicBezTo>
                  <a:cubicBezTo>
                    <a:pt x="28" y="39"/>
                    <a:pt x="20" y="46"/>
                    <a:pt x="14" y="55"/>
                  </a:cubicBezTo>
                  <a:cubicBezTo>
                    <a:pt x="10" y="62"/>
                    <a:pt x="5" y="69"/>
                    <a:pt x="1" y="76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4" y="85"/>
                    <a:pt x="52" y="72"/>
                    <a:pt x="52" y="60"/>
                  </a:cubicBezTo>
                  <a:cubicBezTo>
                    <a:pt x="52" y="55"/>
                    <a:pt x="48" y="35"/>
                    <a:pt x="54" y="32"/>
                  </a:cubicBezTo>
                  <a:cubicBezTo>
                    <a:pt x="54" y="31"/>
                    <a:pt x="55" y="31"/>
                    <a:pt x="56" y="32"/>
                  </a:cubicBezTo>
                  <a:cubicBezTo>
                    <a:pt x="59" y="34"/>
                    <a:pt x="59" y="39"/>
                    <a:pt x="60" y="43"/>
                  </a:cubicBezTo>
                  <a:cubicBezTo>
                    <a:pt x="63" y="53"/>
                    <a:pt x="65" y="63"/>
                    <a:pt x="69" y="73"/>
                  </a:cubicBezTo>
                  <a:cubicBezTo>
                    <a:pt x="70" y="75"/>
                    <a:pt x="70" y="76"/>
                    <a:pt x="71" y="78"/>
                  </a:cubicBezTo>
                  <a:cubicBezTo>
                    <a:pt x="83" y="62"/>
                    <a:pt x="83" y="62"/>
                    <a:pt x="83" y="62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CCB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9"/>
            <p:cNvSpPr/>
            <p:nvPr/>
          </p:nvSpPr>
          <p:spPr bwMode="auto">
            <a:xfrm>
              <a:off x="11083926" y="8118475"/>
              <a:ext cx="161925" cy="401638"/>
            </a:xfrm>
            <a:custGeom>
              <a:avLst/>
              <a:gdLst>
                <a:gd name="T0" fmla="*/ 74 w 102"/>
                <a:gd name="T1" fmla="*/ 0 h 253"/>
                <a:gd name="T2" fmla="*/ 0 w 102"/>
                <a:gd name="T3" fmla="*/ 118 h 253"/>
                <a:gd name="T4" fmla="*/ 26 w 102"/>
                <a:gd name="T5" fmla="*/ 253 h 253"/>
                <a:gd name="T6" fmla="*/ 102 w 102"/>
                <a:gd name="T7" fmla="*/ 194 h 253"/>
                <a:gd name="T8" fmla="*/ 100 w 102"/>
                <a:gd name="T9" fmla="*/ 12 h 253"/>
                <a:gd name="T10" fmla="*/ 74 w 102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253">
                  <a:moveTo>
                    <a:pt x="74" y="0"/>
                  </a:moveTo>
                  <a:lnTo>
                    <a:pt x="0" y="118"/>
                  </a:lnTo>
                  <a:lnTo>
                    <a:pt x="26" y="253"/>
                  </a:lnTo>
                  <a:lnTo>
                    <a:pt x="102" y="194"/>
                  </a:lnTo>
                  <a:lnTo>
                    <a:pt x="100" y="1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3A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10"/>
            <p:cNvSpPr/>
            <p:nvPr/>
          </p:nvSpPr>
          <p:spPr bwMode="auto">
            <a:xfrm>
              <a:off x="11177588" y="8118475"/>
              <a:ext cx="65088" cy="60325"/>
            </a:xfrm>
            <a:custGeom>
              <a:avLst/>
              <a:gdLst>
                <a:gd name="T0" fmla="*/ 17 w 17"/>
                <a:gd name="T1" fmla="*/ 16 h 16"/>
                <a:gd name="T2" fmla="*/ 17 w 17"/>
                <a:gd name="T3" fmla="*/ 5 h 16"/>
                <a:gd name="T4" fmla="*/ 6 w 17"/>
                <a:gd name="T5" fmla="*/ 0 h 16"/>
                <a:gd name="T6" fmla="*/ 0 w 17"/>
                <a:gd name="T7" fmla="*/ 9 h 16"/>
                <a:gd name="T8" fmla="*/ 17 w 1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7" y="16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12"/>
                    <a:pt x="11" y="15"/>
                    <a:pt x="17" y="16"/>
                  </a:cubicBezTo>
                  <a:close/>
                </a:path>
              </a:pathLst>
            </a:custGeom>
            <a:solidFill>
              <a:srgbClr val="D69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11"/>
            <p:cNvSpPr/>
            <p:nvPr/>
          </p:nvSpPr>
          <p:spPr bwMode="auto">
            <a:xfrm>
              <a:off x="10907713" y="7934325"/>
              <a:ext cx="671513" cy="1238250"/>
            </a:xfrm>
            <a:custGeom>
              <a:avLst/>
              <a:gdLst>
                <a:gd name="T0" fmla="*/ 49 w 179"/>
                <a:gd name="T1" fmla="*/ 11 h 330"/>
                <a:gd name="T2" fmla="*/ 63 w 179"/>
                <a:gd name="T3" fmla="*/ 144 h 330"/>
                <a:gd name="T4" fmla="*/ 135 w 179"/>
                <a:gd name="T5" fmla="*/ 41 h 330"/>
                <a:gd name="T6" fmla="*/ 179 w 179"/>
                <a:gd name="T7" fmla="*/ 67 h 330"/>
                <a:gd name="T8" fmla="*/ 162 w 179"/>
                <a:gd name="T9" fmla="*/ 325 h 330"/>
                <a:gd name="T10" fmla="*/ 139 w 179"/>
                <a:gd name="T11" fmla="*/ 330 h 330"/>
                <a:gd name="T12" fmla="*/ 0 w 179"/>
                <a:gd name="T13" fmla="*/ 276 h 330"/>
                <a:gd name="T14" fmla="*/ 34 w 179"/>
                <a:gd name="T15" fmla="*/ 0 h 330"/>
                <a:gd name="T16" fmla="*/ 49 w 179"/>
                <a:gd name="T17" fmla="*/ 1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330">
                  <a:moveTo>
                    <a:pt x="49" y="11"/>
                  </a:moveTo>
                  <a:cubicBezTo>
                    <a:pt x="49" y="11"/>
                    <a:pt x="47" y="136"/>
                    <a:pt x="63" y="144"/>
                  </a:cubicBezTo>
                  <a:cubicBezTo>
                    <a:pt x="80" y="153"/>
                    <a:pt x="135" y="41"/>
                    <a:pt x="135" y="41"/>
                  </a:cubicBezTo>
                  <a:cubicBezTo>
                    <a:pt x="179" y="67"/>
                    <a:pt x="179" y="67"/>
                    <a:pt x="179" y="67"/>
                  </a:cubicBezTo>
                  <a:cubicBezTo>
                    <a:pt x="162" y="325"/>
                    <a:pt x="162" y="325"/>
                    <a:pt x="162" y="325"/>
                  </a:cubicBezTo>
                  <a:cubicBezTo>
                    <a:pt x="139" y="330"/>
                    <a:pt x="139" y="330"/>
                    <a:pt x="139" y="330"/>
                  </a:cubicBezTo>
                  <a:cubicBezTo>
                    <a:pt x="139" y="330"/>
                    <a:pt x="22" y="306"/>
                    <a:pt x="0" y="276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49" y="11"/>
                  </a:lnTo>
                  <a:close/>
                </a:path>
              </a:pathLst>
            </a:custGeom>
            <a:solidFill>
              <a:srgbClr val="671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2"/>
            <p:cNvSpPr/>
            <p:nvPr/>
          </p:nvSpPr>
          <p:spPr bwMode="auto">
            <a:xfrm>
              <a:off x="11344276" y="8088313"/>
              <a:ext cx="234950" cy="1084263"/>
            </a:xfrm>
            <a:custGeom>
              <a:avLst/>
              <a:gdLst>
                <a:gd name="T0" fmla="*/ 63 w 63"/>
                <a:gd name="T1" fmla="*/ 26 h 289"/>
                <a:gd name="T2" fmla="*/ 19 w 63"/>
                <a:gd name="T3" fmla="*/ 0 h 289"/>
                <a:gd name="T4" fmla="*/ 2 w 63"/>
                <a:gd name="T5" fmla="*/ 31 h 289"/>
                <a:gd name="T6" fmla="*/ 2 w 63"/>
                <a:gd name="T7" fmla="*/ 69 h 289"/>
                <a:gd name="T8" fmla="*/ 1 w 63"/>
                <a:gd name="T9" fmla="*/ 152 h 289"/>
                <a:gd name="T10" fmla="*/ 5 w 63"/>
                <a:gd name="T11" fmla="*/ 238 h 289"/>
                <a:gd name="T12" fmla="*/ 4 w 63"/>
                <a:gd name="T13" fmla="*/ 260 h 289"/>
                <a:gd name="T14" fmla="*/ 8 w 63"/>
                <a:gd name="T15" fmla="*/ 280 h 289"/>
                <a:gd name="T16" fmla="*/ 9 w 63"/>
                <a:gd name="T17" fmla="*/ 286 h 289"/>
                <a:gd name="T18" fmla="*/ 23 w 63"/>
                <a:gd name="T19" fmla="*/ 289 h 289"/>
                <a:gd name="T20" fmla="*/ 46 w 63"/>
                <a:gd name="T21" fmla="*/ 284 h 289"/>
                <a:gd name="T22" fmla="*/ 63 w 63"/>
                <a:gd name="T23" fmla="*/ 2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289">
                  <a:moveTo>
                    <a:pt x="63" y="26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2" y="14"/>
                    <a:pt x="2" y="31"/>
                  </a:cubicBezTo>
                  <a:cubicBezTo>
                    <a:pt x="3" y="44"/>
                    <a:pt x="3" y="56"/>
                    <a:pt x="2" y="69"/>
                  </a:cubicBezTo>
                  <a:cubicBezTo>
                    <a:pt x="2" y="97"/>
                    <a:pt x="2" y="124"/>
                    <a:pt x="1" y="152"/>
                  </a:cubicBezTo>
                  <a:cubicBezTo>
                    <a:pt x="0" y="181"/>
                    <a:pt x="5" y="209"/>
                    <a:pt x="5" y="238"/>
                  </a:cubicBezTo>
                  <a:cubicBezTo>
                    <a:pt x="5" y="245"/>
                    <a:pt x="4" y="253"/>
                    <a:pt x="4" y="260"/>
                  </a:cubicBezTo>
                  <a:cubicBezTo>
                    <a:pt x="4" y="267"/>
                    <a:pt x="7" y="273"/>
                    <a:pt x="8" y="280"/>
                  </a:cubicBezTo>
                  <a:cubicBezTo>
                    <a:pt x="8" y="282"/>
                    <a:pt x="8" y="284"/>
                    <a:pt x="9" y="286"/>
                  </a:cubicBezTo>
                  <a:cubicBezTo>
                    <a:pt x="18" y="288"/>
                    <a:pt x="23" y="289"/>
                    <a:pt x="23" y="289"/>
                  </a:cubicBezTo>
                  <a:cubicBezTo>
                    <a:pt x="46" y="284"/>
                    <a:pt x="46" y="284"/>
                    <a:pt x="46" y="284"/>
                  </a:cubicBezTo>
                  <a:lnTo>
                    <a:pt x="63" y="26"/>
                  </a:lnTo>
                  <a:close/>
                </a:path>
              </a:pathLst>
            </a:custGeom>
            <a:solidFill>
              <a:srgbClr val="5617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3"/>
            <p:cNvSpPr/>
            <p:nvPr/>
          </p:nvSpPr>
          <p:spPr bwMode="auto">
            <a:xfrm>
              <a:off x="10907713" y="7934325"/>
              <a:ext cx="184150" cy="1089025"/>
            </a:xfrm>
            <a:custGeom>
              <a:avLst/>
              <a:gdLst>
                <a:gd name="T0" fmla="*/ 33 w 49"/>
                <a:gd name="T1" fmla="*/ 160 h 290"/>
                <a:gd name="T2" fmla="*/ 41 w 49"/>
                <a:gd name="T3" fmla="*/ 77 h 290"/>
                <a:gd name="T4" fmla="*/ 49 w 49"/>
                <a:gd name="T5" fmla="*/ 35 h 290"/>
                <a:gd name="T6" fmla="*/ 49 w 49"/>
                <a:gd name="T7" fmla="*/ 11 h 290"/>
                <a:gd name="T8" fmla="*/ 34 w 49"/>
                <a:gd name="T9" fmla="*/ 0 h 290"/>
                <a:gd name="T10" fmla="*/ 0 w 49"/>
                <a:gd name="T11" fmla="*/ 276 h 290"/>
                <a:gd name="T12" fmla="*/ 18 w 49"/>
                <a:gd name="T13" fmla="*/ 290 h 290"/>
                <a:gd name="T14" fmla="*/ 33 w 49"/>
                <a:gd name="T15" fmla="*/ 16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290">
                  <a:moveTo>
                    <a:pt x="33" y="160"/>
                  </a:moveTo>
                  <a:cubicBezTo>
                    <a:pt x="35" y="132"/>
                    <a:pt x="37" y="105"/>
                    <a:pt x="41" y="77"/>
                  </a:cubicBezTo>
                  <a:cubicBezTo>
                    <a:pt x="43" y="63"/>
                    <a:pt x="46" y="49"/>
                    <a:pt x="49" y="35"/>
                  </a:cubicBezTo>
                  <a:cubicBezTo>
                    <a:pt x="49" y="21"/>
                    <a:pt x="49" y="11"/>
                    <a:pt x="4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4" y="281"/>
                    <a:pt x="10" y="286"/>
                    <a:pt x="18" y="290"/>
                  </a:cubicBezTo>
                  <a:cubicBezTo>
                    <a:pt x="23" y="247"/>
                    <a:pt x="29" y="204"/>
                    <a:pt x="33" y="160"/>
                  </a:cubicBezTo>
                  <a:close/>
                </a:path>
              </a:pathLst>
            </a:custGeom>
            <a:solidFill>
              <a:srgbClr val="5617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4"/>
            <p:cNvSpPr/>
            <p:nvPr/>
          </p:nvSpPr>
          <p:spPr bwMode="auto">
            <a:xfrm>
              <a:off x="11177588" y="8020050"/>
              <a:ext cx="142875" cy="142875"/>
            </a:xfrm>
            <a:custGeom>
              <a:avLst/>
              <a:gdLst>
                <a:gd name="T0" fmla="*/ 12 w 38"/>
                <a:gd name="T1" fmla="*/ 0 h 38"/>
                <a:gd name="T2" fmla="*/ 1 w 38"/>
                <a:gd name="T3" fmla="*/ 31 h 38"/>
                <a:gd name="T4" fmla="*/ 16 w 38"/>
                <a:gd name="T5" fmla="*/ 38 h 38"/>
                <a:gd name="T6" fmla="*/ 35 w 38"/>
                <a:gd name="T7" fmla="*/ 15 h 38"/>
                <a:gd name="T8" fmla="*/ 12 w 38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2" y="0"/>
                  </a:moveTo>
                  <a:cubicBezTo>
                    <a:pt x="12" y="0"/>
                    <a:pt x="0" y="18"/>
                    <a:pt x="1" y="31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32" y="25"/>
                    <a:pt x="35" y="15"/>
                  </a:cubicBezTo>
                  <a:cubicBezTo>
                    <a:pt x="38" y="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3A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5"/>
            <p:cNvSpPr/>
            <p:nvPr/>
          </p:nvSpPr>
          <p:spPr bwMode="auto">
            <a:xfrm>
              <a:off x="11182351" y="8020050"/>
              <a:ext cx="138113" cy="117475"/>
            </a:xfrm>
            <a:custGeom>
              <a:avLst/>
              <a:gdLst>
                <a:gd name="T0" fmla="*/ 11 w 37"/>
                <a:gd name="T1" fmla="*/ 0 h 31"/>
                <a:gd name="T2" fmla="*/ 0 w 37"/>
                <a:gd name="T3" fmla="*/ 24 h 31"/>
                <a:gd name="T4" fmla="*/ 4 w 37"/>
                <a:gd name="T5" fmla="*/ 22 h 31"/>
                <a:gd name="T6" fmla="*/ 10 w 37"/>
                <a:gd name="T7" fmla="*/ 17 h 31"/>
                <a:gd name="T8" fmla="*/ 19 w 37"/>
                <a:gd name="T9" fmla="*/ 18 h 31"/>
                <a:gd name="T10" fmla="*/ 23 w 37"/>
                <a:gd name="T11" fmla="*/ 31 h 31"/>
                <a:gd name="T12" fmla="*/ 34 w 37"/>
                <a:gd name="T13" fmla="*/ 15 h 31"/>
                <a:gd name="T14" fmla="*/ 11 w 37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1">
                  <a:moveTo>
                    <a:pt x="11" y="0"/>
                  </a:moveTo>
                  <a:cubicBezTo>
                    <a:pt x="11" y="0"/>
                    <a:pt x="3" y="13"/>
                    <a:pt x="0" y="24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0"/>
                    <a:pt x="8" y="18"/>
                    <a:pt x="10" y="17"/>
                  </a:cubicBezTo>
                  <a:cubicBezTo>
                    <a:pt x="13" y="17"/>
                    <a:pt x="17" y="16"/>
                    <a:pt x="19" y="18"/>
                  </a:cubicBezTo>
                  <a:cubicBezTo>
                    <a:pt x="21" y="22"/>
                    <a:pt x="22" y="26"/>
                    <a:pt x="23" y="31"/>
                  </a:cubicBezTo>
                  <a:cubicBezTo>
                    <a:pt x="27" y="26"/>
                    <a:pt x="32" y="20"/>
                    <a:pt x="34" y="15"/>
                  </a:cubicBezTo>
                  <a:cubicBezTo>
                    <a:pt x="37" y="5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D69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6"/>
            <p:cNvSpPr/>
            <p:nvPr/>
          </p:nvSpPr>
          <p:spPr bwMode="auto">
            <a:xfrm>
              <a:off x="11088688" y="7937500"/>
              <a:ext cx="173038" cy="233363"/>
            </a:xfrm>
            <a:custGeom>
              <a:avLst/>
              <a:gdLst>
                <a:gd name="T0" fmla="*/ 1 w 46"/>
                <a:gd name="T1" fmla="*/ 0 h 62"/>
                <a:gd name="T2" fmla="*/ 0 w 46"/>
                <a:gd name="T3" fmla="*/ 62 h 62"/>
                <a:gd name="T4" fmla="*/ 46 w 46"/>
                <a:gd name="T5" fmla="*/ 31 h 62"/>
                <a:gd name="T6" fmla="*/ 1 w 46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62">
                  <a:moveTo>
                    <a:pt x="1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25" y="39"/>
                    <a:pt x="46" y="3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9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7"/>
            <p:cNvSpPr/>
            <p:nvPr/>
          </p:nvSpPr>
          <p:spPr bwMode="auto">
            <a:xfrm>
              <a:off x="11261726" y="8054975"/>
              <a:ext cx="165100" cy="223838"/>
            </a:xfrm>
            <a:custGeom>
              <a:avLst/>
              <a:gdLst>
                <a:gd name="T0" fmla="*/ 0 w 104"/>
                <a:gd name="T1" fmla="*/ 0 h 141"/>
                <a:gd name="T2" fmla="*/ 30 w 104"/>
                <a:gd name="T3" fmla="*/ 141 h 141"/>
                <a:gd name="T4" fmla="*/ 104 w 104"/>
                <a:gd name="T5" fmla="*/ 21 h 141"/>
                <a:gd name="T6" fmla="*/ 0 w 104"/>
                <a:gd name="T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141">
                  <a:moveTo>
                    <a:pt x="0" y="0"/>
                  </a:moveTo>
                  <a:lnTo>
                    <a:pt x="30" y="141"/>
                  </a:lnTo>
                  <a:lnTo>
                    <a:pt x="104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8"/>
            <p:cNvSpPr/>
            <p:nvPr/>
          </p:nvSpPr>
          <p:spPr bwMode="auto">
            <a:xfrm>
              <a:off x="11091863" y="7937500"/>
              <a:ext cx="169863" cy="139700"/>
            </a:xfrm>
            <a:custGeom>
              <a:avLst/>
              <a:gdLst>
                <a:gd name="T0" fmla="*/ 9 w 45"/>
                <a:gd name="T1" fmla="*/ 26 h 37"/>
                <a:gd name="T2" fmla="*/ 33 w 45"/>
                <a:gd name="T3" fmla="*/ 37 h 37"/>
                <a:gd name="T4" fmla="*/ 45 w 45"/>
                <a:gd name="T5" fmla="*/ 31 h 37"/>
                <a:gd name="T6" fmla="*/ 0 w 45"/>
                <a:gd name="T7" fmla="*/ 0 h 37"/>
                <a:gd name="T8" fmla="*/ 0 w 45"/>
                <a:gd name="T9" fmla="*/ 23 h 37"/>
                <a:gd name="T10" fmla="*/ 9 w 45"/>
                <a:gd name="T1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7">
                  <a:moveTo>
                    <a:pt x="9" y="26"/>
                  </a:moveTo>
                  <a:cubicBezTo>
                    <a:pt x="17" y="30"/>
                    <a:pt x="25" y="33"/>
                    <a:pt x="33" y="37"/>
                  </a:cubicBezTo>
                  <a:cubicBezTo>
                    <a:pt x="37" y="35"/>
                    <a:pt x="41" y="33"/>
                    <a:pt x="4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4"/>
                    <a:pt x="6" y="25"/>
                    <a:pt x="9" y="26"/>
                  </a:cubicBezTo>
                  <a:close/>
                </a:path>
              </a:pathLst>
            </a:custGeom>
            <a:solidFill>
              <a:srgbClr val="CCB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9"/>
            <p:cNvSpPr/>
            <p:nvPr/>
          </p:nvSpPr>
          <p:spPr bwMode="auto">
            <a:xfrm>
              <a:off x="11261726" y="8054975"/>
              <a:ext cx="165100" cy="112713"/>
            </a:xfrm>
            <a:custGeom>
              <a:avLst/>
              <a:gdLst>
                <a:gd name="T0" fmla="*/ 21 w 44"/>
                <a:gd name="T1" fmla="*/ 22 h 30"/>
                <a:gd name="T2" fmla="*/ 32 w 44"/>
                <a:gd name="T3" fmla="*/ 30 h 30"/>
                <a:gd name="T4" fmla="*/ 44 w 44"/>
                <a:gd name="T5" fmla="*/ 9 h 30"/>
                <a:gd name="T6" fmla="*/ 0 w 44"/>
                <a:gd name="T7" fmla="*/ 0 h 30"/>
                <a:gd name="T8" fmla="*/ 3 w 44"/>
                <a:gd name="T9" fmla="*/ 12 h 30"/>
                <a:gd name="T10" fmla="*/ 21 w 44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0">
                  <a:moveTo>
                    <a:pt x="21" y="22"/>
                  </a:moveTo>
                  <a:cubicBezTo>
                    <a:pt x="25" y="25"/>
                    <a:pt x="28" y="27"/>
                    <a:pt x="32" y="30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9" y="15"/>
                    <a:pt x="15" y="18"/>
                    <a:pt x="21" y="22"/>
                  </a:cubicBezTo>
                  <a:close/>
                </a:path>
              </a:pathLst>
            </a:custGeom>
            <a:solidFill>
              <a:srgbClr val="CCB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20"/>
            <p:cNvSpPr/>
            <p:nvPr/>
          </p:nvSpPr>
          <p:spPr bwMode="auto">
            <a:xfrm>
              <a:off x="10615613" y="7675563"/>
              <a:ext cx="465138" cy="1651000"/>
            </a:xfrm>
            <a:custGeom>
              <a:avLst/>
              <a:gdLst>
                <a:gd name="T0" fmla="*/ 79 w 124"/>
                <a:gd name="T1" fmla="*/ 0 h 440"/>
                <a:gd name="T2" fmla="*/ 25 w 124"/>
                <a:gd name="T3" fmla="*/ 181 h 440"/>
                <a:gd name="T4" fmla="*/ 0 w 124"/>
                <a:gd name="T5" fmla="*/ 388 h 440"/>
                <a:gd name="T6" fmla="*/ 74 w 124"/>
                <a:gd name="T7" fmla="*/ 440 h 440"/>
                <a:gd name="T8" fmla="*/ 124 w 124"/>
                <a:gd name="T9" fmla="*/ 61 h 440"/>
                <a:gd name="T10" fmla="*/ 79 w 124"/>
                <a:gd name="T1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440">
                  <a:moveTo>
                    <a:pt x="79" y="0"/>
                  </a:moveTo>
                  <a:cubicBezTo>
                    <a:pt x="79" y="0"/>
                    <a:pt x="35" y="112"/>
                    <a:pt x="25" y="181"/>
                  </a:cubicBezTo>
                  <a:cubicBezTo>
                    <a:pt x="14" y="250"/>
                    <a:pt x="0" y="388"/>
                    <a:pt x="0" y="388"/>
                  </a:cubicBezTo>
                  <a:cubicBezTo>
                    <a:pt x="0" y="388"/>
                    <a:pt x="35" y="434"/>
                    <a:pt x="74" y="440"/>
                  </a:cubicBezTo>
                  <a:cubicBezTo>
                    <a:pt x="124" y="61"/>
                    <a:pt x="124" y="61"/>
                    <a:pt x="124" y="6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34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21"/>
            <p:cNvSpPr/>
            <p:nvPr/>
          </p:nvSpPr>
          <p:spPr bwMode="auto">
            <a:xfrm>
              <a:off x="10742613" y="7675563"/>
              <a:ext cx="338138" cy="520700"/>
            </a:xfrm>
            <a:custGeom>
              <a:avLst/>
              <a:gdLst>
                <a:gd name="T0" fmla="*/ 15 w 90"/>
                <a:gd name="T1" fmla="*/ 111 h 139"/>
                <a:gd name="T2" fmla="*/ 30 w 90"/>
                <a:gd name="T3" fmla="*/ 84 h 139"/>
                <a:gd name="T4" fmla="*/ 51 w 90"/>
                <a:gd name="T5" fmla="*/ 81 h 139"/>
                <a:gd name="T6" fmla="*/ 86 w 90"/>
                <a:gd name="T7" fmla="*/ 95 h 139"/>
                <a:gd name="T8" fmla="*/ 90 w 90"/>
                <a:gd name="T9" fmla="*/ 61 h 139"/>
                <a:gd name="T10" fmla="*/ 45 w 90"/>
                <a:gd name="T11" fmla="*/ 0 h 139"/>
                <a:gd name="T12" fmla="*/ 0 w 90"/>
                <a:gd name="T13" fmla="*/ 139 h 139"/>
                <a:gd name="T14" fmla="*/ 15 w 90"/>
                <a:gd name="T15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139">
                  <a:moveTo>
                    <a:pt x="15" y="111"/>
                  </a:moveTo>
                  <a:cubicBezTo>
                    <a:pt x="19" y="102"/>
                    <a:pt x="23" y="91"/>
                    <a:pt x="30" y="84"/>
                  </a:cubicBezTo>
                  <a:cubicBezTo>
                    <a:pt x="36" y="78"/>
                    <a:pt x="43" y="78"/>
                    <a:pt x="51" y="81"/>
                  </a:cubicBezTo>
                  <a:cubicBezTo>
                    <a:pt x="63" y="85"/>
                    <a:pt x="74" y="92"/>
                    <a:pt x="86" y="95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16" y="74"/>
                    <a:pt x="0" y="139"/>
                  </a:cubicBezTo>
                  <a:cubicBezTo>
                    <a:pt x="4" y="129"/>
                    <a:pt x="9" y="120"/>
                    <a:pt x="15" y="111"/>
                  </a:cubicBezTo>
                  <a:close/>
                </a:path>
              </a:pathLst>
            </a:custGeom>
            <a:solidFill>
              <a:srgbClr val="B23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22"/>
            <p:cNvSpPr/>
            <p:nvPr/>
          </p:nvSpPr>
          <p:spPr bwMode="auto">
            <a:xfrm>
              <a:off x="10615613" y="8921750"/>
              <a:ext cx="333375" cy="404813"/>
            </a:xfrm>
            <a:custGeom>
              <a:avLst/>
              <a:gdLst>
                <a:gd name="T0" fmla="*/ 82 w 89"/>
                <a:gd name="T1" fmla="*/ 17 h 108"/>
                <a:gd name="T2" fmla="*/ 66 w 89"/>
                <a:gd name="T3" fmla="*/ 55 h 108"/>
                <a:gd name="T4" fmla="*/ 51 w 89"/>
                <a:gd name="T5" fmla="*/ 82 h 108"/>
                <a:gd name="T6" fmla="*/ 14 w 89"/>
                <a:gd name="T7" fmla="*/ 59 h 108"/>
                <a:gd name="T8" fmla="*/ 2 w 89"/>
                <a:gd name="T9" fmla="*/ 33 h 108"/>
                <a:gd name="T10" fmla="*/ 0 w 89"/>
                <a:gd name="T11" fmla="*/ 56 h 108"/>
                <a:gd name="T12" fmla="*/ 74 w 89"/>
                <a:gd name="T13" fmla="*/ 108 h 108"/>
                <a:gd name="T14" fmla="*/ 89 w 89"/>
                <a:gd name="T15" fmla="*/ 0 h 108"/>
                <a:gd name="T16" fmla="*/ 82 w 89"/>
                <a:gd name="T17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108">
                  <a:moveTo>
                    <a:pt x="82" y="17"/>
                  </a:moveTo>
                  <a:cubicBezTo>
                    <a:pt x="77" y="30"/>
                    <a:pt x="72" y="43"/>
                    <a:pt x="66" y="55"/>
                  </a:cubicBezTo>
                  <a:cubicBezTo>
                    <a:pt x="62" y="64"/>
                    <a:pt x="57" y="74"/>
                    <a:pt x="51" y="82"/>
                  </a:cubicBezTo>
                  <a:cubicBezTo>
                    <a:pt x="38" y="96"/>
                    <a:pt x="19" y="67"/>
                    <a:pt x="14" y="59"/>
                  </a:cubicBezTo>
                  <a:cubicBezTo>
                    <a:pt x="8" y="50"/>
                    <a:pt x="5" y="42"/>
                    <a:pt x="2" y="33"/>
                  </a:cubicBezTo>
                  <a:cubicBezTo>
                    <a:pt x="0" y="47"/>
                    <a:pt x="0" y="56"/>
                    <a:pt x="0" y="56"/>
                  </a:cubicBezTo>
                  <a:cubicBezTo>
                    <a:pt x="0" y="56"/>
                    <a:pt x="35" y="102"/>
                    <a:pt x="74" y="108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6" y="6"/>
                    <a:pt x="84" y="12"/>
                    <a:pt x="82" y="17"/>
                  </a:cubicBezTo>
                  <a:close/>
                </a:path>
              </a:pathLst>
            </a:custGeom>
            <a:solidFill>
              <a:srgbClr val="B23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3"/>
            <p:cNvSpPr/>
            <p:nvPr/>
          </p:nvSpPr>
          <p:spPr bwMode="auto">
            <a:xfrm>
              <a:off x="11325226" y="8005763"/>
              <a:ext cx="461963" cy="1436688"/>
            </a:xfrm>
            <a:custGeom>
              <a:avLst/>
              <a:gdLst>
                <a:gd name="T0" fmla="*/ 18 w 123"/>
                <a:gd name="T1" fmla="*/ 0 h 383"/>
                <a:gd name="T2" fmla="*/ 34 w 123"/>
                <a:gd name="T3" fmla="*/ 383 h 383"/>
                <a:gd name="T4" fmla="*/ 112 w 123"/>
                <a:gd name="T5" fmla="*/ 365 h 383"/>
                <a:gd name="T6" fmla="*/ 67 w 123"/>
                <a:gd name="T7" fmla="*/ 17 h 383"/>
                <a:gd name="T8" fmla="*/ 18 w 123"/>
                <a:gd name="T9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83">
                  <a:moveTo>
                    <a:pt x="18" y="0"/>
                  </a:moveTo>
                  <a:cubicBezTo>
                    <a:pt x="18" y="0"/>
                    <a:pt x="0" y="125"/>
                    <a:pt x="34" y="383"/>
                  </a:cubicBezTo>
                  <a:cubicBezTo>
                    <a:pt x="34" y="383"/>
                    <a:pt x="101" y="379"/>
                    <a:pt x="112" y="365"/>
                  </a:cubicBezTo>
                  <a:cubicBezTo>
                    <a:pt x="123" y="352"/>
                    <a:pt x="67" y="17"/>
                    <a:pt x="67" y="1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34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4"/>
            <p:cNvSpPr/>
            <p:nvPr/>
          </p:nvSpPr>
          <p:spPr bwMode="auto">
            <a:xfrm>
              <a:off x="11380788" y="8005763"/>
              <a:ext cx="406400" cy="1436688"/>
            </a:xfrm>
            <a:custGeom>
              <a:avLst/>
              <a:gdLst>
                <a:gd name="T0" fmla="*/ 52 w 108"/>
                <a:gd name="T1" fmla="*/ 17 h 383"/>
                <a:gd name="T2" fmla="*/ 3 w 108"/>
                <a:gd name="T3" fmla="*/ 0 h 383"/>
                <a:gd name="T4" fmla="*/ 0 w 108"/>
                <a:gd name="T5" fmla="*/ 49 h 383"/>
                <a:gd name="T6" fmla="*/ 28 w 108"/>
                <a:gd name="T7" fmla="*/ 69 h 383"/>
                <a:gd name="T8" fmla="*/ 54 w 108"/>
                <a:gd name="T9" fmla="*/ 120 h 383"/>
                <a:gd name="T10" fmla="*/ 72 w 108"/>
                <a:gd name="T11" fmla="*/ 191 h 383"/>
                <a:gd name="T12" fmla="*/ 58 w 108"/>
                <a:gd name="T13" fmla="*/ 232 h 383"/>
                <a:gd name="T14" fmla="*/ 4 w 108"/>
                <a:gd name="T15" fmla="*/ 233 h 383"/>
                <a:gd name="T16" fmla="*/ 10 w 108"/>
                <a:gd name="T17" fmla="*/ 306 h 383"/>
                <a:gd name="T18" fmla="*/ 29 w 108"/>
                <a:gd name="T19" fmla="*/ 303 h 383"/>
                <a:gd name="T20" fmla="*/ 57 w 108"/>
                <a:gd name="T21" fmla="*/ 296 h 383"/>
                <a:gd name="T22" fmla="*/ 75 w 108"/>
                <a:gd name="T23" fmla="*/ 330 h 383"/>
                <a:gd name="T24" fmla="*/ 70 w 108"/>
                <a:gd name="T25" fmla="*/ 358 h 383"/>
                <a:gd name="T26" fmla="*/ 47 w 108"/>
                <a:gd name="T27" fmla="*/ 370 h 383"/>
                <a:gd name="T28" fmla="*/ 17 w 108"/>
                <a:gd name="T29" fmla="*/ 365 h 383"/>
                <a:gd name="T30" fmla="*/ 17 w 108"/>
                <a:gd name="T31" fmla="*/ 365 h 383"/>
                <a:gd name="T32" fmla="*/ 19 w 108"/>
                <a:gd name="T33" fmla="*/ 383 h 383"/>
                <a:gd name="T34" fmla="*/ 97 w 108"/>
                <a:gd name="T35" fmla="*/ 365 h 383"/>
                <a:gd name="T36" fmla="*/ 52 w 108"/>
                <a:gd name="T37" fmla="*/ 1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383">
                  <a:moveTo>
                    <a:pt x="52" y="1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6"/>
                    <a:pt x="0" y="49"/>
                  </a:cubicBezTo>
                  <a:cubicBezTo>
                    <a:pt x="8" y="56"/>
                    <a:pt x="20" y="62"/>
                    <a:pt x="28" y="69"/>
                  </a:cubicBezTo>
                  <a:cubicBezTo>
                    <a:pt x="42" y="81"/>
                    <a:pt x="49" y="103"/>
                    <a:pt x="54" y="120"/>
                  </a:cubicBezTo>
                  <a:cubicBezTo>
                    <a:pt x="62" y="143"/>
                    <a:pt x="70" y="167"/>
                    <a:pt x="72" y="191"/>
                  </a:cubicBezTo>
                  <a:cubicBezTo>
                    <a:pt x="73" y="204"/>
                    <a:pt x="75" y="229"/>
                    <a:pt x="58" y="232"/>
                  </a:cubicBezTo>
                  <a:cubicBezTo>
                    <a:pt x="39" y="235"/>
                    <a:pt x="21" y="224"/>
                    <a:pt x="4" y="233"/>
                  </a:cubicBezTo>
                  <a:cubicBezTo>
                    <a:pt x="5" y="255"/>
                    <a:pt x="8" y="280"/>
                    <a:pt x="10" y="306"/>
                  </a:cubicBezTo>
                  <a:cubicBezTo>
                    <a:pt x="16" y="306"/>
                    <a:pt x="23" y="305"/>
                    <a:pt x="29" y="303"/>
                  </a:cubicBezTo>
                  <a:cubicBezTo>
                    <a:pt x="38" y="300"/>
                    <a:pt x="48" y="296"/>
                    <a:pt x="57" y="296"/>
                  </a:cubicBezTo>
                  <a:cubicBezTo>
                    <a:pt x="80" y="296"/>
                    <a:pt x="75" y="314"/>
                    <a:pt x="75" y="330"/>
                  </a:cubicBezTo>
                  <a:cubicBezTo>
                    <a:pt x="75" y="339"/>
                    <a:pt x="77" y="351"/>
                    <a:pt x="70" y="358"/>
                  </a:cubicBezTo>
                  <a:cubicBezTo>
                    <a:pt x="65" y="365"/>
                    <a:pt x="56" y="369"/>
                    <a:pt x="47" y="370"/>
                  </a:cubicBezTo>
                  <a:cubicBezTo>
                    <a:pt x="37" y="371"/>
                    <a:pt x="26" y="370"/>
                    <a:pt x="17" y="365"/>
                  </a:cubicBezTo>
                  <a:cubicBezTo>
                    <a:pt x="17" y="365"/>
                    <a:pt x="17" y="365"/>
                    <a:pt x="17" y="365"/>
                  </a:cubicBezTo>
                  <a:cubicBezTo>
                    <a:pt x="18" y="371"/>
                    <a:pt x="19" y="377"/>
                    <a:pt x="19" y="383"/>
                  </a:cubicBezTo>
                  <a:cubicBezTo>
                    <a:pt x="19" y="383"/>
                    <a:pt x="86" y="379"/>
                    <a:pt x="97" y="365"/>
                  </a:cubicBezTo>
                  <a:cubicBezTo>
                    <a:pt x="108" y="352"/>
                    <a:pt x="52" y="17"/>
                    <a:pt x="52" y="17"/>
                  </a:cubicBezTo>
                  <a:close/>
                </a:path>
              </a:pathLst>
            </a:custGeom>
            <a:solidFill>
              <a:srgbClr val="B23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5"/>
            <p:cNvSpPr/>
            <p:nvPr/>
          </p:nvSpPr>
          <p:spPr bwMode="auto">
            <a:xfrm>
              <a:off x="11490326" y="8107363"/>
              <a:ext cx="644525" cy="985838"/>
            </a:xfrm>
            <a:custGeom>
              <a:avLst/>
              <a:gdLst>
                <a:gd name="T0" fmla="*/ 48 w 172"/>
                <a:gd name="T1" fmla="*/ 5 h 263"/>
                <a:gd name="T2" fmla="*/ 148 w 172"/>
                <a:gd name="T3" fmla="*/ 218 h 263"/>
                <a:gd name="T4" fmla="*/ 41 w 172"/>
                <a:gd name="T5" fmla="*/ 261 h 263"/>
                <a:gd name="T6" fmla="*/ 34 w 172"/>
                <a:gd name="T7" fmla="*/ 218 h 263"/>
                <a:gd name="T8" fmla="*/ 35 w 172"/>
                <a:gd name="T9" fmla="*/ 211 h 263"/>
                <a:gd name="T10" fmla="*/ 55 w 172"/>
                <a:gd name="T11" fmla="*/ 213 h 263"/>
                <a:gd name="T12" fmla="*/ 55 w 172"/>
                <a:gd name="T13" fmla="*/ 218 h 263"/>
                <a:gd name="T14" fmla="*/ 92 w 172"/>
                <a:gd name="T15" fmla="*/ 193 h 263"/>
                <a:gd name="T16" fmla="*/ 20 w 172"/>
                <a:gd name="T17" fmla="*/ 59 h 263"/>
                <a:gd name="T18" fmla="*/ 48 w 172"/>
                <a:gd name="T19" fmla="*/ 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63">
                  <a:moveTo>
                    <a:pt x="48" y="5"/>
                  </a:moveTo>
                  <a:cubicBezTo>
                    <a:pt x="48" y="5"/>
                    <a:pt x="172" y="174"/>
                    <a:pt x="148" y="218"/>
                  </a:cubicBezTo>
                  <a:cubicBezTo>
                    <a:pt x="125" y="263"/>
                    <a:pt x="41" y="261"/>
                    <a:pt x="41" y="261"/>
                  </a:cubicBezTo>
                  <a:cubicBezTo>
                    <a:pt x="41" y="261"/>
                    <a:pt x="36" y="248"/>
                    <a:pt x="34" y="218"/>
                  </a:cubicBezTo>
                  <a:cubicBezTo>
                    <a:pt x="35" y="211"/>
                    <a:pt x="35" y="211"/>
                    <a:pt x="35" y="211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5" y="218"/>
                    <a:pt x="98" y="210"/>
                    <a:pt x="92" y="193"/>
                  </a:cubicBezTo>
                  <a:cubicBezTo>
                    <a:pt x="87" y="176"/>
                    <a:pt x="20" y="59"/>
                    <a:pt x="20" y="59"/>
                  </a:cubicBezTo>
                  <a:cubicBezTo>
                    <a:pt x="20" y="59"/>
                    <a:pt x="0" y="0"/>
                    <a:pt x="48" y="5"/>
                  </a:cubicBezTo>
                  <a:close/>
                </a:path>
              </a:pathLst>
            </a:custGeom>
            <a:solidFill>
              <a:srgbClr val="C34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6"/>
            <p:cNvSpPr/>
            <p:nvPr/>
          </p:nvSpPr>
          <p:spPr bwMode="auto">
            <a:xfrm>
              <a:off x="11490326" y="8107363"/>
              <a:ext cx="415925" cy="979488"/>
            </a:xfrm>
            <a:custGeom>
              <a:avLst/>
              <a:gdLst>
                <a:gd name="T0" fmla="*/ 72 w 111"/>
                <a:gd name="T1" fmla="*/ 230 h 261"/>
                <a:gd name="T2" fmla="*/ 106 w 111"/>
                <a:gd name="T3" fmla="*/ 198 h 261"/>
                <a:gd name="T4" fmla="*/ 90 w 111"/>
                <a:gd name="T5" fmla="*/ 144 h 261"/>
                <a:gd name="T6" fmla="*/ 63 w 111"/>
                <a:gd name="T7" fmla="*/ 98 h 261"/>
                <a:gd name="T8" fmla="*/ 44 w 111"/>
                <a:gd name="T9" fmla="*/ 62 h 261"/>
                <a:gd name="T10" fmla="*/ 51 w 111"/>
                <a:gd name="T11" fmla="*/ 38 h 261"/>
                <a:gd name="T12" fmla="*/ 66 w 111"/>
                <a:gd name="T13" fmla="*/ 31 h 261"/>
                <a:gd name="T14" fmla="*/ 48 w 111"/>
                <a:gd name="T15" fmla="*/ 5 h 261"/>
                <a:gd name="T16" fmla="*/ 20 w 111"/>
                <a:gd name="T17" fmla="*/ 59 h 261"/>
                <a:gd name="T18" fmla="*/ 92 w 111"/>
                <a:gd name="T19" fmla="*/ 193 h 261"/>
                <a:gd name="T20" fmla="*/ 55 w 111"/>
                <a:gd name="T21" fmla="*/ 218 h 261"/>
                <a:gd name="T22" fmla="*/ 55 w 111"/>
                <a:gd name="T23" fmla="*/ 213 h 261"/>
                <a:gd name="T24" fmla="*/ 35 w 111"/>
                <a:gd name="T25" fmla="*/ 211 h 261"/>
                <a:gd name="T26" fmla="*/ 34 w 111"/>
                <a:gd name="T27" fmla="*/ 218 h 261"/>
                <a:gd name="T28" fmla="*/ 41 w 111"/>
                <a:gd name="T29" fmla="*/ 261 h 261"/>
                <a:gd name="T30" fmla="*/ 67 w 111"/>
                <a:gd name="T31" fmla="*/ 259 h 261"/>
                <a:gd name="T32" fmla="*/ 72 w 111"/>
                <a:gd name="T33" fmla="*/ 23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261">
                  <a:moveTo>
                    <a:pt x="72" y="230"/>
                  </a:moveTo>
                  <a:cubicBezTo>
                    <a:pt x="83" y="220"/>
                    <a:pt x="102" y="214"/>
                    <a:pt x="106" y="198"/>
                  </a:cubicBezTo>
                  <a:cubicBezTo>
                    <a:pt x="111" y="179"/>
                    <a:pt x="99" y="160"/>
                    <a:pt x="90" y="144"/>
                  </a:cubicBezTo>
                  <a:cubicBezTo>
                    <a:pt x="81" y="129"/>
                    <a:pt x="73" y="113"/>
                    <a:pt x="63" y="98"/>
                  </a:cubicBezTo>
                  <a:cubicBezTo>
                    <a:pt x="56" y="87"/>
                    <a:pt x="48" y="75"/>
                    <a:pt x="44" y="62"/>
                  </a:cubicBezTo>
                  <a:cubicBezTo>
                    <a:pt x="42" y="53"/>
                    <a:pt x="42" y="44"/>
                    <a:pt x="51" y="38"/>
                  </a:cubicBezTo>
                  <a:cubicBezTo>
                    <a:pt x="56" y="35"/>
                    <a:pt x="61" y="34"/>
                    <a:pt x="66" y="31"/>
                  </a:cubicBezTo>
                  <a:cubicBezTo>
                    <a:pt x="55" y="15"/>
                    <a:pt x="48" y="5"/>
                    <a:pt x="48" y="5"/>
                  </a:cubicBezTo>
                  <a:cubicBezTo>
                    <a:pt x="0" y="0"/>
                    <a:pt x="20" y="59"/>
                    <a:pt x="20" y="59"/>
                  </a:cubicBezTo>
                  <a:cubicBezTo>
                    <a:pt x="20" y="59"/>
                    <a:pt x="87" y="176"/>
                    <a:pt x="92" y="193"/>
                  </a:cubicBezTo>
                  <a:cubicBezTo>
                    <a:pt x="98" y="210"/>
                    <a:pt x="55" y="218"/>
                    <a:pt x="55" y="218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35" y="211"/>
                    <a:pt x="35" y="211"/>
                    <a:pt x="35" y="211"/>
                  </a:cubicBezTo>
                  <a:cubicBezTo>
                    <a:pt x="34" y="218"/>
                    <a:pt x="34" y="218"/>
                    <a:pt x="34" y="218"/>
                  </a:cubicBezTo>
                  <a:cubicBezTo>
                    <a:pt x="36" y="248"/>
                    <a:pt x="41" y="261"/>
                    <a:pt x="41" y="261"/>
                  </a:cubicBezTo>
                  <a:cubicBezTo>
                    <a:pt x="41" y="261"/>
                    <a:pt x="52" y="261"/>
                    <a:pt x="67" y="259"/>
                  </a:cubicBezTo>
                  <a:cubicBezTo>
                    <a:pt x="65" y="249"/>
                    <a:pt x="64" y="237"/>
                    <a:pt x="72" y="230"/>
                  </a:cubicBezTo>
                  <a:close/>
                </a:path>
              </a:pathLst>
            </a:custGeom>
            <a:solidFill>
              <a:srgbClr val="B23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7"/>
            <p:cNvSpPr/>
            <p:nvPr/>
          </p:nvSpPr>
          <p:spPr bwMode="auto">
            <a:xfrm>
              <a:off x="11366501" y="8872538"/>
              <a:ext cx="288925" cy="258763"/>
            </a:xfrm>
            <a:custGeom>
              <a:avLst/>
              <a:gdLst>
                <a:gd name="T0" fmla="*/ 77 w 77"/>
                <a:gd name="T1" fmla="*/ 49 h 69"/>
                <a:gd name="T2" fmla="*/ 41 w 77"/>
                <a:gd name="T3" fmla="*/ 64 h 69"/>
                <a:gd name="T4" fmla="*/ 8 w 77"/>
                <a:gd name="T5" fmla="*/ 63 h 69"/>
                <a:gd name="T6" fmla="*/ 7 w 77"/>
                <a:gd name="T7" fmla="*/ 53 h 69"/>
                <a:gd name="T8" fmla="*/ 2 w 77"/>
                <a:gd name="T9" fmla="*/ 43 h 69"/>
                <a:gd name="T10" fmla="*/ 7 w 77"/>
                <a:gd name="T11" fmla="*/ 34 h 69"/>
                <a:gd name="T12" fmla="*/ 0 w 77"/>
                <a:gd name="T13" fmla="*/ 23 h 69"/>
                <a:gd name="T14" fmla="*/ 8 w 77"/>
                <a:gd name="T15" fmla="*/ 18 h 69"/>
                <a:gd name="T16" fmla="*/ 24 w 77"/>
                <a:gd name="T17" fmla="*/ 19 h 69"/>
                <a:gd name="T18" fmla="*/ 19 w 77"/>
                <a:gd name="T19" fmla="*/ 11 h 69"/>
                <a:gd name="T20" fmla="*/ 33 w 77"/>
                <a:gd name="T21" fmla="*/ 2 h 69"/>
                <a:gd name="T22" fmla="*/ 70 w 77"/>
                <a:gd name="T23" fmla="*/ 12 h 69"/>
                <a:gd name="T24" fmla="*/ 77 w 77"/>
                <a:gd name="T25" fmla="*/ 4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9">
                  <a:moveTo>
                    <a:pt x="77" y="49"/>
                  </a:moveTo>
                  <a:cubicBezTo>
                    <a:pt x="77" y="49"/>
                    <a:pt x="58" y="60"/>
                    <a:pt x="41" y="64"/>
                  </a:cubicBezTo>
                  <a:cubicBezTo>
                    <a:pt x="23" y="67"/>
                    <a:pt x="12" y="69"/>
                    <a:pt x="8" y="63"/>
                  </a:cubicBezTo>
                  <a:cubicBezTo>
                    <a:pt x="4" y="58"/>
                    <a:pt x="4" y="54"/>
                    <a:pt x="7" y="53"/>
                  </a:cubicBezTo>
                  <a:cubicBezTo>
                    <a:pt x="7" y="53"/>
                    <a:pt x="1" y="51"/>
                    <a:pt x="2" y="43"/>
                  </a:cubicBezTo>
                  <a:cubicBezTo>
                    <a:pt x="2" y="35"/>
                    <a:pt x="7" y="34"/>
                    <a:pt x="7" y="34"/>
                  </a:cubicBezTo>
                  <a:cubicBezTo>
                    <a:pt x="7" y="34"/>
                    <a:pt x="0" y="32"/>
                    <a:pt x="0" y="23"/>
                  </a:cubicBezTo>
                  <a:cubicBezTo>
                    <a:pt x="0" y="17"/>
                    <a:pt x="8" y="18"/>
                    <a:pt x="8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18" y="17"/>
                    <a:pt x="19" y="11"/>
                  </a:cubicBezTo>
                  <a:cubicBezTo>
                    <a:pt x="20" y="5"/>
                    <a:pt x="22" y="0"/>
                    <a:pt x="33" y="2"/>
                  </a:cubicBezTo>
                  <a:cubicBezTo>
                    <a:pt x="44" y="4"/>
                    <a:pt x="70" y="12"/>
                    <a:pt x="70" y="12"/>
                  </a:cubicBezTo>
                  <a:lnTo>
                    <a:pt x="77" y="49"/>
                  </a:lnTo>
                  <a:close/>
                </a:path>
              </a:pathLst>
            </a:custGeom>
            <a:solidFill>
              <a:srgbClr val="E8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8"/>
            <p:cNvSpPr/>
            <p:nvPr/>
          </p:nvSpPr>
          <p:spPr bwMode="auto">
            <a:xfrm>
              <a:off x="11377613" y="8875713"/>
              <a:ext cx="190500" cy="82550"/>
            </a:xfrm>
            <a:custGeom>
              <a:avLst/>
              <a:gdLst>
                <a:gd name="T0" fmla="*/ 37 w 51"/>
                <a:gd name="T1" fmla="*/ 21 h 22"/>
                <a:gd name="T2" fmla="*/ 51 w 51"/>
                <a:gd name="T3" fmla="*/ 17 h 22"/>
                <a:gd name="T4" fmla="*/ 51 w 51"/>
                <a:gd name="T5" fmla="*/ 15 h 22"/>
                <a:gd name="T6" fmla="*/ 28 w 51"/>
                <a:gd name="T7" fmla="*/ 16 h 22"/>
                <a:gd name="T8" fmla="*/ 25 w 51"/>
                <a:gd name="T9" fmla="*/ 0 h 22"/>
                <a:gd name="T10" fmla="*/ 16 w 51"/>
                <a:gd name="T11" fmla="*/ 10 h 22"/>
                <a:gd name="T12" fmla="*/ 21 w 51"/>
                <a:gd name="T13" fmla="*/ 18 h 22"/>
                <a:gd name="T14" fmla="*/ 5 w 51"/>
                <a:gd name="T15" fmla="*/ 17 h 22"/>
                <a:gd name="T16" fmla="*/ 0 w 51"/>
                <a:gd name="T17" fmla="*/ 18 h 22"/>
                <a:gd name="T18" fmla="*/ 14 w 51"/>
                <a:gd name="T19" fmla="*/ 21 h 22"/>
                <a:gd name="T20" fmla="*/ 37 w 51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2">
                  <a:moveTo>
                    <a:pt x="37" y="21"/>
                  </a:moveTo>
                  <a:cubicBezTo>
                    <a:pt x="40" y="21"/>
                    <a:pt x="51" y="21"/>
                    <a:pt x="51" y="17"/>
                  </a:cubicBezTo>
                  <a:cubicBezTo>
                    <a:pt x="51" y="16"/>
                    <a:pt x="51" y="16"/>
                    <a:pt x="51" y="15"/>
                  </a:cubicBezTo>
                  <a:cubicBezTo>
                    <a:pt x="45" y="20"/>
                    <a:pt x="34" y="20"/>
                    <a:pt x="28" y="16"/>
                  </a:cubicBezTo>
                  <a:cubicBezTo>
                    <a:pt x="21" y="13"/>
                    <a:pt x="21" y="5"/>
                    <a:pt x="25" y="0"/>
                  </a:cubicBezTo>
                  <a:cubicBezTo>
                    <a:pt x="18" y="1"/>
                    <a:pt x="17" y="5"/>
                    <a:pt x="16" y="10"/>
                  </a:cubicBezTo>
                  <a:cubicBezTo>
                    <a:pt x="15" y="16"/>
                    <a:pt x="21" y="18"/>
                    <a:pt x="21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2" y="17"/>
                    <a:pt x="0" y="18"/>
                  </a:cubicBezTo>
                  <a:cubicBezTo>
                    <a:pt x="4" y="18"/>
                    <a:pt x="9" y="21"/>
                    <a:pt x="14" y="21"/>
                  </a:cubicBezTo>
                  <a:cubicBezTo>
                    <a:pt x="22" y="22"/>
                    <a:pt x="29" y="22"/>
                    <a:pt x="37" y="21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9"/>
            <p:cNvSpPr/>
            <p:nvPr/>
          </p:nvSpPr>
          <p:spPr bwMode="auto">
            <a:xfrm>
              <a:off x="11545888" y="8894763"/>
              <a:ext cx="109538" cy="211138"/>
            </a:xfrm>
            <a:custGeom>
              <a:avLst/>
              <a:gdLst>
                <a:gd name="T0" fmla="*/ 8 w 29"/>
                <a:gd name="T1" fmla="*/ 6 h 56"/>
                <a:gd name="T2" fmla="*/ 9 w 29"/>
                <a:gd name="T3" fmla="*/ 7 h 56"/>
                <a:gd name="T4" fmla="*/ 10 w 29"/>
                <a:gd name="T5" fmla="*/ 45 h 56"/>
                <a:gd name="T6" fmla="*/ 0 w 29"/>
                <a:gd name="T7" fmla="*/ 56 h 56"/>
                <a:gd name="T8" fmla="*/ 29 w 29"/>
                <a:gd name="T9" fmla="*/ 43 h 56"/>
                <a:gd name="T10" fmla="*/ 22 w 29"/>
                <a:gd name="T11" fmla="*/ 6 h 56"/>
                <a:gd name="T12" fmla="*/ 3 w 29"/>
                <a:gd name="T13" fmla="*/ 0 h 56"/>
                <a:gd name="T14" fmla="*/ 8 w 29"/>
                <a:gd name="T15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6">
                  <a:moveTo>
                    <a:pt x="8" y="6"/>
                  </a:moveTo>
                  <a:cubicBezTo>
                    <a:pt x="8" y="6"/>
                    <a:pt x="8" y="6"/>
                    <a:pt x="9" y="7"/>
                  </a:cubicBezTo>
                  <a:cubicBezTo>
                    <a:pt x="11" y="19"/>
                    <a:pt x="14" y="33"/>
                    <a:pt x="10" y="45"/>
                  </a:cubicBezTo>
                  <a:cubicBezTo>
                    <a:pt x="8" y="50"/>
                    <a:pt x="4" y="53"/>
                    <a:pt x="0" y="56"/>
                  </a:cubicBezTo>
                  <a:cubicBezTo>
                    <a:pt x="15" y="51"/>
                    <a:pt x="29" y="43"/>
                    <a:pt x="29" y="43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13" y="3"/>
                    <a:pt x="3" y="0"/>
                  </a:cubicBezTo>
                  <a:cubicBezTo>
                    <a:pt x="5" y="2"/>
                    <a:pt x="7" y="4"/>
                    <a:pt x="8" y="6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30"/>
            <p:cNvSpPr/>
            <p:nvPr/>
          </p:nvSpPr>
          <p:spPr bwMode="auto">
            <a:xfrm>
              <a:off x="11377613" y="9048750"/>
              <a:ext cx="119063" cy="33338"/>
            </a:xfrm>
            <a:custGeom>
              <a:avLst/>
              <a:gdLst>
                <a:gd name="T0" fmla="*/ 6 w 32"/>
                <a:gd name="T1" fmla="*/ 8 h 9"/>
                <a:gd name="T2" fmla="*/ 29 w 32"/>
                <a:gd name="T3" fmla="*/ 4 h 9"/>
                <a:gd name="T4" fmla="*/ 27 w 32"/>
                <a:gd name="T5" fmla="*/ 1 h 9"/>
                <a:gd name="T6" fmla="*/ 21 w 32"/>
                <a:gd name="T7" fmla="*/ 3 h 9"/>
                <a:gd name="T8" fmla="*/ 14 w 32"/>
                <a:gd name="T9" fmla="*/ 4 h 9"/>
                <a:gd name="T10" fmla="*/ 0 w 32"/>
                <a:gd name="T11" fmla="*/ 3 h 9"/>
                <a:gd name="T12" fmla="*/ 4 w 32"/>
                <a:gd name="T13" fmla="*/ 6 h 9"/>
                <a:gd name="T14" fmla="*/ 2 w 32"/>
                <a:gd name="T15" fmla="*/ 9 h 9"/>
                <a:gd name="T16" fmla="*/ 6 w 32"/>
                <a:gd name="T1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9">
                  <a:moveTo>
                    <a:pt x="6" y="8"/>
                  </a:moveTo>
                  <a:cubicBezTo>
                    <a:pt x="13" y="7"/>
                    <a:pt x="22" y="9"/>
                    <a:pt x="29" y="4"/>
                  </a:cubicBezTo>
                  <a:cubicBezTo>
                    <a:pt x="32" y="3"/>
                    <a:pt x="30" y="0"/>
                    <a:pt x="27" y="1"/>
                  </a:cubicBezTo>
                  <a:cubicBezTo>
                    <a:pt x="25" y="2"/>
                    <a:pt x="23" y="2"/>
                    <a:pt x="21" y="3"/>
                  </a:cubicBezTo>
                  <a:cubicBezTo>
                    <a:pt x="19" y="3"/>
                    <a:pt x="17" y="3"/>
                    <a:pt x="14" y="4"/>
                  </a:cubicBezTo>
                  <a:cubicBezTo>
                    <a:pt x="12" y="4"/>
                    <a:pt x="5" y="4"/>
                    <a:pt x="0" y="3"/>
                  </a:cubicBezTo>
                  <a:cubicBezTo>
                    <a:pt x="2" y="5"/>
                    <a:pt x="4" y="6"/>
                    <a:pt x="4" y="6"/>
                  </a:cubicBezTo>
                  <a:cubicBezTo>
                    <a:pt x="3" y="6"/>
                    <a:pt x="2" y="7"/>
                    <a:pt x="2" y="9"/>
                  </a:cubicBezTo>
                  <a:cubicBezTo>
                    <a:pt x="3" y="8"/>
                    <a:pt x="5" y="8"/>
                    <a:pt x="6" y="8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31"/>
            <p:cNvSpPr/>
            <p:nvPr/>
          </p:nvSpPr>
          <p:spPr bwMode="auto">
            <a:xfrm>
              <a:off x="11372851" y="8985250"/>
              <a:ext cx="117475" cy="30163"/>
            </a:xfrm>
            <a:custGeom>
              <a:avLst/>
              <a:gdLst>
                <a:gd name="T0" fmla="*/ 8 w 31"/>
                <a:gd name="T1" fmla="*/ 7 h 8"/>
                <a:gd name="T2" fmla="*/ 31 w 31"/>
                <a:gd name="T3" fmla="*/ 5 h 8"/>
                <a:gd name="T4" fmla="*/ 12 w 31"/>
                <a:gd name="T5" fmla="*/ 4 h 8"/>
                <a:gd name="T6" fmla="*/ 0 w 31"/>
                <a:gd name="T7" fmla="*/ 0 h 8"/>
                <a:gd name="T8" fmla="*/ 5 w 31"/>
                <a:gd name="T9" fmla="*/ 4 h 8"/>
                <a:gd name="T10" fmla="*/ 1 w 31"/>
                <a:gd name="T11" fmla="*/ 8 h 8"/>
                <a:gd name="T12" fmla="*/ 8 w 3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">
                  <a:moveTo>
                    <a:pt x="8" y="7"/>
                  </a:moveTo>
                  <a:cubicBezTo>
                    <a:pt x="12" y="7"/>
                    <a:pt x="27" y="8"/>
                    <a:pt x="31" y="5"/>
                  </a:cubicBezTo>
                  <a:cubicBezTo>
                    <a:pt x="25" y="5"/>
                    <a:pt x="18" y="6"/>
                    <a:pt x="12" y="4"/>
                  </a:cubicBezTo>
                  <a:cubicBezTo>
                    <a:pt x="8" y="3"/>
                    <a:pt x="4" y="1"/>
                    <a:pt x="0" y="0"/>
                  </a:cubicBezTo>
                  <a:cubicBezTo>
                    <a:pt x="2" y="3"/>
                    <a:pt x="5" y="4"/>
                    <a:pt x="5" y="4"/>
                  </a:cubicBezTo>
                  <a:cubicBezTo>
                    <a:pt x="5" y="4"/>
                    <a:pt x="3" y="5"/>
                    <a:pt x="1" y="8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32"/>
            <p:cNvSpPr/>
            <p:nvPr/>
          </p:nvSpPr>
          <p:spPr bwMode="auto">
            <a:xfrm>
              <a:off x="11617326" y="8899525"/>
              <a:ext cx="93663" cy="187325"/>
            </a:xfrm>
            <a:custGeom>
              <a:avLst/>
              <a:gdLst>
                <a:gd name="T0" fmla="*/ 21 w 25"/>
                <a:gd name="T1" fmla="*/ 2 h 50"/>
                <a:gd name="T2" fmla="*/ 1 w 25"/>
                <a:gd name="T3" fmla="*/ 0 h 50"/>
                <a:gd name="T4" fmla="*/ 0 w 25"/>
                <a:gd name="T5" fmla="*/ 7 h 50"/>
                <a:gd name="T6" fmla="*/ 7 w 25"/>
                <a:gd name="T7" fmla="*/ 50 h 50"/>
                <a:gd name="T8" fmla="*/ 25 w 25"/>
                <a:gd name="T9" fmla="*/ 49 h 50"/>
                <a:gd name="T10" fmla="*/ 21 w 25"/>
                <a:gd name="T11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0">
                  <a:moveTo>
                    <a:pt x="2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37"/>
                    <a:pt x="7" y="50"/>
                    <a:pt x="7" y="50"/>
                  </a:cubicBezTo>
                  <a:cubicBezTo>
                    <a:pt x="7" y="50"/>
                    <a:pt x="14" y="50"/>
                    <a:pt x="25" y="49"/>
                  </a:cubicBezTo>
                  <a:cubicBezTo>
                    <a:pt x="21" y="34"/>
                    <a:pt x="19" y="18"/>
                    <a:pt x="21" y="2"/>
                  </a:cubicBezTo>
                  <a:close/>
                </a:path>
              </a:pathLst>
            </a:custGeom>
            <a:solidFill>
              <a:srgbClr val="E9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3"/>
            <p:cNvSpPr/>
            <p:nvPr/>
          </p:nvSpPr>
          <p:spPr bwMode="auto">
            <a:xfrm>
              <a:off x="10806113" y="6354763"/>
              <a:ext cx="1531938" cy="1290638"/>
            </a:xfrm>
            <a:custGeom>
              <a:avLst/>
              <a:gdLst>
                <a:gd name="T0" fmla="*/ 0 w 408"/>
                <a:gd name="T1" fmla="*/ 224 h 344"/>
                <a:gd name="T2" fmla="*/ 44 w 408"/>
                <a:gd name="T3" fmla="*/ 86 h 344"/>
                <a:gd name="T4" fmla="*/ 44 w 408"/>
                <a:gd name="T5" fmla="*/ 11 h 344"/>
                <a:gd name="T6" fmla="*/ 74 w 408"/>
                <a:gd name="T7" fmla="*/ 30 h 344"/>
                <a:gd name="T8" fmla="*/ 82 w 408"/>
                <a:gd name="T9" fmla="*/ 5 h 344"/>
                <a:gd name="T10" fmla="*/ 112 w 408"/>
                <a:gd name="T11" fmla="*/ 37 h 344"/>
                <a:gd name="T12" fmla="*/ 116 w 408"/>
                <a:gd name="T13" fmla="*/ 2 h 344"/>
                <a:gd name="T14" fmla="*/ 152 w 408"/>
                <a:gd name="T15" fmla="*/ 46 h 344"/>
                <a:gd name="T16" fmla="*/ 159 w 408"/>
                <a:gd name="T17" fmla="*/ 23 h 344"/>
                <a:gd name="T18" fmla="*/ 179 w 408"/>
                <a:gd name="T19" fmla="*/ 46 h 344"/>
                <a:gd name="T20" fmla="*/ 186 w 408"/>
                <a:gd name="T21" fmla="*/ 23 h 344"/>
                <a:gd name="T22" fmla="*/ 226 w 408"/>
                <a:gd name="T23" fmla="*/ 77 h 344"/>
                <a:gd name="T24" fmla="*/ 377 w 408"/>
                <a:gd name="T25" fmla="*/ 134 h 344"/>
                <a:gd name="T26" fmla="*/ 399 w 408"/>
                <a:gd name="T27" fmla="*/ 205 h 344"/>
                <a:gd name="T28" fmla="*/ 355 w 408"/>
                <a:gd name="T29" fmla="*/ 344 h 344"/>
                <a:gd name="T30" fmla="*/ 0 w 408"/>
                <a:gd name="T31" fmla="*/ 22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44">
                  <a:moveTo>
                    <a:pt x="0" y="224"/>
                  </a:moveTo>
                  <a:cubicBezTo>
                    <a:pt x="0" y="224"/>
                    <a:pt x="43" y="105"/>
                    <a:pt x="44" y="86"/>
                  </a:cubicBezTo>
                  <a:cubicBezTo>
                    <a:pt x="45" y="67"/>
                    <a:pt x="31" y="14"/>
                    <a:pt x="44" y="11"/>
                  </a:cubicBezTo>
                  <a:cubicBezTo>
                    <a:pt x="58" y="9"/>
                    <a:pt x="74" y="30"/>
                    <a:pt x="74" y="30"/>
                  </a:cubicBezTo>
                  <a:cubicBezTo>
                    <a:pt x="74" y="30"/>
                    <a:pt x="72" y="5"/>
                    <a:pt x="82" y="5"/>
                  </a:cubicBezTo>
                  <a:cubicBezTo>
                    <a:pt x="93" y="6"/>
                    <a:pt x="112" y="37"/>
                    <a:pt x="112" y="37"/>
                  </a:cubicBezTo>
                  <a:cubicBezTo>
                    <a:pt x="112" y="37"/>
                    <a:pt x="101" y="3"/>
                    <a:pt x="116" y="2"/>
                  </a:cubicBezTo>
                  <a:cubicBezTo>
                    <a:pt x="131" y="0"/>
                    <a:pt x="152" y="46"/>
                    <a:pt x="152" y="46"/>
                  </a:cubicBezTo>
                  <a:cubicBezTo>
                    <a:pt x="152" y="46"/>
                    <a:pt x="152" y="24"/>
                    <a:pt x="159" y="23"/>
                  </a:cubicBezTo>
                  <a:cubicBezTo>
                    <a:pt x="166" y="22"/>
                    <a:pt x="179" y="46"/>
                    <a:pt x="179" y="46"/>
                  </a:cubicBezTo>
                  <a:cubicBezTo>
                    <a:pt x="179" y="46"/>
                    <a:pt x="172" y="28"/>
                    <a:pt x="186" y="23"/>
                  </a:cubicBezTo>
                  <a:cubicBezTo>
                    <a:pt x="200" y="18"/>
                    <a:pt x="220" y="75"/>
                    <a:pt x="226" y="77"/>
                  </a:cubicBezTo>
                  <a:cubicBezTo>
                    <a:pt x="232" y="79"/>
                    <a:pt x="359" y="125"/>
                    <a:pt x="377" y="134"/>
                  </a:cubicBezTo>
                  <a:cubicBezTo>
                    <a:pt x="394" y="142"/>
                    <a:pt x="408" y="171"/>
                    <a:pt x="399" y="205"/>
                  </a:cubicBezTo>
                  <a:cubicBezTo>
                    <a:pt x="391" y="238"/>
                    <a:pt x="371" y="323"/>
                    <a:pt x="355" y="344"/>
                  </a:cubicBezTo>
                  <a:lnTo>
                    <a:pt x="0" y="224"/>
                  </a:lnTo>
                  <a:close/>
                </a:path>
              </a:pathLst>
            </a:custGeom>
            <a:solidFill>
              <a:srgbClr val="7F5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4"/>
            <p:cNvSpPr/>
            <p:nvPr/>
          </p:nvSpPr>
          <p:spPr bwMode="auto">
            <a:xfrm>
              <a:off x="10934701" y="6402388"/>
              <a:ext cx="119063" cy="188913"/>
            </a:xfrm>
            <a:custGeom>
              <a:avLst/>
              <a:gdLst>
                <a:gd name="T0" fmla="*/ 7 w 32"/>
                <a:gd name="T1" fmla="*/ 38 h 50"/>
                <a:gd name="T2" fmla="*/ 10 w 32"/>
                <a:gd name="T3" fmla="*/ 42 h 50"/>
                <a:gd name="T4" fmla="*/ 31 w 32"/>
                <a:gd name="T5" fmla="*/ 36 h 50"/>
                <a:gd name="T6" fmla="*/ 19 w 32"/>
                <a:gd name="T7" fmla="*/ 16 h 50"/>
                <a:gd name="T8" fmla="*/ 8 w 32"/>
                <a:gd name="T9" fmla="*/ 0 h 50"/>
                <a:gd name="T10" fmla="*/ 7 w 32"/>
                <a:gd name="T11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50">
                  <a:moveTo>
                    <a:pt x="7" y="38"/>
                  </a:moveTo>
                  <a:cubicBezTo>
                    <a:pt x="8" y="40"/>
                    <a:pt x="9" y="41"/>
                    <a:pt x="10" y="42"/>
                  </a:cubicBezTo>
                  <a:cubicBezTo>
                    <a:pt x="17" y="50"/>
                    <a:pt x="32" y="49"/>
                    <a:pt x="31" y="36"/>
                  </a:cubicBezTo>
                  <a:cubicBezTo>
                    <a:pt x="30" y="28"/>
                    <a:pt x="24" y="22"/>
                    <a:pt x="19" y="16"/>
                  </a:cubicBezTo>
                  <a:cubicBezTo>
                    <a:pt x="15" y="11"/>
                    <a:pt x="10" y="7"/>
                    <a:pt x="8" y="0"/>
                  </a:cubicBezTo>
                  <a:cubicBezTo>
                    <a:pt x="0" y="6"/>
                    <a:pt x="2" y="27"/>
                    <a:pt x="7" y="38"/>
                  </a:cubicBezTo>
                  <a:close/>
                </a:path>
              </a:pathLst>
            </a:custGeom>
            <a:solidFill>
              <a:srgbClr val="603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5"/>
            <p:cNvSpPr/>
            <p:nvPr/>
          </p:nvSpPr>
          <p:spPr bwMode="auto">
            <a:xfrm>
              <a:off x="11061701" y="6380163"/>
              <a:ext cx="112713" cy="184150"/>
            </a:xfrm>
            <a:custGeom>
              <a:avLst/>
              <a:gdLst>
                <a:gd name="T0" fmla="*/ 7 w 30"/>
                <a:gd name="T1" fmla="*/ 28 h 49"/>
                <a:gd name="T2" fmla="*/ 27 w 30"/>
                <a:gd name="T3" fmla="*/ 39 h 49"/>
                <a:gd name="T4" fmla="*/ 20 w 30"/>
                <a:gd name="T5" fmla="*/ 19 h 49"/>
                <a:gd name="T6" fmla="*/ 10 w 30"/>
                <a:gd name="T7" fmla="*/ 0 h 49"/>
                <a:gd name="T8" fmla="*/ 6 w 30"/>
                <a:gd name="T9" fmla="*/ 23 h 49"/>
                <a:gd name="T10" fmla="*/ 0 w 30"/>
                <a:gd name="T11" fmla="*/ 16 h 49"/>
                <a:gd name="T12" fmla="*/ 7 w 30"/>
                <a:gd name="T13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9">
                  <a:moveTo>
                    <a:pt x="7" y="28"/>
                  </a:moveTo>
                  <a:cubicBezTo>
                    <a:pt x="14" y="38"/>
                    <a:pt x="23" y="49"/>
                    <a:pt x="27" y="39"/>
                  </a:cubicBezTo>
                  <a:cubicBezTo>
                    <a:pt x="30" y="32"/>
                    <a:pt x="23" y="24"/>
                    <a:pt x="20" y="19"/>
                  </a:cubicBezTo>
                  <a:cubicBezTo>
                    <a:pt x="16" y="13"/>
                    <a:pt x="10" y="7"/>
                    <a:pt x="10" y="0"/>
                  </a:cubicBezTo>
                  <a:cubicBezTo>
                    <a:pt x="7" y="3"/>
                    <a:pt x="3" y="19"/>
                    <a:pt x="6" y="23"/>
                  </a:cubicBezTo>
                  <a:cubicBezTo>
                    <a:pt x="6" y="23"/>
                    <a:pt x="4" y="20"/>
                    <a:pt x="0" y="16"/>
                  </a:cubicBezTo>
                  <a:cubicBezTo>
                    <a:pt x="1" y="18"/>
                    <a:pt x="4" y="23"/>
                    <a:pt x="7" y="28"/>
                  </a:cubicBezTo>
                  <a:close/>
                </a:path>
              </a:pathLst>
            </a:custGeom>
            <a:solidFill>
              <a:srgbClr val="603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6"/>
            <p:cNvSpPr/>
            <p:nvPr/>
          </p:nvSpPr>
          <p:spPr bwMode="auto">
            <a:xfrm>
              <a:off x="11193463" y="6361113"/>
              <a:ext cx="104775" cy="177800"/>
            </a:xfrm>
            <a:custGeom>
              <a:avLst/>
              <a:gdLst>
                <a:gd name="T0" fmla="*/ 8 w 28"/>
                <a:gd name="T1" fmla="*/ 32 h 47"/>
                <a:gd name="T2" fmla="*/ 25 w 28"/>
                <a:gd name="T3" fmla="*/ 32 h 47"/>
                <a:gd name="T4" fmla="*/ 17 w 28"/>
                <a:gd name="T5" fmla="*/ 15 h 47"/>
                <a:gd name="T6" fmla="*/ 11 w 28"/>
                <a:gd name="T7" fmla="*/ 0 h 47"/>
                <a:gd name="T8" fmla="*/ 9 w 28"/>
                <a:gd name="T9" fmla="*/ 35 h 47"/>
                <a:gd name="T10" fmla="*/ 8 w 28"/>
                <a:gd name="T11" fmla="*/ 3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7">
                  <a:moveTo>
                    <a:pt x="8" y="32"/>
                  </a:moveTo>
                  <a:cubicBezTo>
                    <a:pt x="11" y="45"/>
                    <a:pt x="28" y="47"/>
                    <a:pt x="25" y="32"/>
                  </a:cubicBezTo>
                  <a:cubicBezTo>
                    <a:pt x="24" y="25"/>
                    <a:pt x="21" y="20"/>
                    <a:pt x="17" y="15"/>
                  </a:cubicBezTo>
                  <a:cubicBezTo>
                    <a:pt x="14" y="11"/>
                    <a:pt x="7" y="5"/>
                    <a:pt x="11" y="0"/>
                  </a:cubicBezTo>
                  <a:cubicBezTo>
                    <a:pt x="0" y="5"/>
                    <a:pt x="5" y="27"/>
                    <a:pt x="9" y="35"/>
                  </a:cubicBezTo>
                  <a:cubicBezTo>
                    <a:pt x="9" y="34"/>
                    <a:pt x="8" y="33"/>
                    <a:pt x="8" y="32"/>
                  </a:cubicBezTo>
                  <a:close/>
                </a:path>
              </a:pathLst>
            </a:custGeom>
            <a:solidFill>
              <a:srgbClr val="603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7"/>
            <p:cNvSpPr/>
            <p:nvPr/>
          </p:nvSpPr>
          <p:spPr bwMode="auto">
            <a:xfrm>
              <a:off x="11366501" y="6443663"/>
              <a:ext cx="96838" cy="153988"/>
            </a:xfrm>
            <a:custGeom>
              <a:avLst/>
              <a:gdLst>
                <a:gd name="T0" fmla="*/ 2 w 26"/>
                <a:gd name="T1" fmla="*/ 30 h 41"/>
                <a:gd name="T2" fmla="*/ 5 w 26"/>
                <a:gd name="T3" fmla="*/ 35 h 41"/>
                <a:gd name="T4" fmla="*/ 17 w 26"/>
                <a:gd name="T5" fmla="*/ 39 h 41"/>
                <a:gd name="T6" fmla="*/ 8 w 26"/>
                <a:gd name="T7" fmla="*/ 0 h 41"/>
                <a:gd name="T8" fmla="*/ 2 w 26"/>
                <a:gd name="T9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1">
                  <a:moveTo>
                    <a:pt x="2" y="30"/>
                  </a:moveTo>
                  <a:cubicBezTo>
                    <a:pt x="3" y="32"/>
                    <a:pt x="4" y="34"/>
                    <a:pt x="5" y="35"/>
                  </a:cubicBezTo>
                  <a:cubicBezTo>
                    <a:pt x="7" y="38"/>
                    <a:pt x="14" y="41"/>
                    <a:pt x="17" y="39"/>
                  </a:cubicBezTo>
                  <a:cubicBezTo>
                    <a:pt x="26" y="33"/>
                    <a:pt x="8" y="8"/>
                    <a:pt x="8" y="0"/>
                  </a:cubicBezTo>
                  <a:cubicBezTo>
                    <a:pt x="3" y="5"/>
                    <a:pt x="0" y="20"/>
                    <a:pt x="2" y="30"/>
                  </a:cubicBezTo>
                  <a:close/>
                </a:path>
              </a:pathLst>
            </a:custGeom>
            <a:solidFill>
              <a:srgbClr val="603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8"/>
            <p:cNvSpPr/>
            <p:nvPr/>
          </p:nvSpPr>
          <p:spPr bwMode="auto">
            <a:xfrm>
              <a:off x="11468101" y="6451600"/>
              <a:ext cx="111125" cy="192088"/>
            </a:xfrm>
            <a:custGeom>
              <a:avLst/>
              <a:gdLst>
                <a:gd name="T0" fmla="*/ 8 w 30"/>
                <a:gd name="T1" fmla="*/ 39 h 51"/>
                <a:gd name="T2" fmla="*/ 9 w 30"/>
                <a:gd name="T3" fmla="*/ 42 h 51"/>
                <a:gd name="T4" fmla="*/ 11 w 30"/>
                <a:gd name="T5" fmla="*/ 44 h 51"/>
                <a:gd name="T6" fmla="*/ 22 w 30"/>
                <a:gd name="T7" fmla="*/ 48 h 51"/>
                <a:gd name="T8" fmla="*/ 30 w 30"/>
                <a:gd name="T9" fmla="*/ 42 h 51"/>
                <a:gd name="T10" fmla="*/ 20 w 30"/>
                <a:gd name="T11" fmla="*/ 25 h 51"/>
                <a:gd name="T12" fmla="*/ 6 w 30"/>
                <a:gd name="T13" fmla="*/ 0 h 51"/>
                <a:gd name="T14" fmla="*/ 3 w 30"/>
                <a:gd name="T15" fmla="*/ 19 h 51"/>
                <a:gd name="T16" fmla="*/ 5 w 30"/>
                <a:gd name="T17" fmla="*/ 27 h 51"/>
                <a:gd name="T18" fmla="*/ 8 w 30"/>
                <a:gd name="T19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51">
                  <a:moveTo>
                    <a:pt x="8" y="39"/>
                  </a:moveTo>
                  <a:cubicBezTo>
                    <a:pt x="8" y="40"/>
                    <a:pt x="9" y="41"/>
                    <a:pt x="9" y="42"/>
                  </a:cubicBezTo>
                  <a:cubicBezTo>
                    <a:pt x="10" y="43"/>
                    <a:pt x="10" y="43"/>
                    <a:pt x="11" y="44"/>
                  </a:cubicBezTo>
                  <a:cubicBezTo>
                    <a:pt x="13" y="49"/>
                    <a:pt x="17" y="51"/>
                    <a:pt x="22" y="48"/>
                  </a:cubicBezTo>
                  <a:cubicBezTo>
                    <a:pt x="25" y="47"/>
                    <a:pt x="28" y="44"/>
                    <a:pt x="30" y="42"/>
                  </a:cubicBezTo>
                  <a:cubicBezTo>
                    <a:pt x="27" y="36"/>
                    <a:pt x="23" y="31"/>
                    <a:pt x="20" y="25"/>
                  </a:cubicBezTo>
                  <a:cubicBezTo>
                    <a:pt x="15" y="17"/>
                    <a:pt x="8" y="10"/>
                    <a:pt x="6" y="0"/>
                  </a:cubicBezTo>
                  <a:cubicBezTo>
                    <a:pt x="0" y="4"/>
                    <a:pt x="2" y="14"/>
                    <a:pt x="3" y="19"/>
                  </a:cubicBezTo>
                  <a:cubicBezTo>
                    <a:pt x="4" y="22"/>
                    <a:pt x="5" y="24"/>
                    <a:pt x="5" y="27"/>
                  </a:cubicBezTo>
                  <a:cubicBezTo>
                    <a:pt x="6" y="31"/>
                    <a:pt x="7" y="35"/>
                    <a:pt x="8" y="39"/>
                  </a:cubicBezTo>
                  <a:close/>
                </a:path>
              </a:pathLst>
            </a:custGeom>
            <a:solidFill>
              <a:srgbClr val="603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9"/>
            <p:cNvSpPr/>
            <p:nvPr/>
          </p:nvSpPr>
          <p:spPr bwMode="auto">
            <a:xfrm>
              <a:off x="10806113" y="6608763"/>
              <a:ext cx="1411288" cy="1033463"/>
            </a:xfrm>
            <a:custGeom>
              <a:avLst/>
              <a:gdLst>
                <a:gd name="T0" fmla="*/ 359 w 376"/>
                <a:gd name="T1" fmla="*/ 241 h 275"/>
                <a:gd name="T2" fmla="*/ 375 w 376"/>
                <a:gd name="T3" fmla="*/ 166 h 275"/>
                <a:gd name="T4" fmla="*/ 296 w 376"/>
                <a:gd name="T5" fmla="*/ 77 h 275"/>
                <a:gd name="T6" fmla="*/ 187 w 376"/>
                <a:gd name="T7" fmla="*/ 35 h 275"/>
                <a:gd name="T8" fmla="*/ 73 w 376"/>
                <a:gd name="T9" fmla="*/ 17 h 275"/>
                <a:gd name="T10" fmla="*/ 36 w 376"/>
                <a:gd name="T11" fmla="*/ 67 h 275"/>
                <a:gd name="T12" fmla="*/ 0 w 376"/>
                <a:gd name="T13" fmla="*/ 156 h 275"/>
                <a:gd name="T14" fmla="*/ 344 w 376"/>
                <a:gd name="T15" fmla="*/ 273 h 275"/>
                <a:gd name="T16" fmla="*/ 359 w 376"/>
                <a:gd name="T17" fmla="*/ 2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6" h="275">
                  <a:moveTo>
                    <a:pt x="359" y="241"/>
                  </a:moveTo>
                  <a:cubicBezTo>
                    <a:pt x="359" y="241"/>
                    <a:pt x="374" y="198"/>
                    <a:pt x="375" y="166"/>
                  </a:cubicBezTo>
                  <a:cubicBezTo>
                    <a:pt x="376" y="135"/>
                    <a:pt x="364" y="116"/>
                    <a:pt x="296" y="77"/>
                  </a:cubicBezTo>
                  <a:cubicBezTo>
                    <a:pt x="263" y="58"/>
                    <a:pt x="224" y="49"/>
                    <a:pt x="187" y="35"/>
                  </a:cubicBezTo>
                  <a:cubicBezTo>
                    <a:pt x="151" y="22"/>
                    <a:pt x="110" y="0"/>
                    <a:pt x="73" y="17"/>
                  </a:cubicBezTo>
                  <a:cubicBezTo>
                    <a:pt x="59" y="23"/>
                    <a:pt x="42" y="53"/>
                    <a:pt x="36" y="67"/>
                  </a:cubicBezTo>
                  <a:cubicBezTo>
                    <a:pt x="25" y="97"/>
                    <a:pt x="11" y="126"/>
                    <a:pt x="0" y="156"/>
                  </a:cubicBezTo>
                  <a:cubicBezTo>
                    <a:pt x="0" y="156"/>
                    <a:pt x="339" y="271"/>
                    <a:pt x="344" y="273"/>
                  </a:cubicBezTo>
                  <a:cubicBezTo>
                    <a:pt x="349" y="275"/>
                    <a:pt x="359" y="241"/>
                    <a:pt x="359" y="241"/>
                  </a:cubicBezTo>
                  <a:close/>
                </a:path>
              </a:pathLst>
            </a:custGeom>
            <a:solidFill>
              <a:srgbClr val="603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40"/>
            <p:cNvSpPr/>
            <p:nvPr/>
          </p:nvSpPr>
          <p:spPr bwMode="auto">
            <a:xfrm>
              <a:off x="10742613" y="7131050"/>
              <a:ext cx="161925" cy="195263"/>
            </a:xfrm>
            <a:custGeom>
              <a:avLst/>
              <a:gdLst>
                <a:gd name="T0" fmla="*/ 39 w 43"/>
                <a:gd name="T1" fmla="*/ 33 h 52"/>
                <a:gd name="T2" fmla="*/ 16 w 43"/>
                <a:gd name="T3" fmla="*/ 49 h 52"/>
                <a:gd name="T4" fmla="*/ 4 w 43"/>
                <a:gd name="T5" fmla="*/ 19 h 52"/>
                <a:gd name="T6" fmla="*/ 30 w 43"/>
                <a:gd name="T7" fmla="*/ 3 h 52"/>
                <a:gd name="T8" fmla="*/ 39 w 43"/>
                <a:gd name="T9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2">
                  <a:moveTo>
                    <a:pt x="39" y="33"/>
                  </a:moveTo>
                  <a:cubicBezTo>
                    <a:pt x="35" y="45"/>
                    <a:pt x="25" y="52"/>
                    <a:pt x="16" y="49"/>
                  </a:cubicBezTo>
                  <a:cubicBezTo>
                    <a:pt x="7" y="46"/>
                    <a:pt x="0" y="31"/>
                    <a:pt x="4" y="19"/>
                  </a:cubicBezTo>
                  <a:cubicBezTo>
                    <a:pt x="7" y="7"/>
                    <a:pt x="21" y="0"/>
                    <a:pt x="30" y="3"/>
                  </a:cubicBezTo>
                  <a:cubicBezTo>
                    <a:pt x="39" y="6"/>
                    <a:pt x="43" y="21"/>
                    <a:pt x="39" y="33"/>
                  </a:cubicBezTo>
                  <a:close/>
                </a:path>
              </a:pathLst>
            </a:custGeom>
            <a:solidFill>
              <a:srgbClr val="E8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41"/>
            <p:cNvSpPr/>
            <p:nvPr/>
          </p:nvSpPr>
          <p:spPr bwMode="auto">
            <a:xfrm>
              <a:off x="11999913" y="7543800"/>
              <a:ext cx="176213" cy="214313"/>
            </a:xfrm>
            <a:custGeom>
              <a:avLst/>
              <a:gdLst>
                <a:gd name="T0" fmla="*/ 41 w 47"/>
                <a:gd name="T1" fmla="*/ 40 h 57"/>
                <a:gd name="T2" fmla="*/ 11 w 47"/>
                <a:gd name="T3" fmla="*/ 55 h 57"/>
                <a:gd name="T4" fmla="*/ 5 w 47"/>
                <a:gd name="T5" fmla="*/ 24 h 57"/>
                <a:gd name="T6" fmla="*/ 28 w 47"/>
                <a:gd name="T7" fmla="*/ 3 h 57"/>
                <a:gd name="T8" fmla="*/ 41 w 47"/>
                <a:gd name="T9" fmla="*/ 4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7">
                  <a:moveTo>
                    <a:pt x="41" y="40"/>
                  </a:moveTo>
                  <a:cubicBezTo>
                    <a:pt x="36" y="54"/>
                    <a:pt x="19" y="57"/>
                    <a:pt x="11" y="55"/>
                  </a:cubicBezTo>
                  <a:cubicBezTo>
                    <a:pt x="3" y="52"/>
                    <a:pt x="0" y="38"/>
                    <a:pt x="5" y="24"/>
                  </a:cubicBezTo>
                  <a:cubicBezTo>
                    <a:pt x="9" y="10"/>
                    <a:pt x="19" y="0"/>
                    <a:pt x="28" y="3"/>
                  </a:cubicBezTo>
                  <a:cubicBezTo>
                    <a:pt x="47" y="9"/>
                    <a:pt x="45" y="26"/>
                    <a:pt x="41" y="40"/>
                  </a:cubicBezTo>
                  <a:close/>
                </a:path>
              </a:pathLst>
            </a:custGeom>
            <a:solidFill>
              <a:srgbClr val="E8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42"/>
            <p:cNvSpPr/>
            <p:nvPr/>
          </p:nvSpPr>
          <p:spPr bwMode="auto">
            <a:xfrm>
              <a:off x="10802938" y="7138988"/>
              <a:ext cx="90488" cy="74613"/>
            </a:xfrm>
            <a:custGeom>
              <a:avLst/>
              <a:gdLst>
                <a:gd name="T0" fmla="*/ 19 w 24"/>
                <a:gd name="T1" fmla="*/ 14 h 20"/>
                <a:gd name="T2" fmla="*/ 24 w 24"/>
                <a:gd name="T3" fmla="*/ 20 h 20"/>
                <a:gd name="T4" fmla="*/ 14 w 24"/>
                <a:gd name="T5" fmla="*/ 1 h 20"/>
                <a:gd name="T6" fmla="*/ 0 w 24"/>
                <a:gd name="T7" fmla="*/ 3 h 20"/>
                <a:gd name="T8" fmla="*/ 19 w 24"/>
                <a:gd name="T9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19" y="14"/>
                  </a:moveTo>
                  <a:cubicBezTo>
                    <a:pt x="21" y="16"/>
                    <a:pt x="23" y="18"/>
                    <a:pt x="24" y="20"/>
                  </a:cubicBezTo>
                  <a:cubicBezTo>
                    <a:pt x="24" y="11"/>
                    <a:pt x="21" y="3"/>
                    <a:pt x="14" y="1"/>
                  </a:cubicBezTo>
                  <a:cubicBezTo>
                    <a:pt x="10" y="0"/>
                    <a:pt x="5" y="1"/>
                    <a:pt x="0" y="3"/>
                  </a:cubicBezTo>
                  <a:cubicBezTo>
                    <a:pt x="8" y="4"/>
                    <a:pt x="14" y="7"/>
                    <a:pt x="19" y="14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3"/>
            <p:cNvSpPr/>
            <p:nvPr/>
          </p:nvSpPr>
          <p:spPr bwMode="auto">
            <a:xfrm>
              <a:off x="12022138" y="7543800"/>
              <a:ext cx="128588" cy="74613"/>
            </a:xfrm>
            <a:custGeom>
              <a:avLst/>
              <a:gdLst>
                <a:gd name="T0" fmla="*/ 5 w 34"/>
                <a:gd name="T1" fmla="*/ 18 h 20"/>
                <a:gd name="T2" fmla="*/ 24 w 34"/>
                <a:gd name="T3" fmla="*/ 10 h 20"/>
                <a:gd name="T4" fmla="*/ 34 w 34"/>
                <a:gd name="T5" fmla="*/ 11 h 20"/>
                <a:gd name="T6" fmla="*/ 22 w 34"/>
                <a:gd name="T7" fmla="*/ 3 h 20"/>
                <a:gd name="T8" fmla="*/ 0 w 34"/>
                <a:gd name="T9" fmla="*/ 20 h 20"/>
                <a:gd name="T10" fmla="*/ 5 w 34"/>
                <a:gd name="T1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5" y="18"/>
                  </a:moveTo>
                  <a:cubicBezTo>
                    <a:pt x="10" y="14"/>
                    <a:pt x="17" y="10"/>
                    <a:pt x="24" y="10"/>
                  </a:cubicBezTo>
                  <a:cubicBezTo>
                    <a:pt x="28" y="10"/>
                    <a:pt x="31" y="10"/>
                    <a:pt x="34" y="11"/>
                  </a:cubicBezTo>
                  <a:cubicBezTo>
                    <a:pt x="32" y="8"/>
                    <a:pt x="28" y="5"/>
                    <a:pt x="22" y="3"/>
                  </a:cubicBezTo>
                  <a:cubicBezTo>
                    <a:pt x="14" y="0"/>
                    <a:pt x="5" y="8"/>
                    <a:pt x="0" y="20"/>
                  </a:cubicBezTo>
                  <a:cubicBezTo>
                    <a:pt x="1" y="19"/>
                    <a:pt x="3" y="18"/>
                    <a:pt x="5" y="18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4"/>
            <p:cNvSpPr/>
            <p:nvPr/>
          </p:nvSpPr>
          <p:spPr bwMode="auto">
            <a:xfrm>
              <a:off x="10806113" y="7194550"/>
              <a:ext cx="90488" cy="63500"/>
            </a:xfrm>
            <a:custGeom>
              <a:avLst/>
              <a:gdLst>
                <a:gd name="T0" fmla="*/ 3 w 24"/>
                <a:gd name="T1" fmla="*/ 0 h 17"/>
                <a:gd name="T2" fmla="*/ 1 w 24"/>
                <a:gd name="T3" fmla="*/ 15 h 17"/>
                <a:gd name="T4" fmla="*/ 22 w 24"/>
                <a:gd name="T5" fmla="*/ 17 h 17"/>
                <a:gd name="T6" fmla="*/ 22 w 24"/>
                <a:gd name="T7" fmla="*/ 16 h 17"/>
                <a:gd name="T8" fmla="*/ 23 w 24"/>
                <a:gd name="T9" fmla="*/ 3 h 17"/>
                <a:gd name="T10" fmla="*/ 3 w 2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7">
                  <a:moveTo>
                    <a:pt x="3" y="0"/>
                  </a:moveTo>
                  <a:cubicBezTo>
                    <a:pt x="1" y="4"/>
                    <a:pt x="0" y="10"/>
                    <a:pt x="1" y="15"/>
                  </a:cubicBezTo>
                  <a:cubicBezTo>
                    <a:pt x="7" y="10"/>
                    <a:pt x="15" y="12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2"/>
                    <a:pt x="24" y="8"/>
                    <a:pt x="23" y="3"/>
                  </a:cubicBezTo>
                  <a:cubicBezTo>
                    <a:pt x="17" y="6"/>
                    <a:pt x="10" y="3"/>
                    <a:pt x="3" y="0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5"/>
            <p:cNvSpPr/>
            <p:nvPr/>
          </p:nvSpPr>
          <p:spPr bwMode="auto">
            <a:xfrm>
              <a:off x="12007851" y="7629525"/>
              <a:ext cx="115888" cy="82550"/>
            </a:xfrm>
            <a:custGeom>
              <a:avLst/>
              <a:gdLst>
                <a:gd name="T0" fmla="*/ 28 w 31"/>
                <a:gd name="T1" fmla="*/ 0 h 22"/>
                <a:gd name="T2" fmla="*/ 1 w 31"/>
                <a:gd name="T3" fmla="*/ 6 h 22"/>
                <a:gd name="T4" fmla="*/ 0 w 31"/>
                <a:gd name="T5" fmla="*/ 16 h 22"/>
                <a:gd name="T6" fmla="*/ 14 w 31"/>
                <a:gd name="T7" fmla="*/ 18 h 22"/>
                <a:gd name="T8" fmla="*/ 28 w 3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28" y="0"/>
                  </a:moveTo>
                  <a:cubicBezTo>
                    <a:pt x="19" y="5"/>
                    <a:pt x="11" y="8"/>
                    <a:pt x="1" y="6"/>
                  </a:cubicBezTo>
                  <a:cubicBezTo>
                    <a:pt x="1" y="9"/>
                    <a:pt x="0" y="13"/>
                    <a:pt x="0" y="16"/>
                  </a:cubicBezTo>
                  <a:cubicBezTo>
                    <a:pt x="5" y="15"/>
                    <a:pt x="9" y="17"/>
                    <a:pt x="14" y="18"/>
                  </a:cubicBezTo>
                  <a:cubicBezTo>
                    <a:pt x="28" y="22"/>
                    <a:pt x="31" y="10"/>
                    <a:pt x="28" y="0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6"/>
            <p:cNvSpPr/>
            <p:nvPr/>
          </p:nvSpPr>
          <p:spPr bwMode="auto">
            <a:xfrm>
              <a:off x="10761663" y="6553200"/>
              <a:ext cx="1438275" cy="1598613"/>
            </a:xfrm>
            <a:custGeom>
              <a:avLst/>
              <a:gdLst>
                <a:gd name="T0" fmla="*/ 352 w 383"/>
                <a:gd name="T1" fmla="*/ 267 h 426"/>
                <a:gd name="T2" fmla="*/ 372 w 383"/>
                <a:gd name="T3" fmla="*/ 160 h 426"/>
                <a:gd name="T4" fmla="*/ 241 w 383"/>
                <a:gd name="T5" fmla="*/ 78 h 426"/>
                <a:gd name="T6" fmla="*/ 67 w 383"/>
                <a:gd name="T7" fmla="*/ 64 h 426"/>
                <a:gd name="T8" fmla="*/ 28 w 383"/>
                <a:gd name="T9" fmla="*/ 166 h 426"/>
                <a:gd name="T10" fmla="*/ 22 w 383"/>
                <a:gd name="T11" fmla="*/ 202 h 426"/>
                <a:gd name="T12" fmla="*/ 7 w 383"/>
                <a:gd name="T13" fmla="*/ 249 h 426"/>
                <a:gd name="T14" fmla="*/ 0 w 383"/>
                <a:gd name="T15" fmla="*/ 285 h 426"/>
                <a:gd name="T16" fmla="*/ 25 w 383"/>
                <a:gd name="T17" fmla="*/ 346 h 426"/>
                <a:gd name="T18" fmla="*/ 109 w 383"/>
                <a:gd name="T19" fmla="*/ 400 h 426"/>
                <a:gd name="T20" fmla="*/ 209 w 383"/>
                <a:gd name="T21" fmla="*/ 422 h 426"/>
                <a:gd name="T22" fmla="*/ 316 w 383"/>
                <a:gd name="T23" fmla="*/ 375 h 426"/>
                <a:gd name="T24" fmla="*/ 341 w 383"/>
                <a:gd name="T25" fmla="*/ 320 h 426"/>
                <a:gd name="T26" fmla="*/ 341 w 383"/>
                <a:gd name="T27" fmla="*/ 320 h 426"/>
                <a:gd name="T28" fmla="*/ 341 w 383"/>
                <a:gd name="T29" fmla="*/ 319 h 426"/>
                <a:gd name="T30" fmla="*/ 352 w 383"/>
                <a:gd name="T31" fmla="*/ 26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3" h="426">
                  <a:moveTo>
                    <a:pt x="352" y="267"/>
                  </a:moveTo>
                  <a:cubicBezTo>
                    <a:pt x="352" y="267"/>
                    <a:pt x="383" y="172"/>
                    <a:pt x="372" y="160"/>
                  </a:cubicBezTo>
                  <a:cubicBezTo>
                    <a:pt x="361" y="149"/>
                    <a:pt x="305" y="98"/>
                    <a:pt x="241" y="78"/>
                  </a:cubicBezTo>
                  <a:cubicBezTo>
                    <a:pt x="177" y="59"/>
                    <a:pt x="93" y="0"/>
                    <a:pt x="67" y="64"/>
                  </a:cubicBezTo>
                  <a:cubicBezTo>
                    <a:pt x="40" y="128"/>
                    <a:pt x="28" y="166"/>
                    <a:pt x="28" y="166"/>
                  </a:cubicBezTo>
                  <a:cubicBezTo>
                    <a:pt x="22" y="202"/>
                    <a:pt x="22" y="202"/>
                    <a:pt x="22" y="202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7" y="249"/>
                    <a:pt x="1" y="273"/>
                    <a:pt x="0" y="285"/>
                  </a:cubicBezTo>
                  <a:cubicBezTo>
                    <a:pt x="0" y="297"/>
                    <a:pt x="5" y="326"/>
                    <a:pt x="25" y="346"/>
                  </a:cubicBezTo>
                  <a:cubicBezTo>
                    <a:pt x="34" y="355"/>
                    <a:pt x="60" y="378"/>
                    <a:pt x="109" y="400"/>
                  </a:cubicBezTo>
                  <a:cubicBezTo>
                    <a:pt x="169" y="426"/>
                    <a:pt x="209" y="422"/>
                    <a:pt x="209" y="422"/>
                  </a:cubicBezTo>
                  <a:cubicBezTo>
                    <a:pt x="209" y="422"/>
                    <a:pt x="290" y="424"/>
                    <a:pt x="316" y="375"/>
                  </a:cubicBezTo>
                  <a:cubicBezTo>
                    <a:pt x="335" y="336"/>
                    <a:pt x="338" y="326"/>
                    <a:pt x="341" y="320"/>
                  </a:cubicBezTo>
                  <a:cubicBezTo>
                    <a:pt x="341" y="320"/>
                    <a:pt x="341" y="320"/>
                    <a:pt x="341" y="320"/>
                  </a:cubicBezTo>
                  <a:cubicBezTo>
                    <a:pt x="341" y="319"/>
                    <a:pt x="341" y="319"/>
                    <a:pt x="341" y="319"/>
                  </a:cubicBezTo>
                  <a:lnTo>
                    <a:pt x="352" y="267"/>
                  </a:lnTo>
                  <a:close/>
                </a:path>
              </a:pathLst>
            </a:custGeom>
            <a:solidFill>
              <a:srgbClr val="E8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7"/>
            <p:cNvSpPr/>
            <p:nvPr/>
          </p:nvSpPr>
          <p:spPr bwMode="auto">
            <a:xfrm>
              <a:off x="10761663" y="7312025"/>
              <a:ext cx="1279525" cy="858838"/>
            </a:xfrm>
            <a:custGeom>
              <a:avLst/>
              <a:gdLst>
                <a:gd name="T0" fmla="*/ 338 w 341"/>
                <a:gd name="T1" fmla="*/ 115 h 229"/>
                <a:gd name="T2" fmla="*/ 308 w 341"/>
                <a:gd name="T3" fmla="*/ 165 h 229"/>
                <a:gd name="T4" fmla="*/ 112 w 341"/>
                <a:gd name="T5" fmla="*/ 189 h 229"/>
                <a:gd name="T6" fmla="*/ 53 w 341"/>
                <a:gd name="T7" fmla="*/ 155 h 229"/>
                <a:gd name="T8" fmla="*/ 19 w 341"/>
                <a:gd name="T9" fmla="*/ 119 h 229"/>
                <a:gd name="T10" fmla="*/ 9 w 341"/>
                <a:gd name="T11" fmla="*/ 78 h 229"/>
                <a:gd name="T12" fmla="*/ 12 w 341"/>
                <a:gd name="T13" fmla="*/ 36 h 229"/>
                <a:gd name="T14" fmla="*/ 22 w 341"/>
                <a:gd name="T15" fmla="*/ 5 h 229"/>
                <a:gd name="T16" fmla="*/ 21 w 341"/>
                <a:gd name="T17" fmla="*/ 0 h 229"/>
                <a:gd name="T18" fmla="*/ 7 w 341"/>
                <a:gd name="T19" fmla="*/ 47 h 229"/>
                <a:gd name="T20" fmla="*/ 0 w 341"/>
                <a:gd name="T21" fmla="*/ 83 h 229"/>
                <a:gd name="T22" fmla="*/ 25 w 341"/>
                <a:gd name="T23" fmla="*/ 144 h 229"/>
                <a:gd name="T24" fmla="*/ 109 w 341"/>
                <a:gd name="T25" fmla="*/ 198 h 229"/>
                <a:gd name="T26" fmla="*/ 209 w 341"/>
                <a:gd name="T27" fmla="*/ 220 h 229"/>
                <a:gd name="T28" fmla="*/ 316 w 341"/>
                <a:gd name="T29" fmla="*/ 173 h 229"/>
                <a:gd name="T30" fmla="*/ 341 w 341"/>
                <a:gd name="T31" fmla="*/ 118 h 229"/>
                <a:gd name="T32" fmla="*/ 338 w 341"/>
                <a:gd name="T33" fmla="*/ 1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1" h="229">
                  <a:moveTo>
                    <a:pt x="338" y="115"/>
                  </a:moveTo>
                  <a:cubicBezTo>
                    <a:pt x="328" y="133"/>
                    <a:pt x="320" y="150"/>
                    <a:pt x="308" y="165"/>
                  </a:cubicBezTo>
                  <a:cubicBezTo>
                    <a:pt x="259" y="229"/>
                    <a:pt x="171" y="212"/>
                    <a:pt x="112" y="189"/>
                  </a:cubicBezTo>
                  <a:cubicBezTo>
                    <a:pt x="92" y="182"/>
                    <a:pt x="71" y="167"/>
                    <a:pt x="53" y="155"/>
                  </a:cubicBezTo>
                  <a:cubicBezTo>
                    <a:pt x="39" y="145"/>
                    <a:pt x="26" y="132"/>
                    <a:pt x="19" y="119"/>
                  </a:cubicBezTo>
                  <a:cubicBezTo>
                    <a:pt x="14" y="110"/>
                    <a:pt x="9" y="88"/>
                    <a:pt x="9" y="78"/>
                  </a:cubicBezTo>
                  <a:cubicBezTo>
                    <a:pt x="9" y="70"/>
                    <a:pt x="8" y="51"/>
                    <a:pt x="12" y="36"/>
                  </a:cubicBezTo>
                  <a:cubicBezTo>
                    <a:pt x="14" y="25"/>
                    <a:pt x="20" y="16"/>
                    <a:pt x="22" y="5"/>
                  </a:cubicBezTo>
                  <a:cubicBezTo>
                    <a:pt x="23" y="3"/>
                    <a:pt x="22" y="1"/>
                    <a:pt x="21" y="0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7"/>
                    <a:pt x="1" y="71"/>
                    <a:pt x="0" y="83"/>
                  </a:cubicBezTo>
                  <a:cubicBezTo>
                    <a:pt x="0" y="95"/>
                    <a:pt x="5" y="124"/>
                    <a:pt x="25" y="144"/>
                  </a:cubicBezTo>
                  <a:cubicBezTo>
                    <a:pt x="34" y="153"/>
                    <a:pt x="60" y="176"/>
                    <a:pt x="109" y="198"/>
                  </a:cubicBezTo>
                  <a:cubicBezTo>
                    <a:pt x="169" y="224"/>
                    <a:pt x="209" y="220"/>
                    <a:pt x="209" y="220"/>
                  </a:cubicBezTo>
                  <a:cubicBezTo>
                    <a:pt x="209" y="220"/>
                    <a:pt x="290" y="222"/>
                    <a:pt x="316" y="173"/>
                  </a:cubicBezTo>
                  <a:cubicBezTo>
                    <a:pt x="335" y="134"/>
                    <a:pt x="338" y="124"/>
                    <a:pt x="341" y="118"/>
                  </a:cubicBezTo>
                  <a:cubicBezTo>
                    <a:pt x="340" y="117"/>
                    <a:pt x="339" y="116"/>
                    <a:pt x="338" y="115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8"/>
            <p:cNvSpPr/>
            <p:nvPr/>
          </p:nvSpPr>
          <p:spPr bwMode="auto">
            <a:xfrm>
              <a:off x="10877551" y="6553200"/>
              <a:ext cx="1314450" cy="976313"/>
            </a:xfrm>
            <a:custGeom>
              <a:avLst/>
              <a:gdLst>
                <a:gd name="T0" fmla="*/ 8 w 350"/>
                <a:gd name="T1" fmla="*/ 134 h 260"/>
                <a:gd name="T2" fmla="*/ 0 w 350"/>
                <a:gd name="T3" fmla="*/ 158 h 260"/>
                <a:gd name="T4" fmla="*/ 5 w 350"/>
                <a:gd name="T5" fmla="*/ 155 h 260"/>
                <a:gd name="T6" fmla="*/ 10 w 350"/>
                <a:gd name="T7" fmla="*/ 142 h 260"/>
                <a:gd name="T8" fmla="*/ 22 w 350"/>
                <a:gd name="T9" fmla="*/ 114 h 260"/>
                <a:gd name="T10" fmla="*/ 50 w 350"/>
                <a:gd name="T11" fmla="*/ 55 h 260"/>
                <a:gd name="T12" fmla="*/ 109 w 350"/>
                <a:gd name="T13" fmla="*/ 46 h 260"/>
                <a:gd name="T14" fmla="*/ 185 w 350"/>
                <a:gd name="T15" fmla="*/ 78 h 260"/>
                <a:gd name="T16" fmla="*/ 314 w 350"/>
                <a:gd name="T17" fmla="*/ 138 h 260"/>
                <a:gd name="T18" fmla="*/ 334 w 350"/>
                <a:gd name="T19" fmla="*/ 195 h 260"/>
                <a:gd name="T20" fmla="*/ 329 w 350"/>
                <a:gd name="T21" fmla="*/ 235 h 260"/>
                <a:gd name="T22" fmla="*/ 323 w 350"/>
                <a:gd name="T23" fmla="*/ 260 h 260"/>
                <a:gd name="T24" fmla="*/ 341 w 350"/>
                <a:gd name="T25" fmla="*/ 160 h 260"/>
                <a:gd name="T26" fmla="*/ 210 w 350"/>
                <a:gd name="T27" fmla="*/ 78 h 260"/>
                <a:gd name="T28" fmla="*/ 36 w 350"/>
                <a:gd name="T29" fmla="*/ 64 h 260"/>
                <a:gd name="T30" fmla="*/ 8 w 350"/>
                <a:gd name="T31" fmla="*/ 13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260">
                  <a:moveTo>
                    <a:pt x="8" y="134"/>
                  </a:moveTo>
                  <a:cubicBezTo>
                    <a:pt x="5" y="142"/>
                    <a:pt x="2" y="150"/>
                    <a:pt x="0" y="158"/>
                  </a:cubicBezTo>
                  <a:cubicBezTo>
                    <a:pt x="0" y="159"/>
                    <a:pt x="5" y="155"/>
                    <a:pt x="5" y="155"/>
                  </a:cubicBezTo>
                  <a:cubicBezTo>
                    <a:pt x="7" y="153"/>
                    <a:pt x="9" y="145"/>
                    <a:pt x="10" y="142"/>
                  </a:cubicBezTo>
                  <a:cubicBezTo>
                    <a:pt x="14" y="132"/>
                    <a:pt x="18" y="123"/>
                    <a:pt x="22" y="114"/>
                  </a:cubicBezTo>
                  <a:cubicBezTo>
                    <a:pt x="31" y="94"/>
                    <a:pt x="40" y="74"/>
                    <a:pt x="50" y="55"/>
                  </a:cubicBezTo>
                  <a:cubicBezTo>
                    <a:pt x="62" y="31"/>
                    <a:pt x="89" y="37"/>
                    <a:pt x="109" y="46"/>
                  </a:cubicBezTo>
                  <a:cubicBezTo>
                    <a:pt x="135" y="57"/>
                    <a:pt x="158" y="68"/>
                    <a:pt x="185" y="78"/>
                  </a:cubicBezTo>
                  <a:cubicBezTo>
                    <a:pt x="227" y="94"/>
                    <a:pt x="282" y="103"/>
                    <a:pt x="314" y="138"/>
                  </a:cubicBezTo>
                  <a:cubicBezTo>
                    <a:pt x="329" y="154"/>
                    <a:pt x="334" y="173"/>
                    <a:pt x="334" y="195"/>
                  </a:cubicBezTo>
                  <a:cubicBezTo>
                    <a:pt x="334" y="208"/>
                    <a:pt x="333" y="222"/>
                    <a:pt x="329" y="235"/>
                  </a:cubicBezTo>
                  <a:cubicBezTo>
                    <a:pt x="327" y="243"/>
                    <a:pt x="324" y="251"/>
                    <a:pt x="323" y="260"/>
                  </a:cubicBezTo>
                  <a:cubicBezTo>
                    <a:pt x="330" y="238"/>
                    <a:pt x="350" y="170"/>
                    <a:pt x="341" y="160"/>
                  </a:cubicBezTo>
                  <a:cubicBezTo>
                    <a:pt x="330" y="149"/>
                    <a:pt x="274" y="98"/>
                    <a:pt x="210" y="78"/>
                  </a:cubicBezTo>
                  <a:cubicBezTo>
                    <a:pt x="146" y="59"/>
                    <a:pt x="62" y="0"/>
                    <a:pt x="36" y="64"/>
                  </a:cubicBezTo>
                  <a:cubicBezTo>
                    <a:pt x="26" y="87"/>
                    <a:pt x="16" y="110"/>
                    <a:pt x="8" y="134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9"/>
            <p:cNvSpPr/>
            <p:nvPr/>
          </p:nvSpPr>
          <p:spPr bwMode="auto">
            <a:xfrm>
              <a:off x="10953751" y="7048500"/>
              <a:ext cx="209550" cy="206375"/>
            </a:xfrm>
            <a:custGeom>
              <a:avLst/>
              <a:gdLst>
                <a:gd name="T0" fmla="*/ 52 w 56"/>
                <a:gd name="T1" fmla="*/ 35 h 55"/>
                <a:gd name="T2" fmla="*/ 21 w 56"/>
                <a:gd name="T3" fmla="*/ 51 h 55"/>
                <a:gd name="T4" fmla="*/ 5 w 56"/>
                <a:gd name="T5" fmla="*/ 20 h 55"/>
                <a:gd name="T6" fmla="*/ 36 w 56"/>
                <a:gd name="T7" fmla="*/ 4 h 55"/>
                <a:gd name="T8" fmla="*/ 52 w 56"/>
                <a:gd name="T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5">
                  <a:moveTo>
                    <a:pt x="52" y="35"/>
                  </a:moveTo>
                  <a:cubicBezTo>
                    <a:pt x="48" y="48"/>
                    <a:pt x="34" y="55"/>
                    <a:pt x="21" y="51"/>
                  </a:cubicBezTo>
                  <a:cubicBezTo>
                    <a:pt x="8" y="47"/>
                    <a:pt x="0" y="33"/>
                    <a:pt x="5" y="20"/>
                  </a:cubicBezTo>
                  <a:cubicBezTo>
                    <a:pt x="9" y="7"/>
                    <a:pt x="23" y="0"/>
                    <a:pt x="36" y="4"/>
                  </a:cubicBezTo>
                  <a:cubicBezTo>
                    <a:pt x="49" y="8"/>
                    <a:pt x="56" y="22"/>
                    <a:pt x="52" y="35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50"/>
            <p:cNvSpPr/>
            <p:nvPr/>
          </p:nvSpPr>
          <p:spPr bwMode="auto">
            <a:xfrm>
              <a:off x="10998201" y="7075488"/>
              <a:ext cx="68263" cy="63500"/>
            </a:xfrm>
            <a:custGeom>
              <a:avLst/>
              <a:gdLst>
                <a:gd name="T0" fmla="*/ 16 w 18"/>
                <a:gd name="T1" fmla="*/ 11 h 17"/>
                <a:gd name="T2" fmla="*/ 7 w 18"/>
                <a:gd name="T3" fmla="*/ 16 h 17"/>
                <a:gd name="T4" fmla="*/ 2 w 18"/>
                <a:gd name="T5" fmla="*/ 6 h 17"/>
                <a:gd name="T6" fmla="*/ 11 w 18"/>
                <a:gd name="T7" fmla="*/ 1 h 17"/>
                <a:gd name="T8" fmla="*/ 16 w 1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6" y="11"/>
                  </a:moveTo>
                  <a:cubicBezTo>
                    <a:pt x="15" y="15"/>
                    <a:pt x="11" y="17"/>
                    <a:pt x="7" y="16"/>
                  </a:cubicBezTo>
                  <a:cubicBezTo>
                    <a:pt x="3" y="14"/>
                    <a:pt x="0" y="10"/>
                    <a:pt x="2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16" y="2"/>
                    <a:pt x="18" y="7"/>
                    <a:pt x="16" y="1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51"/>
            <p:cNvSpPr/>
            <p:nvPr/>
          </p:nvSpPr>
          <p:spPr bwMode="auto">
            <a:xfrm>
              <a:off x="11625263" y="7285038"/>
              <a:ext cx="206375" cy="209550"/>
            </a:xfrm>
            <a:custGeom>
              <a:avLst/>
              <a:gdLst>
                <a:gd name="T0" fmla="*/ 51 w 55"/>
                <a:gd name="T1" fmla="*/ 36 h 56"/>
                <a:gd name="T2" fmla="*/ 20 w 55"/>
                <a:gd name="T3" fmla="*/ 52 h 56"/>
                <a:gd name="T4" fmla="*/ 4 w 55"/>
                <a:gd name="T5" fmla="*/ 21 h 56"/>
                <a:gd name="T6" fmla="*/ 35 w 55"/>
                <a:gd name="T7" fmla="*/ 5 h 56"/>
                <a:gd name="T8" fmla="*/ 51 w 55"/>
                <a:gd name="T9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6">
                  <a:moveTo>
                    <a:pt x="51" y="36"/>
                  </a:moveTo>
                  <a:cubicBezTo>
                    <a:pt x="47" y="49"/>
                    <a:pt x="33" y="56"/>
                    <a:pt x="20" y="52"/>
                  </a:cubicBezTo>
                  <a:cubicBezTo>
                    <a:pt x="7" y="48"/>
                    <a:pt x="0" y="34"/>
                    <a:pt x="4" y="21"/>
                  </a:cubicBezTo>
                  <a:cubicBezTo>
                    <a:pt x="8" y="8"/>
                    <a:pt x="22" y="0"/>
                    <a:pt x="35" y="5"/>
                  </a:cubicBezTo>
                  <a:cubicBezTo>
                    <a:pt x="48" y="9"/>
                    <a:pt x="55" y="23"/>
                    <a:pt x="51" y="36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52"/>
            <p:cNvSpPr/>
            <p:nvPr/>
          </p:nvSpPr>
          <p:spPr bwMode="auto">
            <a:xfrm>
              <a:off x="11669713" y="7318375"/>
              <a:ext cx="63500" cy="63500"/>
            </a:xfrm>
            <a:custGeom>
              <a:avLst/>
              <a:gdLst>
                <a:gd name="T0" fmla="*/ 16 w 17"/>
                <a:gd name="T1" fmla="*/ 11 h 17"/>
                <a:gd name="T2" fmla="*/ 6 w 17"/>
                <a:gd name="T3" fmla="*/ 16 h 17"/>
                <a:gd name="T4" fmla="*/ 1 w 17"/>
                <a:gd name="T5" fmla="*/ 6 h 17"/>
                <a:gd name="T6" fmla="*/ 11 w 17"/>
                <a:gd name="T7" fmla="*/ 1 h 17"/>
                <a:gd name="T8" fmla="*/ 16 w 17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6" y="11"/>
                  </a:moveTo>
                  <a:cubicBezTo>
                    <a:pt x="14" y="15"/>
                    <a:pt x="10" y="17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2" y="2"/>
                    <a:pt x="7" y="0"/>
                    <a:pt x="11" y="1"/>
                  </a:cubicBezTo>
                  <a:cubicBezTo>
                    <a:pt x="15" y="2"/>
                    <a:pt x="17" y="7"/>
                    <a:pt x="16" y="11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3"/>
            <p:cNvSpPr/>
            <p:nvPr/>
          </p:nvSpPr>
          <p:spPr bwMode="auto">
            <a:xfrm>
              <a:off x="11272838" y="7378700"/>
              <a:ext cx="176213" cy="165100"/>
            </a:xfrm>
            <a:custGeom>
              <a:avLst/>
              <a:gdLst>
                <a:gd name="T0" fmla="*/ 11 w 47"/>
                <a:gd name="T1" fmla="*/ 44 h 44"/>
                <a:gd name="T2" fmla="*/ 2 w 47"/>
                <a:gd name="T3" fmla="*/ 23 h 44"/>
                <a:gd name="T4" fmla="*/ 34 w 47"/>
                <a:gd name="T5" fmla="*/ 8 h 44"/>
                <a:gd name="T6" fmla="*/ 45 w 47"/>
                <a:gd name="T7" fmla="*/ 33 h 44"/>
                <a:gd name="T8" fmla="*/ 26 w 47"/>
                <a:gd name="T9" fmla="*/ 11 h 44"/>
                <a:gd name="T10" fmla="*/ 11 w 47"/>
                <a:gd name="T1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4">
                  <a:moveTo>
                    <a:pt x="11" y="44"/>
                  </a:moveTo>
                  <a:cubicBezTo>
                    <a:pt x="11" y="44"/>
                    <a:pt x="0" y="34"/>
                    <a:pt x="2" y="23"/>
                  </a:cubicBezTo>
                  <a:cubicBezTo>
                    <a:pt x="5" y="11"/>
                    <a:pt x="21" y="0"/>
                    <a:pt x="34" y="8"/>
                  </a:cubicBezTo>
                  <a:cubicBezTo>
                    <a:pt x="47" y="16"/>
                    <a:pt x="45" y="33"/>
                    <a:pt x="45" y="33"/>
                  </a:cubicBezTo>
                  <a:cubicBezTo>
                    <a:pt x="45" y="33"/>
                    <a:pt x="37" y="12"/>
                    <a:pt x="26" y="11"/>
                  </a:cubicBezTo>
                  <a:cubicBezTo>
                    <a:pt x="18" y="10"/>
                    <a:pt x="3" y="18"/>
                    <a:pt x="11" y="44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4"/>
            <p:cNvSpPr/>
            <p:nvPr/>
          </p:nvSpPr>
          <p:spPr bwMode="auto">
            <a:xfrm>
              <a:off x="11545888" y="7642225"/>
              <a:ext cx="79375" cy="111125"/>
            </a:xfrm>
            <a:custGeom>
              <a:avLst/>
              <a:gdLst>
                <a:gd name="T0" fmla="*/ 0 w 21"/>
                <a:gd name="T1" fmla="*/ 9 h 30"/>
                <a:gd name="T2" fmla="*/ 21 w 21"/>
                <a:gd name="T3" fmla="*/ 30 h 30"/>
                <a:gd name="T4" fmla="*/ 13 w 21"/>
                <a:gd name="T5" fmla="*/ 18 h 30"/>
                <a:gd name="T6" fmla="*/ 0 w 21"/>
                <a:gd name="T7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0" y="9"/>
                  </a:moveTo>
                  <a:cubicBezTo>
                    <a:pt x="0" y="9"/>
                    <a:pt x="20" y="0"/>
                    <a:pt x="21" y="30"/>
                  </a:cubicBezTo>
                  <a:cubicBezTo>
                    <a:pt x="21" y="30"/>
                    <a:pt x="17" y="23"/>
                    <a:pt x="13" y="18"/>
                  </a:cubicBezTo>
                  <a:cubicBezTo>
                    <a:pt x="8" y="14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5"/>
            <p:cNvSpPr/>
            <p:nvPr/>
          </p:nvSpPr>
          <p:spPr bwMode="auto">
            <a:xfrm>
              <a:off x="11185526" y="7862888"/>
              <a:ext cx="139700" cy="79375"/>
            </a:xfrm>
            <a:custGeom>
              <a:avLst/>
              <a:gdLst>
                <a:gd name="T0" fmla="*/ 4 w 37"/>
                <a:gd name="T1" fmla="*/ 13 h 21"/>
                <a:gd name="T2" fmla="*/ 21 w 37"/>
                <a:gd name="T3" fmla="*/ 5 h 21"/>
                <a:gd name="T4" fmla="*/ 35 w 37"/>
                <a:gd name="T5" fmla="*/ 21 h 21"/>
                <a:gd name="T6" fmla="*/ 20 w 37"/>
                <a:gd name="T7" fmla="*/ 14 h 21"/>
                <a:gd name="T8" fmla="*/ 4 w 37"/>
                <a:gd name="T9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4" y="13"/>
                  </a:moveTo>
                  <a:cubicBezTo>
                    <a:pt x="0" y="11"/>
                    <a:pt x="6" y="0"/>
                    <a:pt x="21" y="5"/>
                  </a:cubicBezTo>
                  <a:cubicBezTo>
                    <a:pt x="37" y="10"/>
                    <a:pt x="37" y="19"/>
                    <a:pt x="35" y="21"/>
                  </a:cubicBezTo>
                  <a:cubicBezTo>
                    <a:pt x="33" y="21"/>
                    <a:pt x="27" y="16"/>
                    <a:pt x="20" y="14"/>
                  </a:cubicBezTo>
                  <a:cubicBezTo>
                    <a:pt x="13" y="13"/>
                    <a:pt x="5" y="14"/>
                    <a:pt x="4" y="13"/>
                  </a:cubicBezTo>
                  <a:close/>
                </a:path>
              </a:pathLst>
            </a:custGeom>
            <a:solidFill>
              <a:srgbClr val="E0A4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6"/>
            <p:cNvSpPr/>
            <p:nvPr/>
          </p:nvSpPr>
          <p:spPr bwMode="auto">
            <a:xfrm>
              <a:off x="11083926" y="7581900"/>
              <a:ext cx="466725" cy="352425"/>
            </a:xfrm>
            <a:custGeom>
              <a:avLst/>
              <a:gdLst>
                <a:gd name="T0" fmla="*/ 124 w 124"/>
                <a:gd name="T1" fmla="*/ 44 h 94"/>
                <a:gd name="T2" fmla="*/ 71 w 124"/>
                <a:gd name="T3" fmla="*/ 32 h 94"/>
                <a:gd name="T4" fmla="*/ 13 w 124"/>
                <a:gd name="T5" fmla="*/ 4 h 94"/>
                <a:gd name="T6" fmla="*/ 54 w 124"/>
                <a:gd name="T7" fmla="*/ 76 h 94"/>
                <a:gd name="T8" fmla="*/ 124 w 124"/>
                <a:gd name="T9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94">
                  <a:moveTo>
                    <a:pt x="124" y="44"/>
                  </a:moveTo>
                  <a:cubicBezTo>
                    <a:pt x="124" y="44"/>
                    <a:pt x="93" y="46"/>
                    <a:pt x="71" y="32"/>
                  </a:cubicBezTo>
                  <a:cubicBezTo>
                    <a:pt x="48" y="18"/>
                    <a:pt x="17" y="0"/>
                    <a:pt x="13" y="4"/>
                  </a:cubicBezTo>
                  <a:cubicBezTo>
                    <a:pt x="10" y="9"/>
                    <a:pt x="0" y="59"/>
                    <a:pt x="54" y="76"/>
                  </a:cubicBezTo>
                  <a:cubicBezTo>
                    <a:pt x="109" y="94"/>
                    <a:pt x="124" y="44"/>
                    <a:pt x="124" y="44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7"/>
            <p:cNvSpPr/>
            <p:nvPr/>
          </p:nvSpPr>
          <p:spPr bwMode="auto">
            <a:xfrm>
              <a:off x="11190288" y="7739063"/>
              <a:ext cx="360363" cy="195263"/>
            </a:xfrm>
            <a:custGeom>
              <a:avLst/>
              <a:gdLst>
                <a:gd name="T0" fmla="*/ 69 w 96"/>
                <a:gd name="T1" fmla="*/ 0 h 52"/>
                <a:gd name="T2" fmla="*/ 33 w 96"/>
                <a:gd name="T3" fmla="*/ 2 h 52"/>
                <a:gd name="T4" fmla="*/ 0 w 96"/>
                <a:gd name="T5" fmla="*/ 20 h 52"/>
                <a:gd name="T6" fmla="*/ 26 w 96"/>
                <a:gd name="T7" fmla="*/ 34 h 52"/>
                <a:gd name="T8" fmla="*/ 96 w 96"/>
                <a:gd name="T9" fmla="*/ 2 h 52"/>
                <a:gd name="T10" fmla="*/ 69 w 96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52">
                  <a:moveTo>
                    <a:pt x="69" y="0"/>
                  </a:moveTo>
                  <a:cubicBezTo>
                    <a:pt x="58" y="4"/>
                    <a:pt x="42" y="2"/>
                    <a:pt x="33" y="2"/>
                  </a:cubicBezTo>
                  <a:cubicBezTo>
                    <a:pt x="18" y="3"/>
                    <a:pt x="7" y="10"/>
                    <a:pt x="0" y="20"/>
                  </a:cubicBezTo>
                  <a:cubicBezTo>
                    <a:pt x="7" y="26"/>
                    <a:pt x="15" y="31"/>
                    <a:pt x="26" y="34"/>
                  </a:cubicBezTo>
                  <a:cubicBezTo>
                    <a:pt x="81" y="52"/>
                    <a:pt x="96" y="2"/>
                    <a:pt x="96" y="2"/>
                  </a:cubicBezTo>
                  <a:cubicBezTo>
                    <a:pt x="96" y="2"/>
                    <a:pt x="84" y="3"/>
                    <a:pt x="69" y="0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8"/>
            <p:cNvSpPr/>
            <p:nvPr/>
          </p:nvSpPr>
          <p:spPr bwMode="auto">
            <a:xfrm>
              <a:off x="11036301" y="6792913"/>
              <a:ext cx="247650" cy="214313"/>
            </a:xfrm>
            <a:custGeom>
              <a:avLst/>
              <a:gdLst>
                <a:gd name="T0" fmla="*/ 9 w 66"/>
                <a:gd name="T1" fmla="*/ 38 h 57"/>
                <a:gd name="T2" fmla="*/ 43 w 66"/>
                <a:gd name="T3" fmla="*/ 40 h 57"/>
                <a:gd name="T4" fmla="*/ 54 w 66"/>
                <a:gd name="T5" fmla="*/ 54 h 57"/>
                <a:gd name="T6" fmla="*/ 66 w 66"/>
                <a:gd name="T7" fmla="*/ 41 h 57"/>
                <a:gd name="T8" fmla="*/ 5 w 66"/>
                <a:gd name="T9" fmla="*/ 20 h 57"/>
                <a:gd name="T10" fmla="*/ 0 w 66"/>
                <a:gd name="T11" fmla="*/ 30 h 57"/>
                <a:gd name="T12" fmla="*/ 9 w 66"/>
                <a:gd name="T13" fmla="*/ 3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7">
                  <a:moveTo>
                    <a:pt x="9" y="38"/>
                  </a:moveTo>
                  <a:cubicBezTo>
                    <a:pt x="19" y="29"/>
                    <a:pt x="35" y="31"/>
                    <a:pt x="43" y="40"/>
                  </a:cubicBezTo>
                  <a:cubicBezTo>
                    <a:pt x="48" y="45"/>
                    <a:pt x="48" y="51"/>
                    <a:pt x="54" y="54"/>
                  </a:cubicBezTo>
                  <a:cubicBezTo>
                    <a:pt x="63" y="57"/>
                    <a:pt x="66" y="49"/>
                    <a:pt x="66" y="41"/>
                  </a:cubicBezTo>
                  <a:cubicBezTo>
                    <a:pt x="65" y="11"/>
                    <a:pt x="27" y="0"/>
                    <a:pt x="5" y="20"/>
                  </a:cubicBezTo>
                  <a:cubicBezTo>
                    <a:pt x="3" y="22"/>
                    <a:pt x="0" y="26"/>
                    <a:pt x="0" y="30"/>
                  </a:cubicBezTo>
                  <a:lnTo>
                    <a:pt x="9" y="38"/>
                  </a:lnTo>
                  <a:close/>
                </a:path>
              </a:pathLst>
            </a:custGeom>
            <a:solidFill>
              <a:srgbClr val="7F5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9"/>
            <p:cNvSpPr/>
            <p:nvPr/>
          </p:nvSpPr>
          <p:spPr bwMode="auto">
            <a:xfrm>
              <a:off x="11710988" y="7112000"/>
              <a:ext cx="252413" cy="233363"/>
            </a:xfrm>
            <a:custGeom>
              <a:avLst/>
              <a:gdLst>
                <a:gd name="T0" fmla="*/ 48 w 67"/>
                <a:gd name="T1" fmla="*/ 60 h 62"/>
                <a:gd name="T2" fmla="*/ 25 w 67"/>
                <a:gd name="T3" fmla="*/ 35 h 62"/>
                <a:gd name="T4" fmla="*/ 8 w 67"/>
                <a:gd name="T5" fmla="*/ 36 h 62"/>
                <a:gd name="T6" fmla="*/ 10 w 67"/>
                <a:gd name="T7" fmla="*/ 19 h 62"/>
                <a:gd name="T8" fmla="*/ 65 w 67"/>
                <a:gd name="T9" fmla="*/ 52 h 62"/>
                <a:gd name="T10" fmla="*/ 61 w 67"/>
                <a:gd name="T11" fmla="*/ 62 h 62"/>
                <a:gd name="T12" fmla="*/ 48 w 67"/>
                <a:gd name="T1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2">
                  <a:moveTo>
                    <a:pt x="48" y="60"/>
                  </a:moveTo>
                  <a:cubicBezTo>
                    <a:pt x="49" y="47"/>
                    <a:pt x="37" y="36"/>
                    <a:pt x="25" y="35"/>
                  </a:cubicBezTo>
                  <a:cubicBezTo>
                    <a:pt x="19" y="35"/>
                    <a:pt x="14" y="39"/>
                    <a:pt x="8" y="36"/>
                  </a:cubicBezTo>
                  <a:cubicBezTo>
                    <a:pt x="0" y="31"/>
                    <a:pt x="4" y="23"/>
                    <a:pt x="10" y="19"/>
                  </a:cubicBezTo>
                  <a:cubicBezTo>
                    <a:pt x="34" y="0"/>
                    <a:pt x="67" y="22"/>
                    <a:pt x="65" y="52"/>
                  </a:cubicBezTo>
                  <a:cubicBezTo>
                    <a:pt x="65" y="55"/>
                    <a:pt x="63" y="60"/>
                    <a:pt x="61" y="62"/>
                  </a:cubicBezTo>
                  <a:lnTo>
                    <a:pt x="48" y="60"/>
                  </a:lnTo>
                  <a:close/>
                </a:path>
              </a:pathLst>
            </a:custGeom>
            <a:solidFill>
              <a:srgbClr val="7F5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60"/>
            <p:cNvSpPr/>
            <p:nvPr/>
          </p:nvSpPr>
          <p:spPr bwMode="auto">
            <a:xfrm>
              <a:off x="10712451" y="8955088"/>
              <a:ext cx="128588" cy="131763"/>
            </a:xfrm>
            <a:custGeom>
              <a:avLst/>
              <a:gdLst>
                <a:gd name="T0" fmla="*/ 14 w 81"/>
                <a:gd name="T1" fmla="*/ 0 h 83"/>
                <a:gd name="T2" fmla="*/ 81 w 81"/>
                <a:gd name="T3" fmla="*/ 35 h 83"/>
                <a:gd name="T4" fmla="*/ 76 w 81"/>
                <a:gd name="T5" fmla="*/ 83 h 83"/>
                <a:gd name="T6" fmla="*/ 0 w 81"/>
                <a:gd name="T7" fmla="*/ 35 h 83"/>
                <a:gd name="T8" fmla="*/ 14 w 81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3">
                  <a:moveTo>
                    <a:pt x="14" y="0"/>
                  </a:moveTo>
                  <a:lnTo>
                    <a:pt x="81" y="35"/>
                  </a:lnTo>
                  <a:lnTo>
                    <a:pt x="76" y="83"/>
                  </a:lnTo>
                  <a:lnTo>
                    <a:pt x="0" y="3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23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61"/>
            <p:cNvSpPr/>
            <p:nvPr/>
          </p:nvSpPr>
          <p:spPr bwMode="auto">
            <a:xfrm>
              <a:off x="11512551" y="9183688"/>
              <a:ext cx="150813" cy="74613"/>
            </a:xfrm>
            <a:custGeom>
              <a:avLst/>
              <a:gdLst>
                <a:gd name="T0" fmla="*/ 0 w 40"/>
                <a:gd name="T1" fmla="*/ 6 h 20"/>
                <a:gd name="T2" fmla="*/ 1 w 40"/>
                <a:gd name="T3" fmla="*/ 15 h 20"/>
                <a:gd name="T4" fmla="*/ 38 w 40"/>
                <a:gd name="T5" fmla="*/ 14 h 20"/>
                <a:gd name="T6" fmla="*/ 40 w 40"/>
                <a:gd name="T7" fmla="*/ 0 h 20"/>
                <a:gd name="T8" fmla="*/ 0 w 4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0" y="6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31" y="20"/>
                    <a:pt x="38" y="14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B23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62"/>
            <p:cNvSpPr/>
            <p:nvPr/>
          </p:nvSpPr>
          <p:spPr bwMode="auto">
            <a:xfrm>
              <a:off x="10296526" y="9840913"/>
              <a:ext cx="506413" cy="288925"/>
            </a:xfrm>
            <a:custGeom>
              <a:avLst/>
              <a:gdLst>
                <a:gd name="T0" fmla="*/ 11 w 135"/>
                <a:gd name="T1" fmla="*/ 67 h 77"/>
                <a:gd name="T2" fmla="*/ 124 w 135"/>
                <a:gd name="T3" fmla="*/ 72 h 77"/>
                <a:gd name="T4" fmla="*/ 70 w 135"/>
                <a:gd name="T5" fmla="*/ 8 h 77"/>
                <a:gd name="T6" fmla="*/ 11 w 135"/>
                <a:gd name="T7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77">
                  <a:moveTo>
                    <a:pt x="11" y="67"/>
                  </a:moveTo>
                  <a:cubicBezTo>
                    <a:pt x="11" y="67"/>
                    <a:pt x="96" y="77"/>
                    <a:pt x="124" y="72"/>
                  </a:cubicBezTo>
                  <a:cubicBezTo>
                    <a:pt x="124" y="72"/>
                    <a:pt x="135" y="17"/>
                    <a:pt x="70" y="8"/>
                  </a:cubicBezTo>
                  <a:cubicBezTo>
                    <a:pt x="4" y="0"/>
                    <a:pt x="0" y="62"/>
                    <a:pt x="11" y="67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63"/>
            <p:cNvSpPr/>
            <p:nvPr/>
          </p:nvSpPr>
          <p:spPr bwMode="auto">
            <a:xfrm>
              <a:off x="10337801" y="9855200"/>
              <a:ext cx="393700" cy="230188"/>
            </a:xfrm>
            <a:custGeom>
              <a:avLst/>
              <a:gdLst>
                <a:gd name="T0" fmla="*/ 105 w 105"/>
                <a:gd name="T1" fmla="*/ 29 h 61"/>
                <a:gd name="T2" fmla="*/ 59 w 105"/>
                <a:gd name="T3" fmla="*/ 4 h 61"/>
                <a:gd name="T4" fmla="*/ 0 w 105"/>
                <a:gd name="T5" fmla="*/ 30 h 61"/>
                <a:gd name="T6" fmla="*/ 105 w 105"/>
                <a:gd name="T7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61">
                  <a:moveTo>
                    <a:pt x="105" y="29"/>
                  </a:moveTo>
                  <a:cubicBezTo>
                    <a:pt x="98" y="18"/>
                    <a:pt x="84" y="8"/>
                    <a:pt x="59" y="4"/>
                  </a:cubicBezTo>
                  <a:cubicBezTo>
                    <a:pt x="25" y="0"/>
                    <a:pt x="7" y="14"/>
                    <a:pt x="0" y="30"/>
                  </a:cubicBezTo>
                  <a:cubicBezTo>
                    <a:pt x="16" y="57"/>
                    <a:pt x="93" y="61"/>
                    <a:pt x="105" y="2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4"/>
            <p:cNvSpPr/>
            <p:nvPr/>
          </p:nvSpPr>
          <p:spPr bwMode="auto">
            <a:xfrm>
              <a:off x="10428288" y="9904413"/>
              <a:ext cx="66675" cy="38100"/>
            </a:xfrm>
            <a:custGeom>
              <a:avLst/>
              <a:gdLst>
                <a:gd name="T0" fmla="*/ 18 w 18"/>
                <a:gd name="T1" fmla="*/ 6 h 10"/>
                <a:gd name="T2" fmla="*/ 9 w 18"/>
                <a:gd name="T3" fmla="*/ 10 h 10"/>
                <a:gd name="T4" fmla="*/ 1 w 18"/>
                <a:gd name="T5" fmla="*/ 4 h 10"/>
                <a:gd name="T6" fmla="*/ 10 w 18"/>
                <a:gd name="T7" fmla="*/ 1 h 10"/>
                <a:gd name="T8" fmla="*/ 18 w 18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8" y="6"/>
                  </a:moveTo>
                  <a:cubicBezTo>
                    <a:pt x="18" y="9"/>
                    <a:pt x="13" y="10"/>
                    <a:pt x="9" y="10"/>
                  </a:cubicBezTo>
                  <a:cubicBezTo>
                    <a:pt x="4" y="9"/>
                    <a:pt x="0" y="7"/>
                    <a:pt x="1" y="4"/>
                  </a:cubicBezTo>
                  <a:cubicBezTo>
                    <a:pt x="1" y="2"/>
                    <a:pt x="5" y="0"/>
                    <a:pt x="10" y="1"/>
                  </a:cubicBezTo>
                  <a:cubicBezTo>
                    <a:pt x="15" y="1"/>
                    <a:pt x="18" y="4"/>
                    <a:pt x="18" y="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5"/>
            <p:cNvSpPr/>
            <p:nvPr/>
          </p:nvSpPr>
          <p:spPr bwMode="auto">
            <a:xfrm>
              <a:off x="11749088" y="9683750"/>
              <a:ext cx="352425" cy="517525"/>
            </a:xfrm>
            <a:custGeom>
              <a:avLst/>
              <a:gdLst>
                <a:gd name="T0" fmla="*/ 94 w 94"/>
                <a:gd name="T1" fmla="*/ 106 h 138"/>
                <a:gd name="T2" fmla="*/ 54 w 94"/>
                <a:gd name="T3" fmla="*/ 0 h 138"/>
                <a:gd name="T4" fmla="*/ 17 w 94"/>
                <a:gd name="T5" fmla="*/ 74 h 138"/>
                <a:gd name="T6" fmla="*/ 94 w 94"/>
                <a:gd name="T7" fmla="*/ 10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38">
                  <a:moveTo>
                    <a:pt x="94" y="106"/>
                  </a:moveTo>
                  <a:cubicBezTo>
                    <a:pt x="94" y="106"/>
                    <a:pt x="70" y="23"/>
                    <a:pt x="54" y="0"/>
                  </a:cubicBezTo>
                  <a:cubicBezTo>
                    <a:pt x="54" y="0"/>
                    <a:pt x="0" y="10"/>
                    <a:pt x="17" y="74"/>
                  </a:cubicBezTo>
                  <a:cubicBezTo>
                    <a:pt x="34" y="138"/>
                    <a:pt x="93" y="118"/>
                    <a:pt x="94" y="106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6"/>
            <p:cNvSpPr/>
            <p:nvPr/>
          </p:nvSpPr>
          <p:spPr bwMode="auto">
            <a:xfrm>
              <a:off x="11787188" y="9758363"/>
              <a:ext cx="269875" cy="368300"/>
            </a:xfrm>
            <a:custGeom>
              <a:avLst/>
              <a:gdLst>
                <a:gd name="T0" fmla="*/ 12 w 72"/>
                <a:gd name="T1" fmla="*/ 2 h 98"/>
                <a:gd name="T2" fmla="*/ 7 w 72"/>
                <a:gd name="T3" fmla="*/ 54 h 98"/>
                <a:gd name="T4" fmla="*/ 53 w 72"/>
                <a:gd name="T5" fmla="*/ 98 h 98"/>
                <a:gd name="T6" fmla="*/ 12 w 72"/>
                <a:gd name="T7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98">
                  <a:moveTo>
                    <a:pt x="12" y="2"/>
                  </a:moveTo>
                  <a:cubicBezTo>
                    <a:pt x="4" y="13"/>
                    <a:pt x="0" y="29"/>
                    <a:pt x="7" y="54"/>
                  </a:cubicBezTo>
                  <a:cubicBezTo>
                    <a:pt x="16" y="87"/>
                    <a:pt x="36" y="98"/>
                    <a:pt x="53" y="98"/>
                  </a:cubicBezTo>
                  <a:cubicBezTo>
                    <a:pt x="72" y="74"/>
                    <a:pt x="46" y="0"/>
                    <a:pt x="12" y="2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7"/>
            <p:cNvSpPr/>
            <p:nvPr/>
          </p:nvSpPr>
          <p:spPr bwMode="auto">
            <a:xfrm>
              <a:off x="11876088" y="9994900"/>
              <a:ext cx="41275" cy="66675"/>
            </a:xfrm>
            <a:custGeom>
              <a:avLst/>
              <a:gdLst>
                <a:gd name="T0" fmla="*/ 3 w 11"/>
                <a:gd name="T1" fmla="*/ 1 h 18"/>
                <a:gd name="T2" fmla="*/ 10 w 11"/>
                <a:gd name="T3" fmla="*/ 8 h 18"/>
                <a:gd name="T4" fmla="*/ 8 w 11"/>
                <a:gd name="T5" fmla="*/ 18 h 18"/>
                <a:gd name="T6" fmla="*/ 1 w 11"/>
                <a:gd name="T7" fmla="*/ 10 h 18"/>
                <a:gd name="T8" fmla="*/ 3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3" y="1"/>
                  </a:moveTo>
                  <a:cubicBezTo>
                    <a:pt x="5" y="0"/>
                    <a:pt x="8" y="3"/>
                    <a:pt x="10" y="8"/>
                  </a:cubicBezTo>
                  <a:cubicBezTo>
                    <a:pt x="11" y="13"/>
                    <a:pt x="10" y="17"/>
                    <a:pt x="8" y="18"/>
                  </a:cubicBezTo>
                  <a:cubicBezTo>
                    <a:pt x="5" y="18"/>
                    <a:pt x="2" y="15"/>
                    <a:pt x="1" y="10"/>
                  </a:cubicBezTo>
                  <a:cubicBezTo>
                    <a:pt x="0" y="6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直角三角形 1"/>
          <p:cNvSpPr/>
          <p:nvPr/>
        </p:nvSpPr>
        <p:spPr>
          <a:xfrm>
            <a:off x="0" y="3897745"/>
            <a:ext cx="12192000" cy="2960255"/>
          </a:xfrm>
          <a:prstGeom prst="rtTriangle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8" name="组合 177"/>
          <p:cNvGrpSpPr/>
          <p:nvPr/>
        </p:nvGrpSpPr>
        <p:grpSpPr>
          <a:xfrm>
            <a:off x="9002425" y="2039712"/>
            <a:ext cx="2675824" cy="655802"/>
            <a:chOff x="8680145" y="2012578"/>
            <a:chExt cx="2675824" cy="655802"/>
          </a:xfrm>
        </p:grpSpPr>
        <p:grpSp>
          <p:nvGrpSpPr>
            <p:cNvPr id="168" name="组合 167"/>
            <p:cNvGrpSpPr>
              <a:grpSpLocks noChangeAspect="1"/>
            </p:cNvGrpSpPr>
            <p:nvPr/>
          </p:nvGrpSpPr>
          <p:grpSpPr>
            <a:xfrm>
              <a:off x="10788421" y="2012578"/>
              <a:ext cx="567548" cy="611079"/>
              <a:chOff x="7010400" y="-430212"/>
              <a:chExt cx="558801" cy="601662"/>
            </a:xfrm>
            <a:solidFill>
              <a:schemeClr val="tx1"/>
            </a:solidFill>
          </p:grpSpPr>
          <p:sp>
            <p:nvSpPr>
              <p:cNvPr id="169" name="Freeform 933"/>
              <p:cNvSpPr/>
              <p:nvPr/>
            </p:nvSpPr>
            <p:spPr bwMode="auto">
              <a:xfrm>
                <a:off x="7089775" y="-182562"/>
                <a:ext cx="41275" cy="87313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23 h 23"/>
                  <a:gd name="T4" fmla="*/ 6 w 11"/>
                  <a:gd name="T5" fmla="*/ 23 h 23"/>
                  <a:gd name="T6" fmla="*/ 11 w 11"/>
                  <a:gd name="T7" fmla="*/ 2 h 23"/>
                  <a:gd name="T8" fmla="*/ 6 w 11"/>
                  <a:gd name="T9" fmla="*/ 1 h 23"/>
                  <a:gd name="T10" fmla="*/ 1 w 1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3">
                    <a:moveTo>
                      <a:pt x="1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8" y="1"/>
                      <a:pt x="6" y="1"/>
                    </a:cubicBezTo>
                    <a:cubicBezTo>
                      <a:pt x="5" y="1"/>
                      <a:pt x="3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934"/>
              <p:cNvSpPr/>
              <p:nvPr/>
            </p:nvSpPr>
            <p:spPr bwMode="auto">
              <a:xfrm>
                <a:off x="7010400" y="-350837"/>
                <a:ext cx="214313" cy="168275"/>
              </a:xfrm>
              <a:custGeom>
                <a:avLst/>
                <a:gdLst>
                  <a:gd name="T0" fmla="*/ 28 w 57"/>
                  <a:gd name="T1" fmla="*/ 44 h 45"/>
                  <a:gd name="T2" fmla="*/ 57 w 57"/>
                  <a:gd name="T3" fmla="*/ 37 h 45"/>
                  <a:gd name="T4" fmla="*/ 44 w 57"/>
                  <a:gd name="T5" fmla="*/ 26 h 45"/>
                  <a:gd name="T6" fmla="*/ 45 w 57"/>
                  <a:gd name="T7" fmla="*/ 3 h 45"/>
                  <a:gd name="T8" fmla="*/ 32 w 57"/>
                  <a:gd name="T9" fmla="*/ 3 h 45"/>
                  <a:gd name="T10" fmla="*/ 21 w 57"/>
                  <a:gd name="T11" fmla="*/ 0 h 45"/>
                  <a:gd name="T12" fmla="*/ 16 w 57"/>
                  <a:gd name="T13" fmla="*/ 23 h 45"/>
                  <a:gd name="T14" fmla="*/ 1 w 57"/>
                  <a:gd name="T15" fmla="*/ 30 h 45"/>
                  <a:gd name="T16" fmla="*/ 28 w 57"/>
                  <a:gd name="T17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45">
                    <a:moveTo>
                      <a:pt x="28" y="44"/>
                    </a:moveTo>
                    <a:cubicBezTo>
                      <a:pt x="43" y="45"/>
                      <a:pt x="56" y="42"/>
                      <a:pt x="57" y="37"/>
                    </a:cubicBezTo>
                    <a:cubicBezTo>
                      <a:pt x="57" y="33"/>
                      <a:pt x="52" y="29"/>
                      <a:pt x="44" y="26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2" y="4"/>
                      <a:pt x="37" y="4"/>
                      <a:pt x="32" y="3"/>
                    </a:cubicBezTo>
                    <a:cubicBezTo>
                      <a:pt x="28" y="3"/>
                      <a:pt x="24" y="2"/>
                      <a:pt x="21" y="0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8" y="23"/>
                      <a:pt x="2" y="26"/>
                      <a:pt x="1" y="30"/>
                    </a:cubicBezTo>
                    <a:cubicBezTo>
                      <a:pt x="0" y="36"/>
                      <a:pt x="12" y="42"/>
                      <a:pt x="2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935"/>
              <p:cNvSpPr/>
              <p:nvPr/>
            </p:nvSpPr>
            <p:spPr bwMode="auto">
              <a:xfrm>
                <a:off x="7021513" y="-231775"/>
                <a:ext cx="547688" cy="403225"/>
              </a:xfrm>
              <a:custGeom>
                <a:avLst/>
                <a:gdLst>
                  <a:gd name="T0" fmla="*/ 86 w 146"/>
                  <a:gd name="T1" fmla="*/ 0 h 107"/>
                  <a:gd name="T2" fmla="*/ 56 w 146"/>
                  <a:gd name="T3" fmla="*/ 9 h 107"/>
                  <a:gd name="T4" fmla="*/ 34 w 146"/>
                  <a:gd name="T5" fmla="*/ 16 h 107"/>
                  <a:gd name="T6" fmla="*/ 34 w 146"/>
                  <a:gd name="T7" fmla="*/ 16 h 107"/>
                  <a:gd name="T8" fmla="*/ 33 w 146"/>
                  <a:gd name="T9" fmla="*/ 16 h 107"/>
                  <a:gd name="T10" fmla="*/ 30 w 146"/>
                  <a:gd name="T11" fmla="*/ 28 h 107"/>
                  <a:gd name="T12" fmla="*/ 75 w 146"/>
                  <a:gd name="T13" fmla="*/ 15 h 107"/>
                  <a:gd name="T14" fmla="*/ 117 w 146"/>
                  <a:gd name="T15" fmla="*/ 75 h 107"/>
                  <a:gd name="T16" fmla="*/ 34 w 146"/>
                  <a:gd name="T17" fmla="*/ 93 h 107"/>
                  <a:gd name="T18" fmla="*/ 16 w 146"/>
                  <a:gd name="T19" fmla="*/ 39 h 107"/>
                  <a:gd name="T20" fmla="*/ 14 w 146"/>
                  <a:gd name="T21" fmla="*/ 39 h 107"/>
                  <a:gd name="T22" fmla="*/ 14 w 146"/>
                  <a:gd name="T23" fmla="*/ 33 h 107"/>
                  <a:gd name="T24" fmla="*/ 14 w 146"/>
                  <a:gd name="T25" fmla="*/ 33 h 107"/>
                  <a:gd name="T26" fmla="*/ 14 w 146"/>
                  <a:gd name="T27" fmla="*/ 33 h 107"/>
                  <a:gd name="T28" fmla="*/ 15 w 146"/>
                  <a:gd name="T29" fmla="*/ 21 h 107"/>
                  <a:gd name="T30" fmla="*/ 0 w 146"/>
                  <a:gd name="T31" fmla="*/ 25 h 107"/>
                  <a:gd name="T32" fmla="*/ 26 w 146"/>
                  <a:gd name="T33" fmla="*/ 107 h 107"/>
                  <a:gd name="T34" fmla="*/ 146 w 146"/>
                  <a:gd name="T35" fmla="*/ 80 h 107"/>
                  <a:gd name="T36" fmla="*/ 86 w 146"/>
                  <a:gd name="T3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07">
                    <a:moveTo>
                      <a:pt x="86" y="0"/>
                    </a:moveTo>
                    <a:cubicBezTo>
                      <a:pt x="56" y="9"/>
                      <a:pt x="56" y="9"/>
                      <a:pt x="56" y="9"/>
                    </a:cubicBezTo>
                    <a:cubicBezTo>
                      <a:pt x="53" y="13"/>
                      <a:pt x="45" y="16"/>
                      <a:pt x="34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9" y="41"/>
                      <a:pt x="100" y="62"/>
                      <a:pt x="117" y="75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6" y="80"/>
                      <a:pt x="81" y="46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936"/>
              <p:cNvSpPr>
                <a:spLocks noEditPoints="1"/>
              </p:cNvSpPr>
              <p:nvPr/>
            </p:nvSpPr>
            <p:spPr bwMode="auto">
              <a:xfrm>
                <a:off x="7059613" y="-430212"/>
                <a:ext cx="157163" cy="85725"/>
              </a:xfrm>
              <a:custGeom>
                <a:avLst/>
                <a:gdLst>
                  <a:gd name="T0" fmla="*/ 20 w 42"/>
                  <a:gd name="T1" fmla="*/ 22 h 23"/>
                  <a:gd name="T2" fmla="*/ 41 w 42"/>
                  <a:gd name="T3" fmla="*/ 14 h 23"/>
                  <a:gd name="T4" fmla="*/ 22 w 42"/>
                  <a:gd name="T5" fmla="*/ 1 h 23"/>
                  <a:gd name="T6" fmla="*/ 1 w 42"/>
                  <a:gd name="T7" fmla="*/ 9 h 23"/>
                  <a:gd name="T8" fmla="*/ 20 w 42"/>
                  <a:gd name="T9" fmla="*/ 22 h 23"/>
                  <a:gd name="T10" fmla="*/ 21 w 42"/>
                  <a:gd name="T11" fmla="*/ 8 h 23"/>
                  <a:gd name="T12" fmla="*/ 35 w 42"/>
                  <a:gd name="T13" fmla="*/ 13 h 23"/>
                  <a:gd name="T14" fmla="*/ 20 w 42"/>
                  <a:gd name="T15" fmla="*/ 16 h 23"/>
                  <a:gd name="T16" fmla="*/ 7 w 42"/>
                  <a:gd name="T17" fmla="*/ 10 h 23"/>
                  <a:gd name="T18" fmla="*/ 21 w 42"/>
                  <a:gd name="T1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23">
                    <a:moveTo>
                      <a:pt x="20" y="22"/>
                    </a:moveTo>
                    <a:cubicBezTo>
                      <a:pt x="31" y="23"/>
                      <a:pt x="41" y="20"/>
                      <a:pt x="41" y="14"/>
                    </a:cubicBezTo>
                    <a:cubicBezTo>
                      <a:pt x="42" y="9"/>
                      <a:pt x="34" y="3"/>
                      <a:pt x="22" y="1"/>
                    </a:cubicBezTo>
                    <a:cubicBezTo>
                      <a:pt x="11" y="0"/>
                      <a:pt x="1" y="3"/>
                      <a:pt x="1" y="9"/>
                    </a:cubicBezTo>
                    <a:cubicBezTo>
                      <a:pt x="0" y="15"/>
                      <a:pt x="8" y="20"/>
                      <a:pt x="20" y="22"/>
                    </a:cubicBezTo>
                    <a:close/>
                    <a:moveTo>
                      <a:pt x="21" y="8"/>
                    </a:moveTo>
                    <a:cubicBezTo>
                      <a:pt x="29" y="9"/>
                      <a:pt x="34" y="12"/>
                      <a:pt x="35" y="13"/>
                    </a:cubicBezTo>
                    <a:cubicBezTo>
                      <a:pt x="33" y="15"/>
                      <a:pt x="28" y="16"/>
                      <a:pt x="20" y="16"/>
                    </a:cubicBezTo>
                    <a:cubicBezTo>
                      <a:pt x="13" y="15"/>
                      <a:pt x="8" y="11"/>
                      <a:pt x="7" y="10"/>
                    </a:cubicBezTo>
                    <a:cubicBezTo>
                      <a:pt x="8" y="9"/>
                      <a:pt x="14" y="7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937"/>
              <p:cNvSpPr/>
              <p:nvPr/>
            </p:nvSpPr>
            <p:spPr bwMode="auto">
              <a:xfrm>
                <a:off x="7148513" y="-1587"/>
                <a:ext cx="241300" cy="85725"/>
              </a:xfrm>
              <a:custGeom>
                <a:avLst/>
                <a:gdLst>
                  <a:gd name="T0" fmla="*/ 0 w 64"/>
                  <a:gd name="T1" fmla="*/ 19 h 23"/>
                  <a:gd name="T2" fmla="*/ 6 w 64"/>
                  <a:gd name="T3" fmla="*/ 22 h 23"/>
                  <a:gd name="T4" fmla="*/ 60 w 64"/>
                  <a:gd name="T5" fmla="*/ 9 h 23"/>
                  <a:gd name="T6" fmla="*/ 63 w 64"/>
                  <a:gd name="T7" fmla="*/ 4 h 23"/>
                  <a:gd name="T8" fmla="*/ 58 w 64"/>
                  <a:gd name="T9" fmla="*/ 0 h 23"/>
                  <a:gd name="T10" fmla="*/ 3 w 64"/>
                  <a:gd name="T11" fmla="*/ 13 h 23"/>
                  <a:gd name="T12" fmla="*/ 0 w 64"/>
                  <a:gd name="T1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3">
                    <a:moveTo>
                      <a:pt x="0" y="19"/>
                    </a:moveTo>
                    <a:cubicBezTo>
                      <a:pt x="1" y="21"/>
                      <a:pt x="3" y="23"/>
                      <a:pt x="6" y="22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2" y="9"/>
                      <a:pt x="64" y="6"/>
                      <a:pt x="63" y="4"/>
                    </a:cubicBezTo>
                    <a:cubicBezTo>
                      <a:pt x="63" y="1"/>
                      <a:pt x="60" y="0"/>
                      <a:pt x="58" y="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4"/>
                      <a:pt x="0" y="16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938"/>
              <p:cNvSpPr/>
              <p:nvPr/>
            </p:nvSpPr>
            <p:spPr bwMode="auto">
              <a:xfrm>
                <a:off x="7134225" y="-58737"/>
                <a:ext cx="198438" cy="76200"/>
              </a:xfrm>
              <a:custGeom>
                <a:avLst/>
                <a:gdLst>
                  <a:gd name="T0" fmla="*/ 47 w 53"/>
                  <a:gd name="T1" fmla="*/ 0 h 20"/>
                  <a:gd name="T2" fmla="*/ 3 w 53"/>
                  <a:gd name="T3" fmla="*/ 11 h 20"/>
                  <a:gd name="T4" fmla="*/ 0 w 53"/>
                  <a:gd name="T5" fmla="*/ 16 h 20"/>
                  <a:gd name="T6" fmla="*/ 5 w 53"/>
                  <a:gd name="T7" fmla="*/ 20 h 20"/>
                  <a:gd name="T8" fmla="*/ 50 w 53"/>
                  <a:gd name="T9" fmla="*/ 9 h 20"/>
                  <a:gd name="T10" fmla="*/ 52 w 53"/>
                  <a:gd name="T11" fmla="*/ 4 h 20"/>
                  <a:gd name="T12" fmla="*/ 47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7" y="0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1" y="11"/>
                      <a:pt x="0" y="14"/>
                      <a:pt x="0" y="16"/>
                    </a:cubicBezTo>
                    <a:cubicBezTo>
                      <a:pt x="1" y="19"/>
                      <a:pt x="3" y="20"/>
                      <a:pt x="5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2" y="4"/>
                    </a:cubicBezTo>
                    <a:cubicBezTo>
                      <a:pt x="52" y="2"/>
                      <a:pt x="49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939"/>
              <p:cNvSpPr/>
              <p:nvPr/>
            </p:nvSpPr>
            <p:spPr bwMode="auto">
              <a:xfrm>
                <a:off x="7104063" y="-122237"/>
                <a:ext cx="198438" cy="74613"/>
              </a:xfrm>
              <a:custGeom>
                <a:avLst/>
                <a:gdLst>
                  <a:gd name="T0" fmla="*/ 48 w 53"/>
                  <a:gd name="T1" fmla="*/ 0 h 20"/>
                  <a:gd name="T2" fmla="*/ 4 w 53"/>
                  <a:gd name="T3" fmla="*/ 11 h 20"/>
                  <a:gd name="T4" fmla="*/ 1 w 53"/>
                  <a:gd name="T5" fmla="*/ 16 h 20"/>
                  <a:gd name="T6" fmla="*/ 6 w 53"/>
                  <a:gd name="T7" fmla="*/ 20 h 20"/>
                  <a:gd name="T8" fmla="*/ 50 w 53"/>
                  <a:gd name="T9" fmla="*/ 9 h 20"/>
                  <a:gd name="T10" fmla="*/ 53 w 53"/>
                  <a:gd name="T11" fmla="*/ 4 h 20"/>
                  <a:gd name="T12" fmla="*/ 48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8" y="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2" y="11"/>
                      <a:pt x="0" y="14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3" y="4"/>
                    </a:cubicBezTo>
                    <a:cubicBezTo>
                      <a:pt x="52" y="1"/>
                      <a:pt x="50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6" name="文本框 175"/>
            <p:cNvSpPr txBox="1"/>
            <p:nvPr/>
          </p:nvSpPr>
          <p:spPr>
            <a:xfrm>
              <a:off x="8680145" y="2083605"/>
              <a:ext cx="2175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600" dirty="0"/>
                <a:t>企业文化</a:t>
              </a:r>
              <a:endParaRPr lang="zh-CN" altLang="en-US" sz="3200" spc="600" dirty="0"/>
            </a:p>
          </p:txBody>
        </p:sp>
      </p:grpSp>
      <p:sp>
        <p:nvSpPr>
          <p:cNvPr id="179" name="文本框 178"/>
          <p:cNvSpPr txBox="1"/>
          <p:nvPr/>
        </p:nvSpPr>
        <p:spPr>
          <a:xfrm>
            <a:off x="640445" y="5300054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企业文化</a:t>
            </a:r>
            <a:endParaRPr lang="zh-CN" altLang="en-US" sz="5400" spc="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1235693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310279" y="171383"/>
            <a:ext cx="756386" cy="948524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3634" y="80790"/>
            <a:ext cx="4130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工会</a:t>
            </a:r>
            <a:r>
              <a:rPr lang="en-US" altLang="zh-CN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/</a:t>
            </a:r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活动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6335" y="1281430"/>
            <a:ext cx="4214495" cy="2617470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495" y="1365250"/>
            <a:ext cx="3967480" cy="2430145"/>
          </a:xfrm>
          <a:prstGeom prst="rect">
            <a:avLst/>
          </a:prstGeom>
        </p:spPr>
      </p:pic>
      <p:pic>
        <p:nvPicPr>
          <p:cNvPr id="94" name="图片 93" descr="D70_77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3898900"/>
            <a:ext cx="4371340" cy="2898140"/>
          </a:xfrm>
          <a:prstGeom prst="rect">
            <a:avLst/>
          </a:prstGeom>
        </p:spPr>
      </p:pic>
      <p:pic>
        <p:nvPicPr>
          <p:cNvPr id="95" name="图片 1" descr="合照"/>
          <p:cNvPicPr>
            <a:picLocks noChangeAspect="1"/>
          </p:cNvPicPr>
          <p:nvPr/>
        </p:nvPicPr>
        <p:blipFill>
          <a:blip r:embed="rId4"/>
          <a:srcRect t="19431" b="15103"/>
          <a:stretch>
            <a:fillRect/>
          </a:stretch>
        </p:blipFill>
        <p:spPr>
          <a:xfrm>
            <a:off x="851535" y="4119245"/>
            <a:ext cx="3758565" cy="245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1235693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310279" y="171383"/>
            <a:ext cx="756386" cy="948524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3810" y="80645"/>
            <a:ext cx="67976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工会</a:t>
            </a:r>
            <a:r>
              <a:rPr lang="en-US" altLang="zh-CN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/</a:t>
            </a:r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生日会</a:t>
            </a:r>
            <a:r>
              <a:rPr lang="en-US" altLang="zh-CN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/</a:t>
            </a:r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活动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0141" y="1426723"/>
            <a:ext cx="3007534" cy="2091739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51" y="4716178"/>
            <a:ext cx="2949521" cy="19592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0" y="1235710"/>
            <a:ext cx="5492750" cy="3205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765" y="3689350"/>
            <a:ext cx="4376420" cy="2887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1137722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096611" y="39942"/>
            <a:ext cx="801475" cy="1082412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8377" y="68134"/>
            <a:ext cx="330691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厂区展示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6200" y="1421765"/>
            <a:ext cx="10050780" cy="532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1137722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096611" y="39942"/>
            <a:ext cx="801475" cy="1082412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8377" y="68134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宿舍展示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82" name="Picture 6" descr="_MG_宿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5504" y="1168571"/>
            <a:ext cx="8780991" cy="548811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1137722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096611" y="39942"/>
            <a:ext cx="801475" cy="1082412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8415" y="67945"/>
            <a:ext cx="5872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宿舍</a:t>
            </a:r>
            <a:r>
              <a:rPr lang="en-US" altLang="zh-CN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/</a:t>
            </a:r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食堂展示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85" name="图片 84" descr="_MG_00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874" y="4124386"/>
            <a:ext cx="4051223" cy="2361152"/>
          </a:xfrm>
          <a:prstGeom prst="rect">
            <a:avLst/>
          </a:prstGeom>
        </p:spPr>
      </p:pic>
      <p:pic>
        <p:nvPicPr>
          <p:cNvPr id="86" name="图片 85" descr="20131210_1604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468" y="4124386"/>
            <a:ext cx="4363417" cy="24386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95" y="1137920"/>
            <a:ext cx="3966210" cy="2567940"/>
          </a:xfrm>
          <a:prstGeom prst="rect">
            <a:avLst/>
          </a:prstGeom>
        </p:spPr>
      </p:pic>
      <p:pic>
        <p:nvPicPr>
          <p:cNvPr id="2" name="图片 1" descr="20131210_155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455" y="1297940"/>
            <a:ext cx="4079875" cy="240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8415" y="817682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096611" y="39942"/>
            <a:ext cx="801475" cy="1082412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-38" y="189"/>
            <a:ext cx="330691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展厅一角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922020"/>
            <a:ext cx="4950460" cy="2400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80" y="846455"/>
            <a:ext cx="3517900" cy="2401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" y="3446145"/>
            <a:ext cx="4290695" cy="32372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00" y="3446145"/>
            <a:ext cx="4441825" cy="315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8415" y="817682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096611" y="39942"/>
            <a:ext cx="801475" cy="1082412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0" y="0"/>
            <a:ext cx="72116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展厅、工作室一角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" y="1043305"/>
            <a:ext cx="3691255" cy="25488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35" y="817880"/>
            <a:ext cx="4523105" cy="27076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3888740"/>
            <a:ext cx="496379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290" y="3651250"/>
            <a:ext cx="4181475" cy="293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26664" y="589025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rgbClr val="F04D14"/>
                </a:solidFill>
              </a:rPr>
              <a:t>C</a:t>
            </a:r>
            <a:r>
              <a:rPr lang="en-US" altLang="zh-CN" sz="5400" spc="600" dirty="0">
                <a:solidFill>
                  <a:srgbClr val="F04D14"/>
                </a:solidFill>
              </a:rPr>
              <a:t>ontents</a:t>
            </a:r>
            <a:endParaRPr lang="zh-CN" altLang="en-US" sz="5400" spc="600" dirty="0">
              <a:solidFill>
                <a:srgbClr val="F04D14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708064" y="1333608"/>
            <a:ext cx="7483936" cy="0"/>
          </a:xfrm>
          <a:prstGeom prst="line">
            <a:avLst/>
          </a:prstGeom>
          <a:ln>
            <a:solidFill>
              <a:srgbClr val="F04D1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748074" y="564167"/>
            <a:ext cx="55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宣讲目录</a:t>
            </a:r>
            <a:endParaRPr lang="zh-CN" altLang="en-US" sz="40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89519" y="2422187"/>
            <a:ext cx="2847860" cy="3589339"/>
            <a:chOff x="854478" y="2422187"/>
            <a:chExt cx="2847860" cy="3589339"/>
          </a:xfrm>
        </p:grpSpPr>
        <p:sp>
          <p:nvSpPr>
            <p:cNvPr id="7" name="文本框 6"/>
            <p:cNvSpPr txBox="1"/>
            <p:nvPr/>
          </p:nvSpPr>
          <p:spPr>
            <a:xfrm>
              <a:off x="854478" y="4843001"/>
              <a:ext cx="2847860" cy="116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spc="600" dirty="0">
                  <a:latin typeface="+mn-ea"/>
                </a:rPr>
                <a:t>我们是谁</a:t>
              </a:r>
              <a:endParaRPr lang="en-US" altLang="zh-CN" sz="2800" spc="600" dirty="0">
                <a:latin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800" spc="600" dirty="0">
                  <a:latin typeface="+mn-ea"/>
                </a:rPr>
                <a:t>公司情况介绍</a:t>
              </a:r>
              <a:endParaRPr lang="zh-CN" altLang="en-US" sz="2800" spc="600" dirty="0">
                <a:latin typeface="+mn-ea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64720" y="2422187"/>
              <a:ext cx="2627376" cy="2534112"/>
              <a:chOff x="964720" y="2422187"/>
              <a:chExt cx="2627376" cy="2534112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964720" y="2422187"/>
                <a:ext cx="2627376" cy="2534112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968556" y="3397539"/>
                <a:ext cx="5790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solidFill>
                      <a:schemeClr val="bg1"/>
                    </a:solidFill>
                  </a:rPr>
                  <a:t>壹</a:t>
                </a:r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4290088" y="2422187"/>
            <a:ext cx="3250162" cy="3633454"/>
            <a:chOff x="4542558" y="2422187"/>
            <a:chExt cx="3250162" cy="3633454"/>
          </a:xfrm>
        </p:grpSpPr>
        <p:grpSp>
          <p:nvGrpSpPr>
            <p:cNvPr id="19" name="组合 18"/>
            <p:cNvGrpSpPr/>
            <p:nvPr/>
          </p:nvGrpSpPr>
          <p:grpSpPr>
            <a:xfrm>
              <a:off x="4833631" y="2422187"/>
              <a:ext cx="2627376" cy="2534112"/>
              <a:chOff x="4782313" y="2422187"/>
              <a:chExt cx="2627376" cy="253411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782313" y="2422187"/>
                <a:ext cx="2627376" cy="2534112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5801415" y="3397539"/>
                <a:ext cx="5790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solidFill>
                      <a:schemeClr val="bg1"/>
                    </a:solidFill>
                  </a:rPr>
                  <a:t>贰</a:t>
                </a:r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4542558" y="4843001"/>
              <a:ext cx="3250162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spc="600" dirty="0">
                  <a:latin typeface="+mn-ea"/>
                </a:rPr>
                <a:t>选择我们</a:t>
              </a:r>
              <a:endParaRPr lang="en-US" altLang="zh-CN" sz="2800" spc="600" dirty="0">
                <a:latin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800" spc="600" dirty="0">
                  <a:latin typeface="+mn-ea"/>
                </a:rPr>
                <a:t>发展平台及福利</a:t>
              </a:r>
              <a:endParaRPr lang="zh-CN" altLang="en-US" sz="2800" spc="600" dirty="0">
                <a:latin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072639" y="2422187"/>
            <a:ext cx="3250162" cy="3589339"/>
            <a:chOff x="8037598" y="2422187"/>
            <a:chExt cx="3250162" cy="3589339"/>
          </a:xfrm>
        </p:grpSpPr>
        <p:grpSp>
          <p:nvGrpSpPr>
            <p:cNvPr id="21" name="组合 20"/>
            <p:cNvGrpSpPr/>
            <p:nvPr/>
          </p:nvGrpSpPr>
          <p:grpSpPr>
            <a:xfrm>
              <a:off x="8328671" y="2422187"/>
              <a:ext cx="2627376" cy="2534112"/>
              <a:chOff x="8269691" y="2422187"/>
              <a:chExt cx="2627376" cy="253411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269691" y="2422187"/>
                <a:ext cx="2627376" cy="2534112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9268447" y="3397539"/>
                <a:ext cx="6298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solidFill>
                      <a:schemeClr val="bg1"/>
                    </a:solidFill>
                  </a:rPr>
                  <a:t>叁</a:t>
                </a:r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8037598" y="4843001"/>
              <a:ext cx="3250162" cy="116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spc="600" dirty="0">
                  <a:latin typeface="+mn-ea"/>
                </a:rPr>
                <a:t>加入我们</a:t>
              </a:r>
              <a:endParaRPr lang="en-US" altLang="zh-CN" sz="2800" spc="600" dirty="0">
                <a:latin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800" spc="600" dirty="0">
                  <a:latin typeface="+mn-ea"/>
                </a:rPr>
                <a:t>招聘岗位介绍</a:t>
              </a:r>
              <a:endParaRPr lang="zh-CN" altLang="en-US" sz="2800" spc="600" dirty="0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46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8415" y="817682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096611" y="39942"/>
            <a:ext cx="801475" cy="1082412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0" y="0"/>
            <a:ext cx="7870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展厅、实践中心一角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922020"/>
            <a:ext cx="5849620" cy="3435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25" y="3044190"/>
            <a:ext cx="5424170" cy="2839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8415" y="817682"/>
            <a:ext cx="12192000" cy="0"/>
          </a:xfrm>
          <a:prstGeom prst="line">
            <a:avLst/>
          </a:prstGeom>
          <a:ln w="19050">
            <a:solidFill>
              <a:srgbClr val="ED92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096611" y="39942"/>
            <a:ext cx="801475" cy="1082412"/>
            <a:chOff x="7138988" y="6118225"/>
            <a:chExt cx="2286000" cy="4217988"/>
          </a:xfrm>
        </p:grpSpPr>
        <p:sp>
          <p:nvSpPr>
            <p:cNvPr id="15" name="Freeform 73"/>
            <p:cNvSpPr/>
            <p:nvPr/>
          </p:nvSpPr>
          <p:spPr bwMode="auto">
            <a:xfrm>
              <a:off x="7138988" y="8509000"/>
              <a:ext cx="725488" cy="603250"/>
            </a:xfrm>
            <a:custGeom>
              <a:avLst/>
              <a:gdLst>
                <a:gd name="T0" fmla="*/ 193 w 193"/>
                <a:gd name="T1" fmla="*/ 79 h 161"/>
                <a:gd name="T2" fmla="*/ 173 w 193"/>
                <a:gd name="T3" fmla="*/ 79 h 161"/>
                <a:gd name="T4" fmla="*/ 153 w 193"/>
                <a:gd name="T5" fmla="*/ 49 h 161"/>
                <a:gd name="T6" fmla="*/ 148 w 193"/>
                <a:gd name="T7" fmla="*/ 20 h 161"/>
                <a:gd name="T8" fmla="*/ 138 w 193"/>
                <a:gd name="T9" fmla="*/ 2 h 161"/>
                <a:gd name="T10" fmla="*/ 118 w 193"/>
                <a:gd name="T11" fmla="*/ 56 h 161"/>
                <a:gd name="T12" fmla="*/ 36 w 193"/>
                <a:gd name="T13" fmla="*/ 70 h 161"/>
                <a:gd name="T14" fmla="*/ 11 w 193"/>
                <a:gd name="T15" fmla="*/ 86 h 161"/>
                <a:gd name="T16" fmla="*/ 19 w 193"/>
                <a:gd name="T17" fmla="*/ 104 h 161"/>
                <a:gd name="T18" fmla="*/ 6 w 193"/>
                <a:gd name="T19" fmla="*/ 131 h 161"/>
                <a:gd name="T20" fmla="*/ 28 w 193"/>
                <a:gd name="T21" fmla="*/ 139 h 161"/>
                <a:gd name="T22" fmla="*/ 29 w 193"/>
                <a:gd name="T23" fmla="*/ 154 h 161"/>
                <a:gd name="T24" fmla="*/ 64 w 193"/>
                <a:gd name="T25" fmla="*/ 148 h 161"/>
                <a:gd name="T26" fmla="*/ 126 w 193"/>
                <a:gd name="T27" fmla="*/ 143 h 161"/>
                <a:gd name="T28" fmla="*/ 177 w 193"/>
                <a:gd name="T29" fmla="*/ 131 h 161"/>
                <a:gd name="T30" fmla="*/ 193 w 193"/>
                <a:gd name="T31" fmla="*/ 123 h 161"/>
                <a:gd name="T32" fmla="*/ 193 w 193"/>
                <a:gd name="T33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61">
                  <a:moveTo>
                    <a:pt x="193" y="79"/>
                  </a:moveTo>
                  <a:cubicBezTo>
                    <a:pt x="173" y="79"/>
                    <a:pt x="173" y="79"/>
                    <a:pt x="173" y="79"/>
                  </a:cubicBezTo>
                  <a:cubicBezTo>
                    <a:pt x="173" y="79"/>
                    <a:pt x="176" y="54"/>
                    <a:pt x="153" y="49"/>
                  </a:cubicBezTo>
                  <a:cubicBezTo>
                    <a:pt x="153" y="49"/>
                    <a:pt x="144" y="31"/>
                    <a:pt x="148" y="20"/>
                  </a:cubicBezTo>
                  <a:cubicBezTo>
                    <a:pt x="152" y="10"/>
                    <a:pt x="147" y="0"/>
                    <a:pt x="138" y="2"/>
                  </a:cubicBezTo>
                  <a:cubicBezTo>
                    <a:pt x="128" y="4"/>
                    <a:pt x="117" y="19"/>
                    <a:pt x="118" y="56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11" y="74"/>
                    <a:pt x="11" y="86"/>
                  </a:cubicBezTo>
                  <a:cubicBezTo>
                    <a:pt x="11" y="98"/>
                    <a:pt x="19" y="104"/>
                    <a:pt x="19" y="104"/>
                  </a:cubicBezTo>
                  <a:cubicBezTo>
                    <a:pt x="19" y="104"/>
                    <a:pt x="0" y="116"/>
                    <a:pt x="6" y="131"/>
                  </a:cubicBezTo>
                  <a:cubicBezTo>
                    <a:pt x="13" y="146"/>
                    <a:pt x="28" y="139"/>
                    <a:pt x="28" y="139"/>
                  </a:cubicBezTo>
                  <a:cubicBezTo>
                    <a:pt x="28" y="139"/>
                    <a:pt x="24" y="148"/>
                    <a:pt x="29" y="154"/>
                  </a:cubicBezTo>
                  <a:cubicBezTo>
                    <a:pt x="34" y="161"/>
                    <a:pt x="52" y="153"/>
                    <a:pt x="64" y="148"/>
                  </a:cubicBezTo>
                  <a:cubicBezTo>
                    <a:pt x="77" y="143"/>
                    <a:pt x="107" y="141"/>
                    <a:pt x="126" y="143"/>
                  </a:cubicBezTo>
                  <a:cubicBezTo>
                    <a:pt x="144" y="146"/>
                    <a:pt x="169" y="144"/>
                    <a:pt x="177" y="131"/>
                  </a:cubicBezTo>
                  <a:cubicBezTo>
                    <a:pt x="193" y="123"/>
                    <a:pt x="193" y="123"/>
                    <a:pt x="193" y="123"/>
                  </a:cubicBezTo>
                  <a:lnTo>
                    <a:pt x="193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7180263" y="8793163"/>
              <a:ext cx="271463" cy="109538"/>
            </a:xfrm>
            <a:custGeom>
              <a:avLst/>
              <a:gdLst>
                <a:gd name="T0" fmla="*/ 70 w 72"/>
                <a:gd name="T1" fmla="*/ 22 h 29"/>
                <a:gd name="T2" fmla="*/ 53 w 72"/>
                <a:gd name="T3" fmla="*/ 23 h 29"/>
                <a:gd name="T4" fmla="*/ 30 w 72"/>
                <a:gd name="T5" fmla="*/ 25 h 29"/>
                <a:gd name="T6" fmla="*/ 7 w 72"/>
                <a:gd name="T7" fmla="*/ 0 h 29"/>
                <a:gd name="T8" fmla="*/ 0 w 72"/>
                <a:gd name="T9" fmla="*/ 10 h 29"/>
                <a:gd name="T10" fmla="*/ 7 w 72"/>
                <a:gd name="T11" fmla="*/ 27 h 29"/>
                <a:gd name="T12" fmla="*/ 8 w 72"/>
                <a:gd name="T13" fmla="*/ 28 h 29"/>
                <a:gd name="T14" fmla="*/ 39 w 72"/>
                <a:gd name="T15" fmla="*/ 29 h 29"/>
                <a:gd name="T16" fmla="*/ 42 w 72"/>
                <a:gd name="T17" fmla="*/ 29 h 29"/>
                <a:gd name="T18" fmla="*/ 72 w 72"/>
                <a:gd name="T19" fmla="*/ 24 h 29"/>
                <a:gd name="T20" fmla="*/ 70 w 72"/>
                <a:gd name="T2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9">
                  <a:moveTo>
                    <a:pt x="70" y="22"/>
                  </a:moveTo>
                  <a:cubicBezTo>
                    <a:pt x="66" y="20"/>
                    <a:pt x="56" y="23"/>
                    <a:pt x="53" y="23"/>
                  </a:cubicBezTo>
                  <a:cubicBezTo>
                    <a:pt x="45" y="24"/>
                    <a:pt x="38" y="25"/>
                    <a:pt x="30" y="25"/>
                  </a:cubicBezTo>
                  <a:cubicBezTo>
                    <a:pt x="17" y="24"/>
                    <a:pt x="1" y="15"/>
                    <a:pt x="7" y="0"/>
                  </a:cubicBezTo>
                  <a:cubicBezTo>
                    <a:pt x="3" y="3"/>
                    <a:pt x="0" y="6"/>
                    <a:pt x="0" y="10"/>
                  </a:cubicBezTo>
                  <a:cubicBezTo>
                    <a:pt x="0" y="22"/>
                    <a:pt x="7" y="27"/>
                    <a:pt x="7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8" y="28"/>
                    <a:pt x="28" y="29"/>
                    <a:pt x="39" y="29"/>
                  </a:cubicBezTo>
                  <a:cubicBezTo>
                    <a:pt x="40" y="29"/>
                    <a:pt x="41" y="29"/>
                    <a:pt x="42" y="29"/>
                  </a:cubicBezTo>
                  <a:cubicBezTo>
                    <a:pt x="51" y="28"/>
                    <a:pt x="63" y="28"/>
                    <a:pt x="72" y="24"/>
                  </a:cubicBezTo>
                  <a:cubicBezTo>
                    <a:pt x="71" y="23"/>
                    <a:pt x="71" y="23"/>
                    <a:pt x="70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7158038" y="8966200"/>
              <a:ext cx="282575" cy="82550"/>
            </a:xfrm>
            <a:custGeom>
              <a:avLst/>
              <a:gdLst>
                <a:gd name="T0" fmla="*/ 25 w 75"/>
                <a:gd name="T1" fmla="*/ 16 h 22"/>
                <a:gd name="T2" fmla="*/ 60 w 75"/>
                <a:gd name="T3" fmla="*/ 6 h 22"/>
                <a:gd name="T4" fmla="*/ 71 w 75"/>
                <a:gd name="T5" fmla="*/ 5 h 22"/>
                <a:gd name="T6" fmla="*/ 75 w 75"/>
                <a:gd name="T7" fmla="*/ 3 h 22"/>
                <a:gd name="T8" fmla="*/ 55 w 75"/>
                <a:gd name="T9" fmla="*/ 7 h 22"/>
                <a:gd name="T10" fmla="*/ 36 w 75"/>
                <a:gd name="T11" fmla="*/ 9 h 22"/>
                <a:gd name="T12" fmla="*/ 1 w 75"/>
                <a:gd name="T13" fmla="*/ 2 h 22"/>
                <a:gd name="T14" fmla="*/ 1 w 75"/>
                <a:gd name="T15" fmla="*/ 9 h 22"/>
                <a:gd name="T16" fmla="*/ 22 w 75"/>
                <a:gd name="T17" fmla="*/ 18 h 22"/>
                <a:gd name="T18" fmla="*/ 25 w 75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2">
                  <a:moveTo>
                    <a:pt x="25" y="16"/>
                  </a:moveTo>
                  <a:cubicBezTo>
                    <a:pt x="37" y="16"/>
                    <a:pt x="48" y="8"/>
                    <a:pt x="60" y="6"/>
                  </a:cubicBezTo>
                  <a:cubicBezTo>
                    <a:pt x="63" y="6"/>
                    <a:pt x="67" y="5"/>
                    <a:pt x="71" y="5"/>
                  </a:cubicBezTo>
                  <a:cubicBezTo>
                    <a:pt x="72" y="5"/>
                    <a:pt x="74" y="4"/>
                    <a:pt x="75" y="3"/>
                  </a:cubicBezTo>
                  <a:cubicBezTo>
                    <a:pt x="70" y="0"/>
                    <a:pt x="61" y="5"/>
                    <a:pt x="55" y="7"/>
                  </a:cubicBezTo>
                  <a:cubicBezTo>
                    <a:pt x="49" y="8"/>
                    <a:pt x="42" y="9"/>
                    <a:pt x="36" y="9"/>
                  </a:cubicBezTo>
                  <a:cubicBezTo>
                    <a:pt x="22" y="10"/>
                    <a:pt x="12" y="10"/>
                    <a:pt x="1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7" y="22"/>
                    <a:pt x="18" y="19"/>
                    <a:pt x="22" y="18"/>
                  </a:cubicBezTo>
                  <a:cubicBezTo>
                    <a:pt x="23" y="17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6"/>
            <p:cNvSpPr/>
            <p:nvPr/>
          </p:nvSpPr>
          <p:spPr bwMode="auto">
            <a:xfrm>
              <a:off x="7248526" y="8550275"/>
              <a:ext cx="615950" cy="561975"/>
            </a:xfrm>
            <a:custGeom>
              <a:avLst/>
              <a:gdLst>
                <a:gd name="T0" fmla="*/ 144 w 164"/>
                <a:gd name="T1" fmla="*/ 68 h 150"/>
                <a:gd name="T2" fmla="*/ 124 w 164"/>
                <a:gd name="T3" fmla="*/ 38 h 150"/>
                <a:gd name="T4" fmla="*/ 119 w 164"/>
                <a:gd name="T5" fmla="*/ 9 h 150"/>
                <a:gd name="T6" fmla="*/ 120 w 164"/>
                <a:gd name="T7" fmla="*/ 0 h 150"/>
                <a:gd name="T8" fmla="*/ 119 w 164"/>
                <a:gd name="T9" fmla="*/ 1 h 150"/>
                <a:gd name="T10" fmla="*/ 104 w 164"/>
                <a:gd name="T11" fmla="*/ 46 h 150"/>
                <a:gd name="T12" fmla="*/ 132 w 164"/>
                <a:gd name="T13" fmla="*/ 93 h 150"/>
                <a:gd name="T14" fmla="*/ 120 w 164"/>
                <a:gd name="T15" fmla="*/ 117 h 150"/>
                <a:gd name="T16" fmla="*/ 90 w 164"/>
                <a:gd name="T17" fmla="*/ 121 h 150"/>
                <a:gd name="T18" fmla="*/ 66 w 164"/>
                <a:gd name="T19" fmla="*/ 117 h 150"/>
                <a:gd name="T20" fmla="*/ 59 w 164"/>
                <a:gd name="T21" fmla="*/ 94 h 150"/>
                <a:gd name="T22" fmla="*/ 56 w 164"/>
                <a:gd name="T23" fmla="*/ 109 h 150"/>
                <a:gd name="T24" fmla="*/ 58 w 164"/>
                <a:gd name="T25" fmla="*/ 126 h 150"/>
                <a:gd name="T26" fmla="*/ 42 w 164"/>
                <a:gd name="T27" fmla="*/ 128 h 150"/>
                <a:gd name="T28" fmla="*/ 30 w 164"/>
                <a:gd name="T29" fmla="*/ 133 h 150"/>
                <a:gd name="T30" fmla="*/ 0 w 164"/>
                <a:gd name="T31" fmla="*/ 142 h 150"/>
                <a:gd name="T32" fmla="*/ 0 w 164"/>
                <a:gd name="T33" fmla="*/ 143 h 150"/>
                <a:gd name="T34" fmla="*/ 35 w 164"/>
                <a:gd name="T35" fmla="*/ 137 h 150"/>
                <a:gd name="T36" fmla="*/ 97 w 164"/>
                <a:gd name="T37" fmla="*/ 132 h 150"/>
                <a:gd name="T38" fmla="*/ 148 w 164"/>
                <a:gd name="T39" fmla="*/ 120 h 150"/>
                <a:gd name="T40" fmla="*/ 164 w 164"/>
                <a:gd name="T41" fmla="*/ 112 h 150"/>
                <a:gd name="T42" fmla="*/ 164 w 164"/>
                <a:gd name="T43" fmla="*/ 68 h 150"/>
                <a:gd name="T44" fmla="*/ 144 w 164"/>
                <a:gd name="T45" fmla="*/ 6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150">
                  <a:moveTo>
                    <a:pt x="144" y="68"/>
                  </a:moveTo>
                  <a:cubicBezTo>
                    <a:pt x="144" y="68"/>
                    <a:pt x="147" y="43"/>
                    <a:pt x="124" y="38"/>
                  </a:cubicBezTo>
                  <a:cubicBezTo>
                    <a:pt x="124" y="38"/>
                    <a:pt x="115" y="20"/>
                    <a:pt x="119" y="9"/>
                  </a:cubicBezTo>
                  <a:cubicBezTo>
                    <a:pt x="120" y="6"/>
                    <a:pt x="120" y="3"/>
                    <a:pt x="120" y="0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01" y="2"/>
                    <a:pt x="109" y="32"/>
                    <a:pt x="104" y="46"/>
                  </a:cubicBezTo>
                  <a:cubicBezTo>
                    <a:pt x="126" y="50"/>
                    <a:pt x="148" y="76"/>
                    <a:pt x="132" y="93"/>
                  </a:cubicBezTo>
                  <a:cubicBezTo>
                    <a:pt x="134" y="102"/>
                    <a:pt x="130" y="113"/>
                    <a:pt x="120" y="117"/>
                  </a:cubicBezTo>
                  <a:cubicBezTo>
                    <a:pt x="110" y="121"/>
                    <a:pt x="101" y="121"/>
                    <a:pt x="90" y="121"/>
                  </a:cubicBezTo>
                  <a:cubicBezTo>
                    <a:pt x="81" y="121"/>
                    <a:pt x="73" y="126"/>
                    <a:pt x="66" y="117"/>
                  </a:cubicBezTo>
                  <a:cubicBezTo>
                    <a:pt x="62" y="112"/>
                    <a:pt x="59" y="101"/>
                    <a:pt x="59" y="94"/>
                  </a:cubicBezTo>
                  <a:cubicBezTo>
                    <a:pt x="56" y="98"/>
                    <a:pt x="56" y="104"/>
                    <a:pt x="56" y="109"/>
                  </a:cubicBezTo>
                  <a:cubicBezTo>
                    <a:pt x="55" y="114"/>
                    <a:pt x="58" y="121"/>
                    <a:pt x="58" y="126"/>
                  </a:cubicBezTo>
                  <a:cubicBezTo>
                    <a:pt x="53" y="127"/>
                    <a:pt x="46" y="127"/>
                    <a:pt x="42" y="128"/>
                  </a:cubicBezTo>
                  <a:cubicBezTo>
                    <a:pt x="38" y="129"/>
                    <a:pt x="34" y="131"/>
                    <a:pt x="30" y="133"/>
                  </a:cubicBezTo>
                  <a:cubicBezTo>
                    <a:pt x="27" y="133"/>
                    <a:pt x="1" y="144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5" y="150"/>
                    <a:pt x="23" y="142"/>
                    <a:pt x="35" y="137"/>
                  </a:cubicBezTo>
                  <a:cubicBezTo>
                    <a:pt x="48" y="132"/>
                    <a:pt x="78" y="130"/>
                    <a:pt x="97" y="132"/>
                  </a:cubicBezTo>
                  <a:cubicBezTo>
                    <a:pt x="115" y="135"/>
                    <a:pt x="140" y="133"/>
                    <a:pt x="148" y="120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68"/>
                    <a:pt x="164" y="68"/>
                    <a:pt x="164" y="68"/>
                  </a:cubicBezTo>
                  <a:lnTo>
                    <a:pt x="144" y="68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120 w 120"/>
                <a:gd name="T1" fmla="*/ 11 h 211"/>
                <a:gd name="T2" fmla="*/ 96 w 120"/>
                <a:gd name="T3" fmla="*/ 2 h 211"/>
                <a:gd name="T4" fmla="*/ 72 w 120"/>
                <a:gd name="T5" fmla="*/ 61 h 211"/>
                <a:gd name="T6" fmla="*/ 69 w 120"/>
                <a:gd name="T7" fmla="*/ 156 h 211"/>
                <a:gd name="T8" fmla="*/ 0 w 120"/>
                <a:gd name="T9" fmla="*/ 165 h 211"/>
                <a:gd name="T10" fmla="*/ 0 w 120"/>
                <a:gd name="T11" fmla="*/ 211 h 211"/>
                <a:gd name="T12" fmla="*/ 107 w 120"/>
                <a:gd name="T13" fmla="*/ 204 h 211"/>
                <a:gd name="T14" fmla="*/ 120 w 120"/>
                <a:gd name="T15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211">
                  <a:moveTo>
                    <a:pt x="120" y="11"/>
                  </a:moveTo>
                  <a:cubicBezTo>
                    <a:pt x="120" y="11"/>
                    <a:pt x="113" y="0"/>
                    <a:pt x="96" y="2"/>
                  </a:cubicBezTo>
                  <a:cubicBezTo>
                    <a:pt x="89" y="2"/>
                    <a:pt x="77" y="29"/>
                    <a:pt x="72" y="61"/>
                  </a:cubicBezTo>
                  <a:cubicBezTo>
                    <a:pt x="67" y="102"/>
                    <a:pt x="69" y="156"/>
                    <a:pt x="69" y="15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07" y="204"/>
                    <a:pt x="107" y="204"/>
                    <a:pt x="107" y="204"/>
                  </a:cubicBezTo>
                  <a:lnTo>
                    <a:pt x="120" y="1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8"/>
            <p:cNvSpPr/>
            <p:nvPr/>
          </p:nvSpPr>
          <p:spPr bwMode="auto">
            <a:xfrm>
              <a:off x="7864476" y="8185150"/>
              <a:ext cx="449263" cy="792163"/>
            </a:xfrm>
            <a:custGeom>
              <a:avLst/>
              <a:gdLst>
                <a:gd name="T0" fmla="*/ 96 w 120"/>
                <a:gd name="T1" fmla="*/ 2 h 211"/>
                <a:gd name="T2" fmla="*/ 90 w 120"/>
                <a:gd name="T3" fmla="*/ 7 h 211"/>
                <a:gd name="T4" fmla="*/ 94 w 120"/>
                <a:gd name="T5" fmla="*/ 7 h 211"/>
                <a:gd name="T6" fmla="*/ 106 w 120"/>
                <a:gd name="T7" fmla="*/ 30 h 211"/>
                <a:gd name="T8" fmla="*/ 98 w 120"/>
                <a:gd name="T9" fmla="*/ 83 h 211"/>
                <a:gd name="T10" fmla="*/ 98 w 120"/>
                <a:gd name="T11" fmla="*/ 109 h 211"/>
                <a:gd name="T12" fmla="*/ 102 w 120"/>
                <a:gd name="T13" fmla="*/ 166 h 211"/>
                <a:gd name="T14" fmla="*/ 96 w 120"/>
                <a:gd name="T15" fmla="*/ 172 h 211"/>
                <a:gd name="T16" fmla="*/ 70 w 120"/>
                <a:gd name="T17" fmla="*/ 144 h 211"/>
                <a:gd name="T18" fmla="*/ 70 w 120"/>
                <a:gd name="T19" fmla="*/ 142 h 211"/>
                <a:gd name="T20" fmla="*/ 69 w 120"/>
                <a:gd name="T21" fmla="*/ 141 h 211"/>
                <a:gd name="T22" fmla="*/ 69 w 120"/>
                <a:gd name="T23" fmla="*/ 153 h 211"/>
                <a:gd name="T24" fmla="*/ 69 w 120"/>
                <a:gd name="T25" fmla="*/ 156 h 211"/>
                <a:gd name="T26" fmla="*/ 62 w 120"/>
                <a:gd name="T27" fmla="*/ 157 h 211"/>
                <a:gd name="T28" fmla="*/ 56 w 120"/>
                <a:gd name="T29" fmla="*/ 158 h 211"/>
                <a:gd name="T30" fmla="*/ 81 w 120"/>
                <a:gd name="T31" fmla="*/ 170 h 211"/>
                <a:gd name="T32" fmla="*/ 98 w 120"/>
                <a:gd name="T33" fmla="*/ 178 h 211"/>
                <a:gd name="T34" fmla="*/ 86 w 120"/>
                <a:gd name="T35" fmla="*/ 201 h 211"/>
                <a:gd name="T36" fmla="*/ 61 w 120"/>
                <a:gd name="T37" fmla="*/ 201 h 211"/>
                <a:gd name="T38" fmla="*/ 41 w 120"/>
                <a:gd name="T39" fmla="*/ 200 h 211"/>
                <a:gd name="T40" fmla="*/ 40 w 120"/>
                <a:gd name="T41" fmla="*/ 200 h 211"/>
                <a:gd name="T42" fmla="*/ 39 w 120"/>
                <a:gd name="T43" fmla="*/ 200 h 211"/>
                <a:gd name="T44" fmla="*/ 14 w 120"/>
                <a:gd name="T45" fmla="*/ 181 h 211"/>
                <a:gd name="T46" fmla="*/ 14 w 120"/>
                <a:gd name="T47" fmla="*/ 163 h 211"/>
                <a:gd name="T48" fmla="*/ 0 w 120"/>
                <a:gd name="T49" fmla="*/ 165 h 211"/>
                <a:gd name="T50" fmla="*/ 0 w 120"/>
                <a:gd name="T51" fmla="*/ 211 h 211"/>
                <a:gd name="T52" fmla="*/ 107 w 120"/>
                <a:gd name="T53" fmla="*/ 204 h 211"/>
                <a:gd name="T54" fmla="*/ 120 w 120"/>
                <a:gd name="T55" fmla="*/ 11 h 211"/>
                <a:gd name="T56" fmla="*/ 96 w 120"/>
                <a:gd name="T57" fmla="*/ 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211">
                  <a:moveTo>
                    <a:pt x="96" y="2"/>
                  </a:moveTo>
                  <a:cubicBezTo>
                    <a:pt x="94" y="2"/>
                    <a:pt x="92" y="4"/>
                    <a:pt x="90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108" y="7"/>
                    <a:pt x="112" y="21"/>
                    <a:pt x="106" y="30"/>
                  </a:cubicBezTo>
                  <a:cubicBezTo>
                    <a:pt x="106" y="48"/>
                    <a:pt x="99" y="65"/>
                    <a:pt x="98" y="83"/>
                  </a:cubicBezTo>
                  <a:cubicBezTo>
                    <a:pt x="98" y="92"/>
                    <a:pt x="98" y="100"/>
                    <a:pt x="98" y="109"/>
                  </a:cubicBezTo>
                  <a:cubicBezTo>
                    <a:pt x="100" y="126"/>
                    <a:pt x="105" y="149"/>
                    <a:pt x="102" y="166"/>
                  </a:cubicBezTo>
                  <a:cubicBezTo>
                    <a:pt x="102" y="173"/>
                    <a:pt x="103" y="176"/>
                    <a:pt x="96" y="172"/>
                  </a:cubicBezTo>
                  <a:cubicBezTo>
                    <a:pt x="88" y="167"/>
                    <a:pt x="72" y="153"/>
                    <a:pt x="70" y="144"/>
                  </a:cubicBezTo>
                  <a:cubicBezTo>
                    <a:pt x="70" y="143"/>
                    <a:pt x="70" y="143"/>
                    <a:pt x="70" y="142"/>
                  </a:cubicBezTo>
                  <a:cubicBezTo>
                    <a:pt x="70" y="142"/>
                    <a:pt x="69" y="142"/>
                    <a:pt x="69" y="141"/>
                  </a:cubicBezTo>
                  <a:cubicBezTo>
                    <a:pt x="69" y="145"/>
                    <a:pt x="69" y="149"/>
                    <a:pt x="69" y="153"/>
                  </a:cubicBezTo>
                  <a:cubicBezTo>
                    <a:pt x="69" y="154"/>
                    <a:pt x="70" y="155"/>
                    <a:pt x="69" y="156"/>
                  </a:cubicBezTo>
                  <a:cubicBezTo>
                    <a:pt x="68" y="157"/>
                    <a:pt x="62" y="157"/>
                    <a:pt x="62" y="157"/>
                  </a:cubicBezTo>
                  <a:cubicBezTo>
                    <a:pt x="62" y="157"/>
                    <a:pt x="58" y="158"/>
                    <a:pt x="56" y="158"/>
                  </a:cubicBezTo>
                  <a:cubicBezTo>
                    <a:pt x="65" y="161"/>
                    <a:pt x="74" y="164"/>
                    <a:pt x="81" y="170"/>
                  </a:cubicBezTo>
                  <a:cubicBezTo>
                    <a:pt x="83" y="172"/>
                    <a:pt x="98" y="176"/>
                    <a:pt x="98" y="178"/>
                  </a:cubicBezTo>
                  <a:cubicBezTo>
                    <a:pt x="107" y="185"/>
                    <a:pt x="96" y="197"/>
                    <a:pt x="86" y="201"/>
                  </a:cubicBezTo>
                  <a:cubicBezTo>
                    <a:pt x="81" y="204"/>
                    <a:pt x="67" y="201"/>
                    <a:pt x="61" y="201"/>
                  </a:cubicBezTo>
                  <a:cubicBezTo>
                    <a:pt x="55" y="201"/>
                    <a:pt x="48" y="201"/>
                    <a:pt x="41" y="200"/>
                  </a:cubicBezTo>
                  <a:cubicBezTo>
                    <a:pt x="41" y="200"/>
                    <a:pt x="40" y="200"/>
                    <a:pt x="40" y="200"/>
                  </a:cubicBezTo>
                  <a:cubicBezTo>
                    <a:pt x="40" y="200"/>
                    <a:pt x="40" y="200"/>
                    <a:pt x="39" y="200"/>
                  </a:cubicBezTo>
                  <a:cubicBezTo>
                    <a:pt x="28" y="199"/>
                    <a:pt x="17" y="193"/>
                    <a:pt x="14" y="181"/>
                  </a:cubicBezTo>
                  <a:cubicBezTo>
                    <a:pt x="13" y="175"/>
                    <a:pt x="13" y="169"/>
                    <a:pt x="14" y="16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96" y="211"/>
                    <a:pt x="107" y="204"/>
                  </a:cubicBezTo>
                  <a:cubicBezTo>
                    <a:pt x="119" y="196"/>
                    <a:pt x="120" y="11"/>
                    <a:pt x="120" y="11"/>
                  </a:cubicBezTo>
                  <a:cubicBezTo>
                    <a:pt x="120" y="11"/>
                    <a:pt x="113" y="0"/>
                    <a:pt x="96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7834313" y="8793163"/>
              <a:ext cx="96838" cy="206375"/>
            </a:xfrm>
            <a:custGeom>
              <a:avLst/>
              <a:gdLst>
                <a:gd name="T0" fmla="*/ 0 w 26"/>
                <a:gd name="T1" fmla="*/ 0 h 55"/>
                <a:gd name="T2" fmla="*/ 16 w 26"/>
                <a:gd name="T3" fmla="*/ 0 h 55"/>
                <a:gd name="T4" fmla="*/ 16 w 26"/>
                <a:gd name="T5" fmla="*/ 55 h 55"/>
                <a:gd name="T6" fmla="*/ 0 w 26"/>
                <a:gd name="T7" fmla="*/ 55 h 55"/>
                <a:gd name="T8" fmla="*/ 0 w 26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6" y="28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7361238" y="8745538"/>
              <a:ext cx="142875" cy="96838"/>
            </a:xfrm>
            <a:custGeom>
              <a:avLst/>
              <a:gdLst>
                <a:gd name="T0" fmla="*/ 0 w 38"/>
                <a:gd name="T1" fmla="*/ 7 h 26"/>
                <a:gd name="T2" fmla="*/ 26 w 38"/>
                <a:gd name="T3" fmla="*/ 26 h 26"/>
                <a:gd name="T4" fmla="*/ 38 w 38"/>
                <a:gd name="T5" fmla="*/ 0 h 26"/>
                <a:gd name="T6" fmla="*/ 0 w 38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0" y="7"/>
                  </a:moveTo>
                  <a:cubicBezTo>
                    <a:pt x="0" y="7"/>
                    <a:pt x="24" y="5"/>
                    <a:pt x="26" y="26"/>
                  </a:cubicBezTo>
                  <a:cubicBezTo>
                    <a:pt x="26" y="26"/>
                    <a:pt x="27" y="2"/>
                    <a:pt x="38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7581901" y="8850313"/>
              <a:ext cx="109538" cy="115888"/>
            </a:xfrm>
            <a:custGeom>
              <a:avLst/>
              <a:gdLst>
                <a:gd name="T0" fmla="*/ 3 w 29"/>
                <a:gd name="T1" fmla="*/ 0 h 31"/>
                <a:gd name="T2" fmla="*/ 29 w 29"/>
                <a:gd name="T3" fmla="*/ 13 h 31"/>
                <a:gd name="T4" fmla="*/ 3 w 29"/>
                <a:gd name="T5" fmla="*/ 20 h 31"/>
                <a:gd name="T6" fmla="*/ 3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3" y="0"/>
                  </a:moveTo>
                  <a:cubicBezTo>
                    <a:pt x="3" y="0"/>
                    <a:pt x="12" y="12"/>
                    <a:pt x="29" y="13"/>
                  </a:cubicBezTo>
                  <a:cubicBezTo>
                    <a:pt x="29" y="13"/>
                    <a:pt x="5" y="10"/>
                    <a:pt x="3" y="20"/>
                  </a:cubicBezTo>
                  <a:cubicBezTo>
                    <a:pt x="0" y="3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8288338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8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1 w 172"/>
                <a:gd name="T19" fmla="*/ 93 h 329"/>
                <a:gd name="T20" fmla="*/ 158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8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1" y="93"/>
                    <a:pt x="172" y="70"/>
                    <a:pt x="15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8329613" y="9040813"/>
              <a:ext cx="600075" cy="1235075"/>
            </a:xfrm>
            <a:custGeom>
              <a:avLst/>
              <a:gdLst>
                <a:gd name="T0" fmla="*/ 106 w 160"/>
                <a:gd name="T1" fmla="*/ 116 h 329"/>
                <a:gd name="T2" fmla="*/ 121 w 160"/>
                <a:gd name="T3" fmla="*/ 99 h 329"/>
                <a:gd name="T4" fmla="*/ 120 w 160"/>
                <a:gd name="T5" fmla="*/ 93 h 329"/>
                <a:gd name="T6" fmla="*/ 147 w 160"/>
                <a:gd name="T7" fmla="*/ 0 h 329"/>
                <a:gd name="T8" fmla="*/ 147 w 160"/>
                <a:gd name="T9" fmla="*/ 4 h 329"/>
                <a:gd name="T10" fmla="*/ 67 w 160"/>
                <a:gd name="T11" fmla="*/ 83 h 329"/>
                <a:gd name="T12" fmla="*/ 7 w 160"/>
                <a:gd name="T13" fmla="*/ 54 h 329"/>
                <a:gd name="T14" fmla="*/ 0 w 160"/>
                <a:gd name="T15" fmla="*/ 47 h 329"/>
                <a:gd name="T16" fmla="*/ 35 w 160"/>
                <a:gd name="T17" fmla="*/ 90 h 329"/>
                <a:gd name="T18" fmla="*/ 35 w 160"/>
                <a:gd name="T19" fmla="*/ 97 h 329"/>
                <a:gd name="T20" fmla="*/ 49 w 160"/>
                <a:gd name="T21" fmla="*/ 111 h 329"/>
                <a:gd name="T22" fmla="*/ 50 w 160"/>
                <a:gd name="T23" fmla="*/ 117 h 329"/>
                <a:gd name="T24" fmla="*/ 52 w 160"/>
                <a:gd name="T25" fmla="*/ 125 h 329"/>
                <a:gd name="T26" fmla="*/ 51 w 160"/>
                <a:gd name="T27" fmla="*/ 322 h 329"/>
                <a:gd name="T28" fmla="*/ 68 w 160"/>
                <a:gd name="T29" fmla="*/ 329 h 329"/>
                <a:gd name="T30" fmla="*/ 67 w 160"/>
                <a:gd name="T31" fmla="*/ 99 h 329"/>
                <a:gd name="T32" fmla="*/ 90 w 160"/>
                <a:gd name="T33" fmla="*/ 98 h 329"/>
                <a:gd name="T34" fmla="*/ 106 w 160"/>
                <a:gd name="T35" fmla="*/ 322 h 329"/>
                <a:gd name="T36" fmla="*/ 127 w 160"/>
                <a:gd name="T37" fmla="*/ 305 h 329"/>
                <a:gd name="T38" fmla="*/ 125 w 160"/>
                <a:gd name="T39" fmla="*/ 297 h 329"/>
                <a:gd name="T40" fmla="*/ 106 w 160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29">
                  <a:moveTo>
                    <a:pt x="106" y="116"/>
                  </a:moveTo>
                  <a:cubicBezTo>
                    <a:pt x="107" y="106"/>
                    <a:pt x="113" y="101"/>
                    <a:pt x="121" y="99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60" y="70"/>
                    <a:pt x="147" y="0"/>
                  </a:cubicBezTo>
                  <a:cubicBezTo>
                    <a:pt x="147" y="2"/>
                    <a:pt x="148" y="3"/>
                    <a:pt x="147" y="4"/>
                  </a:cubicBezTo>
                  <a:cubicBezTo>
                    <a:pt x="147" y="48"/>
                    <a:pt x="111" y="83"/>
                    <a:pt x="67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8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8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5" y="300"/>
                    <a:pt x="125" y="297"/>
                  </a:cubicBezTo>
                  <a:cubicBezTo>
                    <a:pt x="122" y="236"/>
                    <a:pt x="103" y="177"/>
                    <a:pt x="106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8318501" y="8974138"/>
              <a:ext cx="566738" cy="176213"/>
            </a:xfrm>
            <a:custGeom>
              <a:avLst/>
              <a:gdLst>
                <a:gd name="T0" fmla="*/ 0 w 151"/>
                <a:gd name="T1" fmla="*/ 14 h 47"/>
                <a:gd name="T2" fmla="*/ 0 w 151"/>
                <a:gd name="T3" fmla="*/ 24 h 47"/>
                <a:gd name="T4" fmla="*/ 48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0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0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8" y="24"/>
                  </a:cubicBezTo>
                  <a:cubicBezTo>
                    <a:pt x="58" y="25"/>
                    <a:pt x="63" y="47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2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5" y="0"/>
                    <a:pt x="0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8013701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8059738" y="10031413"/>
              <a:ext cx="479425" cy="263525"/>
            </a:xfrm>
            <a:custGeom>
              <a:avLst/>
              <a:gdLst>
                <a:gd name="T0" fmla="*/ 128 w 128"/>
                <a:gd name="T1" fmla="*/ 24 h 70"/>
                <a:gd name="T2" fmla="*/ 69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8" y="12"/>
                    <a:pt x="100" y="1"/>
                    <a:pt x="69" y="0"/>
                  </a:cubicBezTo>
                  <a:cubicBezTo>
                    <a:pt x="27" y="0"/>
                    <a:pt x="7" y="20"/>
                    <a:pt x="0" y="40"/>
                  </a:cubicBezTo>
                  <a:cubicBezTo>
                    <a:pt x="23" y="70"/>
                    <a:pt x="118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8167688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0 w 21"/>
                <a:gd name="T3" fmla="*/ 11 h 11"/>
                <a:gd name="T4" fmla="*/ 0 w 21"/>
                <a:gd name="T5" fmla="*/ 6 h 11"/>
                <a:gd name="T6" fmla="*/ 10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0" y="11"/>
                  </a:cubicBezTo>
                  <a:cubicBezTo>
                    <a:pt x="4" y="11"/>
                    <a:pt x="0" y="9"/>
                    <a:pt x="0" y="6"/>
                  </a:cubicBezTo>
                  <a:cubicBezTo>
                    <a:pt x="0" y="3"/>
                    <a:pt x="5" y="0"/>
                    <a:pt x="10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8685213" y="10028238"/>
              <a:ext cx="604838" cy="307975"/>
            </a:xfrm>
            <a:custGeom>
              <a:avLst/>
              <a:gdLst>
                <a:gd name="T0" fmla="*/ 144 w 161"/>
                <a:gd name="T1" fmla="*/ 81 h 82"/>
                <a:gd name="T2" fmla="*/ 6 w 161"/>
                <a:gd name="T3" fmla="*/ 71 h 82"/>
                <a:gd name="T4" fmla="*/ 80 w 161"/>
                <a:gd name="T5" fmla="*/ 1 h 82"/>
                <a:gd name="T6" fmla="*/ 144 w 161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0" y="1"/>
                  </a:cubicBezTo>
                  <a:cubicBezTo>
                    <a:pt x="161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8764588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59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8" y="1"/>
                    <a:pt x="59" y="0"/>
                  </a:cubicBezTo>
                  <a:cubicBezTo>
                    <a:pt x="101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90"/>
            <p:cNvSpPr>
              <a:spLocks noChangeArrowheads="1"/>
            </p:cNvSpPr>
            <p:nvPr/>
          </p:nvSpPr>
          <p:spPr bwMode="auto">
            <a:xfrm>
              <a:off x="9058276" y="10088563"/>
              <a:ext cx="77788" cy="41275"/>
            </a:xfrm>
            <a:prstGeom prst="ellipse">
              <a:avLst/>
            </a:pr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8775701" y="8096250"/>
              <a:ext cx="288925" cy="839788"/>
            </a:xfrm>
            <a:custGeom>
              <a:avLst/>
              <a:gdLst>
                <a:gd name="T0" fmla="*/ 0 w 77"/>
                <a:gd name="T1" fmla="*/ 27 h 224"/>
                <a:gd name="T2" fmla="*/ 37 w 77"/>
                <a:gd name="T3" fmla="*/ 31 h 224"/>
                <a:gd name="T4" fmla="*/ 73 w 77"/>
                <a:gd name="T5" fmla="*/ 146 h 224"/>
                <a:gd name="T6" fmla="*/ 23 w 77"/>
                <a:gd name="T7" fmla="*/ 220 h 224"/>
                <a:gd name="T8" fmla="*/ 0 w 77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24">
                  <a:moveTo>
                    <a:pt x="0" y="27"/>
                  </a:moveTo>
                  <a:cubicBezTo>
                    <a:pt x="0" y="27"/>
                    <a:pt x="18" y="0"/>
                    <a:pt x="37" y="31"/>
                  </a:cubicBezTo>
                  <a:cubicBezTo>
                    <a:pt x="56" y="62"/>
                    <a:pt x="70" y="122"/>
                    <a:pt x="73" y="146"/>
                  </a:cubicBezTo>
                  <a:cubicBezTo>
                    <a:pt x="77" y="171"/>
                    <a:pt x="45" y="224"/>
                    <a:pt x="23" y="22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8772526" y="8148638"/>
              <a:ext cx="292100" cy="787400"/>
            </a:xfrm>
            <a:custGeom>
              <a:avLst/>
              <a:gdLst>
                <a:gd name="T0" fmla="*/ 38 w 78"/>
                <a:gd name="T1" fmla="*/ 17 h 210"/>
                <a:gd name="T2" fmla="*/ 38 w 78"/>
                <a:gd name="T3" fmla="*/ 18 h 210"/>
                <a:gd name="T4" fmla="*/ 18 w 78"/>
                <a:gd name="T5" fmla="*/ 42 h 210"/>
                <a:gd name="T6" fmla="*/ 20 w 78"/>
                <a:gd name="T7" fmla="*/ 72 h 210"/>
                <a:gd name="T8" fmla="*/ 23 w 78"/>
                <a:gd name="T9" fmla="*/ 103 h 210"/>
                <a:gd name="T10" fmla="*/ 48 w 78"/>
                <a:gd name="T11" fmla="*/ 127 h 210"/>
                <a:gd name="T12" fmla="*/ 34 w 78"/>
                <a:gd name="T13" fmla="*/ 150 h 210"/>
                <a:gd name="T14" fmla="*/ 38 w 78"/>
                <a:gd name="T15" fmla="*/ 190 h 210"/>
                <a:gd name="T16" fmla="*/ 54 w 78"/>
                <a:gd name="T17" fmla="*/ 176 h 210"/>
                <a:gd name="T18" fmla="*/ 62 w 78"/>
                <a:gd name="T19" fmla="*/ 161 h 210"/>
                <a:gd name="T20" fmla="*/ 68 w 78"/>
                <a:gd name="T21" fmla="*/ 142 h 210"/>
                <a:gd name="T22" fmla="*/ 74 w 78"/>
                <a:gd name="T23" fmla="*/ 132 h 210"/>
                <a:gd name="T24" fmla="*/ 24 w 78"/>
                <a:gd name="T25" fmla="*/ 206 h 210"/>
                <a:gd name="T26" fmla="*/ 1 w 78"/>
                <a:gd name="T27" fmla="*/ 13 h 210"/>
                <a:gd name="T28" fmla="*/ 13 w 78"/>
                <a:gd name="T29" fmla="*/ 4 h 210"/>
                <a:gd name="T30" fmla="*/ 38 w 78"/>
                <a:gd name="T3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210">
                  <a:moveTo>
                    <a:pt x="38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21" y="0"/>
                    <a:pt x="15" y="29"/>
                    <a:pt x="18" y="42"/>
                  </a:cubicBezTo>
                  <a:cubicBezTo>
                    <a:pt x="21" y="52"/>
                    <a:pt x="20" y="62"/>
                    <a:pt x="20" y="72"/>
                  </a:cubicBezTo>
                  <a:cubicBezTo>
                    <a:pt x="20" y="83"/>
                    <a:pt x="21" y="93"/>
                    <a:pt x="23" y="103"/>
                  </a:cubicBezTo>
                  <a:cubicBezTo>
                    <a:pt x="26" y="116"/>
                    <a:pt x="37" y="124"/>
                    <a:pt x="48" y="127"/>
                  </a:cubicBezTo>
                  <a:cubicBezTo>
                    <a:pt x="41" y="134"/>
                    <a:pt x="36" y="140"/>
                    <a:pt x="34" y="150"/>
                  </a:cubicBezTo>
                  <a:cubicBezTo>
                    <a:pt x="32" y="155"/>
                    <a:pt x="33" y="186"/>
                    <a:pt x="38" y="190"/>
                  </a:cubicBezTo>
                  <a:cubicBezTo>
                    <a:pt x="42" y="196"/>
                    <a:pt x="50" y="181"/>
                    <a:pt x="54" y="176"/>
                  </a:cubicBezTo>
                  <a:cubicBezTo>
                    <a:pt x="58" y="172"/>
                    <a:pt x="61" y="167"/>
                    <a:pt x="62" y="161"/>
                  </a:cubicBezTo>
                  <a:cubicBezTo>
                    <a:pt x="64" y="155"/>
                    <a:pt x="67" y="148"/>
                    <a:pt x="68" y="142"/>
                  </a:cubicBezTo>
                  <a:cubicBezTo>
                    <a:pt x="69" y="137"/>
                    <a:pt x="72" y="117"/>
                    <a:pt x="74" y="132"/>
                  </a:cubicBezTo>
                  <a:cubicBezTo>
                    <a:pt x="78" y="157"/>
                    <a:pt x="46" y="210"/>
                    <a:pt x="24" y="206"/>
                  </a:cubicBezTo>
                  <a:cubicBezTo>
                    <a:pt x="24" y="206"/>
                    <a:pt x="1" y="13"/>
                    <a:pt x="1" y="13"/>
                  </a:cubicBezTo>
                  <a:cubicBezTo>
                    <a:pt x="0" y="10"/>
                    <a:pt x="11" y="4"/>
                    <a:pt x="13" y="4"/>
                  </a:cubicBezTo>
                  <a:cubicBezTo>
                    <a:pt x="24" y="0"/>
                    <a:pt x="33" y="8"/>
                    <a:pt x="38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8239126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3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5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6" y="28"/>
                    <a:pt x="160" y="98"/>
                    <a:pt x="176" y="165"/>
                  </a:cubicBezTo>
                  <a:cubicBezTo>
                    <a:pt x="186" y="207"/>
                    <a:pt x="173" y="237"/>
                    <a:pt x="173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94"/>
            <p:cNvSpPr/>
            <p:nvPr/>
          </p:nvSpPr>
          <p:spPr bwMode="auto">
            <a:xfrm>
              <a:off x="8709026" y="8162925"/>
              <a:ext cx="201613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6 w 54"/>
                <a:gd name="T11" fmla="*/ 25 h 187"/>
                <a:gd name="T12" fmla="*/ 22 w 54"/>
                <a:gd name="T13" fmla="*/ 41 h 187"/>
                <a:gd name="T14" fmla="*/ 26 w 54"/>
                <a:gd name="T15" fmla="*/ 76 h 187"/>
                <a:gd name="T16" fmla="*/ 47 w 54"/>
                <a:gd name="T17" fmla="*/ 169 h 187"/>
                <a:gd name="T18" fmla="*/ 53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6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1" y="5"/>
                    <a:pt x="2" y="11"/>
                    <a:pt x="3" y="16"/>
                  </a:cubicBezTo>
                  <a:cubicBezTo>
                    <a:pt x="3" y="15"/>
                    <a:pt x="15" y="23"/>
                    <a:pt x="16" y="25"/>
                  </a:cubicBezTo>
                  <a:cubicBezTo>
                    <a:pt x="20" y="29"/>
                    <a:pt x="21" y="35"/>
                    <a:pt x="22" y="41"/>
                  </a:cubicBezTo>
                  <a:cubicBezTo>
                    <a:pt x="25" y="52"/>
                    <a:pt x="24" y="65"/>
                    <a:pt x="26" y="76"/>
                  </a:cubicBezTo>
                  <a:cubicBezTo>
                    <a:pt x="33" y="108"/>
                    <a:pt x="36" y="138"/>
                    <a:pt x="47" y="169"/>
                  </a:cubicBezTo>
                  <a:cubicBezTo>
                    <a:pt x="50" y="175"/>
                    <a:pt x="52" y="181"/>
                    <a:pt x="53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5"/>
            <p:cNvSpPr/>
            <p:nvPr/>
          </p:nvSpPr>
          <p:spPr bwMode="auto">
            <a:xfrm>
              <a:off x="8288338" y="8024813"/>
              <a:ext cx="225425" cy="247650"/>
            </a:xfrm>
            <a:custGeom>
              <a:avLst/>
              <a:gdLst>
                <a:gd name="T0" fmla="*/ 5 w 60"/>
                <a:gd name="T1" fmla="*/ 0 h 66"/>
                <a:gd name="T2" fmla="*/ 3 w 60"/>
                <a:gd name="T3" fmla="*/ 47 h 66"/>
                <a:gd name="T4" fmla="*/ 24 w 60"/>
                <a:gd name="T5" fmla="*/ 63 h 66"/>
                <a:gd name="T6" fmla="*/ 59 w 60"/>
                <a:gd name="T7" fmla="*/ 55 h 66"/>
                <a:gd name="T8" fmla="*/ 60 w 60"/>
                <a:gd name="T9" fmla="*/ 42 h 66"/>
                <a:gd name="T10" fmla="*/ 5 w 6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6">
                  <a:moveTo>
                    <a:pt x="5" y="0"/>
                  </a:moveTo>
                  <a:cubicBezTo>
                    <a:pt x="5" y="0"/>
                    <a:pt x="0" y="39"/>
                    <a:pt x="3" y="47"/>
                  </a:cubicBezTo>
                  <a:cubicBezTo>
                    <a:pt x="5" y="54"/>
                    <a:pt x="13" y="62"/>
                    <a:pt x="24" y="63"/>
                  </a:cubicBezTo>
                  <a:cubicBezTo>
                    <a:pt x="50" y="66"/>
                    <a:pt x="59" y="55"/>
                    <a:pt x="59" y="55"/>
                  </a:cubicBezTo>
                  <a:cubicBezTo>
                    <a:pt x="60" y="42"/>
                    <a:pt x="60" y="42"/>
                    <a:pt x="60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6"/>
            <p:cNvSpPr/>
            <p:nvPr/>
          </p:nvSpPr>
          <p:spPr bwMode="auto">
            <a:xfrm>
              <a:off x="8277226" y="7986713"/>
              <a:ext cx="231775" cy="250825"/>
            </a:xfrm>
            <a:custGeom>
              <a:avLst/>
              <a:gdLst>
                <a:gd name="T0" fmla="*/ 5 w 62"/>
                <a:gd name="T1" fmla="*/ 0 h 67"/>
                <a:gd name="T2" fmla="*/ 2 w 62"/>
                <a:gd name="T3" fmla="*/ 47 h 67"/>
                <a:gd name="T4" fmla="*/ 23 w 62"/>
                <a:gd name="T5" fmla="*/ 64 h 67"/>
                <a:gd name="T6" fmla="*/ 57 w 62"/>
                <a:gd name="T7" fmla="*/ 64 h 67"/>
                <a:gd name="T8" fmla="*/ 62 w 62"/>
                <a:gd name="T9" fmla="*/ 37 h 67"/>
                <a:gd name="T10" fmla="*/ 5 w 6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7">
                  <a:moveTo>
                    <a:pt x="5" y="0"/>
                  </a:moveTo>
                  <a:cubicBezTo>
                    <a:pt x="5" y="0"/>
                    <a:pt x="0" y="40"/>
                    <a:pt x="2" y="47"/>
                  </a:cubicBezTo>
                  <a:cubicBezTo>
                    <a:pt x="5" y="55"/>
                    <a:pt x="13" y="62"/>
                    <a:pt x="23" y="64"/>
                  </a:cubicBezTo>
                  <a:cubicBezTo>
                    <a:pt x="49" y="67"/>
                    <a:pt x="57" y="64"/>
                    <a:pt x="57" y="64"/>
                  </a:cubicBezTo>
                  <a:cubicBezTo>
                    <a:pt x="62" y="37"/>
                    <a:pt x="62" y="37"/>
                    <a:pt x="62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97"/>
            <p:cNvSpPr/>
            <p:nvPr/>
          </p:nvSpPr>
          <p:spPr bwMode="auto">
            <a:xfrm>
              <a:off x="8588376" y="8035925"/>
              <a:ext cx="236538" cy="195263"/>
            </a:xfrm>
            <a:custGeom>
              <a:avLst/>
              <a:gdLst>
                <a:gd name="T0" fmla="*/ 63 w 63"/>
                <a:gd name="T1" fmla="*/ 0 h 52"/>
                <a:gd name="T2" fmla="*/ 59 w 63"/>
                <a:gd name="T3" fmla="*/ 36 h 52"/>
                <a:gd name="T4" fmla="*/ 0 w 63"/>
                <a:gd name="T5" fmla="*/ 52 h 52"/>
                <a:gd name="T6" fmla="*/ 9 w 63"/>
                <a:gd name="T7" fmla="*/ 12 h 52"/>
                <a:gd name="T8" fmla="*/ 63 w 6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0"/>
                  </a:moveTo>
                  <a:cubicBezTo>
                    <a:pt x="63" y="0"/>
                    <a:pt x="61" y="32"/>
                    <a:pt x="59" y="36"/>
                  </a:cubicBezTo>
                  <a:cubicBezTo>
                    <a:pt x="56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8"/>
            <p:cNvSpPr/>
            <p:nvPr/>
          </p:nvSpPr>
          <p:spPr bwMode="auto">
            <a:xfrm>
              <a:off x="8615363" y="8008938"/>
              <a:ext cx="223838" cy="195263"/>
            </a:xfrm>
            <a:custGeom>
              <a:avLst/>
              <a:gdLst>
                <a:gd name="T0" fmla="*/ 60 w 60"/>
                <a:gd name="T1" fmla="*/ 0 h 52"/>
                <a:gd name="T2" fmla="*/ 55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3"/>
                    <a:pt x="55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9"/>
            <p:cNvSpPr/>
            <p:nvPr/>
          </p:nvSpPr>
          <p:spPr bwMode="auto">
            <a:xfrm>
              <a:off x="8285163" y="7997825"/>
              <a:ext cx="242888" cy="206375"/>
            </a:xfrm>
            <a:custGeom>
              <a:avLst/>
              <a:gdLst>
                <a:gd name="T0" fmla="*/ 2 w 65"/>
                <a:gd name="T1" fmla="*/ 12 h 55"/>
                <a:gd name="T2" fmla="*/ 1 w 65"/>
                <a:gd name="T3" fmla="*/ 8 h 55"/>
                <a:gd name="T4" fmla="*/ 5 w 65"/>
                <a:gd name="T5" fmla="*/ 1 h 55"/>
                <a:gd name="T6" fmla="*/ 17 w 65"/>
                <a:gd name="T7" fmla="*/ 7 h 55"/>
                <a:gd name="T8" fmla="*/ 38 w 65"/>
                <a:gd name="T9" fmla="*/ 21 h 55"/>
                <a:gd name="T10" fmla="*/ 58 w 65"/>
                <a:gd name="T11" fmla="*/ 36 h 55"/>
                <a:gd name="T12" fmla="*/ 58 w 65"/>
                <a:gd name="T13" fmla="*/ 54 h 55"/>
                <a:gd name="T14" fmla="*/ 46 w 65"/>
                <a:gd name="T15" fmla="*/ 41 h 55"/>
                <a:gd name="T16" fmla="*/ 36 w 65"/>
                <a:gd name="T17" fmla="*/ 35 h 55"/>
                <a:gd name="T18" fmla="*/ 24 w 65"/>
                <a:gd name="T19" fmla="*/ 28 h 55"/>
                <a:gd name="T20" fmla="*/ 8 w 65"/>
                <a:gd name="T21" fmla="*/ 17 h 55"/>
                <a:gd name="T22" fmla="*/ 2 w 65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55">
                  <a:moveTo>
                    <a:pt x="2" y="12"/>
                  </a:moveTo>
                  <a:cubicBezTo>
                    <a:pt x="2" y="11"/>
                    <a:pt x="1" y="9"/>
                    <a:pt x="1" y="8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1"/>
                    <a:pt x="13" y="5"/>
                    <a:pt x="17" y="7"/>
                  </a:cubicBezTo>
                  <a:cubicBezTo>
                    <a:pt x="24" y="11"/>
                    <a:pt x="32" y="16"/>
                    <a:pt x="38" y="21"/>
                  </a:cubicBezTo>
                  <a:cubicBezTo>
                    <a:pt x="45" y="26"/>
                    <a:pt x="52" y="30"/>
                    <a:pt x="58" y="36"/>
                  </a:cubicBezTo>
                  <a:cubicBezTo>
                    <a:pt x="59" y="37"/>
                    <a:pt x="65" y="53"/>
                    <a:pt x="58" y="54"/>
                  </a:cubicBezTo>
                  <a:cubicBezTo>
                    <a:pt x="49" y="55"/>
                    <a:pt x="53" y="44"/>
                    <a:pt x="46" y="41"/>
                  </a:cubicBezTo>
                  <a:cubicBezTo>
                    <a:pt x="42" y="39"/>
                    <a:pt x="40" y="37"/>
                    <a:pt x="36" y="35"/>
                  </a:cubicBezTo>
                  <a:cubicBezTo>
                    <a:pt x="32" y="32"/>
                    <a:pt x="28" y="31"/>
                    <a:pt x="24" y="28"/>
                  </a:cubicBezTo>
                  <a:cubicBezTo>
                    <a:pt x="19" y="24"/>
                    <a:pt x="13" y="20"/>
                    <a:pt x="8" y="17"/>
                  </a:cubicBezTo>
                  <a:cubicBezTo>
                    <a:pt x="5" y="16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0"/>
            <p:cNvSpPr/>
            <p:nvPr/>
          </p:nvSpPr>
          <p:spPr bwMode="auto">
            <a:xfrm>
              <a:off x="8615363" y="8020050"/>
              <a:ext cx="220663" cy="131763"/>
            </a:xfrm>
            <a:custGeom>
              <a:avLst/>
              <a:gdLst>
                <a:gd name="T0" fmla="*/ 54 w 59"/>
                <a:gd name="T1" fmla="*/ 1 h 35"/>
                <a:gd name="T2" fmla="*/ 37 w 59"/>
                <a:gd name="T3" fmla="*/ 7 h 35"/>
                <a:gd name="T4" fmla="*/ 19 w 59"/>
                <a:gd name="T5" fmla="*/ 12 h 35"/>
                <a:gd name="T6" fmla="*/ 4 w 59"/>
                <a:gd name="T7" fmla="*/ 27 h 35"/>
                <a:gd name="T8" fmla="*/ 0 w 59"/>
                <a:gd name="T9" fmla="*/ 35 h 35"/>
                <a:gd name="T10" fmla="*/ 19 w 59"/>
                <a:gd name="T11" fmla="*/ 24 h 35"/>
                <a:gd name="T12" fmla="*/ 49 w 59"/>
                <a:gd name="T13" fmla="*/ 13 h 35"/>
                <a:gd name="T14" fmla="*/ 59 w 59"/>
                <a:gd name="T15" fmla="*/ 4 h 35"/>
                <a:gd name="T16" fmla="*/ 54 w 59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54" y="1"/>
                  </a:moveTo>
                  <a:cubicBezTo>
                    <a:pt x="48" y="0"/>
                    <a:pt x="42" y="4"/>
                    <a:pt x="37" y="7"/>
                  </a:cubicBezTo>
                  <a:cubicBezTo>
                    <a:pt x="32" y="10"/>
                    <a:pt x="26" y="11"/>
                    <a:pt x="19" y="12"/>
                  </a:cubicBezTo>
                  <a:cubicBezTo>
                    <a:pt x="12" y="14"/>
                    <a:pt x="6" y="20"/>
                    <a:pt x="4" y="27"/>
                  </a:cubicBezTo>
                  <a:cubicBezTo>
                    <a:pt x="3" y="30"/>
                    <a:pt x="2" y="33"/>
                    <a:pt x="0" y="35"/>
                  </a:cubicBezTo>
                  <a:cubicBezTo>
                    <a:pt x="7" y="33"/>
                    <a:pt x="13" y="28"/>
                    <a:pt x="19" y="24"/>
                  </a:cubicBezTo>
                  <a:cubicBezTo>
                    <a:pt x="28" y="18"/>
                    <a:pt x="38" y="13"/>
                    <a:pt x="49" y="13"/>
                  </a:cubicBezTo>
                  <a:cubicBezTo>
                    <a:pt x="54" y="13"/>
                    <a:pt x="59" y="11"/>
                    <a:pt x="59" y="4"/>
                  </a:cubicBezTo>
                  <a:cubicBezTo>
                    <a:pt x="59" y="0"/>
                    <a:pt x="59" y="1"/>
                    <a:pt x="54" y="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1"/>
            <p:cNvSpPr/>
            <p:nvPr/>
          </p:nvSpPr>
          <p:spPr bwMode="auto">
            <a:xfrm>
              <a:off x="8382001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77 w 241"/>
                <a:gd name="T7" fmla="*/ 539 h 539"/>
                <a:gd name="T8" fmla="*/ 241 w 241"/>
                <a:gd name="T9" fmla="*/ 414 h 539"/>
                <a:gd name="T10" fmla="*/ 142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77" y="539"/>
                  </a:lnTo>
                  <a:lnTo>
                    <a:pt x="241" y="414"/>
                  </a:lnTo>
                  <a:lnTo>
                    <a:pt x="14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2"/>
            <p:cNvSpPr/>
            <p:nvPr/>
          </p:nvSpPr>
          <p:spPr bwMode="auto">
            <a:xfrm>
              <a:off x="8408988" y="8185150"/>
              <a:ext cx="330200" cy="912813"/>
            </a:xfrm>
            <a:custGeom>
              <a:avLst/>
              <a:gdLst>
                <a:gd name="T0" fmla="*/ 26 w 88"/>
                <a:gd name="T1" fmla="*/ 1 h 243"/>
                <a:gd name="T2" fmla="*/ 0 w 88"/>
                <a:gd name="T3" fmla="*/ 169 h 243"/>
                <a:gd name="T4" fmla="*/ 49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6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6" y="1"/>
                  </a:moveTo>
                  <a:cubicBezTo>
                    <a:pt x="26" y="1"/>
                    <a:pt x="9" y="88"/>
                    <a:pt x="0" y="169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8555038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1 h 243"/>
                <a:gd name="T4" fmla="*/ 0 w 49"/>
                <a:gd name="T5" fmla="*/ 2 h 243"/>
                <a:gd name="T6" fmla="*/ 10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456613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4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4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423276" y="8459788"/>
              <a:ext cx="255588" cy="255588"/>
            </a:xfrm>
            <a:custGeom>
              <a:avLst/>
              <a:gdLst>
                <a:gd name="T0" fmla="*/ 68 w 68"/>
                <a:gd name="T1" fmla="*/ 25 h 68"/>
                <a:gd name="T2" fmla="*/ 68 w 68"/>
                <a:gd name="T3" fmla="*/ 25 h 68"/>
                <a:gd name="T4" fmla="*/ 62 w 68"/>
                <a:gd name="T5" fmla="*/ 0 h 68"/>
                <a:gd name="T6" fmla="*/ 62 w 68"/>
                <a:gd name="T7" fmla="*/ 0 h 68"/>
                <a:gd name="T8" fmla="*/ 3 w 68"/>
                <a:gd name="T9" fmla="*/ 40 h 68"/>
                <a:gd name="T10" fmla="*/ 3 w 68"/>
                <a:gd name="T11" fmla="*/ 40 h 68"/>
                <a:gd name="T12" fmla="*/ 0 w 68"/>
                <a:gd name="T13" fmla="*/ 68 h 68"/>
                <a:gd name="T14" fmla="*/ 68 w 68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8">
                  <a:moveTo>
                    <a:pt x="68" y="25"/>
                  </a:moveTo>
                  <a:cubicBezTo>
                    <a:pt x="68" y="25"/>
                    <a:pt x="68" y="25"/>
                    <a:pt x="68" y="25"/>
                  </a:cubicBezTo>
                  <a:cubicBezTo>
                    <a:pt x="67" y="17"/>
                    <a:pt x="65" y="9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8" y="25"/>
                    <a:pt x="68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464551" y="8674100"/>
              <a:ext cx="258763" cy="292100"/>
            </a:xfrm>
            <a:custGeom>
              <a:avLst/>
              <a:gdLst>
                <a:gd name="T0" fmla="*/ 11 w 69"/>
                <a:gd name="T1" fmla="*/ 78 h 78"/>
                <a:gd name="T2" fmla="*/ 69 w 69"/>
                <a:gd name="T3" fmla="*/ 22 h 78"/>
                <a:gd name="T4" fmla="*/ 69 w 69"/>
                <a:gd name="T5" fmla="*/ 22 h 78"/>
                <a:gd name="T6" fmla="*/ 65 w 69"/>
                <a:gd name="T7" fmla="*/ 0 h 78"/>
                <a:gd name="T8" fmla="*/ 65 w 69"/>
                <a:gd name="T9" fmla="*/ 0 h 78"/>
                <a:gd name="T10" fmla="*/ 0 w 69"/>
                <a:gd name="T11" fmla="*/ 61 h 78"/>
                <a:gd name="T12" fmla="*/ 11 w 69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11" y="78"/>
                  </a:moveTo>
                  <a:cubicBezTo>
                    <a:pt x="41" y="66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16"/>
                    <a:pt x="66" y="8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1" y="36"/>
                    <a:pt x="0" y="61"/>
                    <a:pt x="0" y="61"/>
                  </a:cubicBezTo>
                  <a:lnTo>
                    <a:pt x="11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7"/>
            <p:cNvSpPr/>
            <p:nvPr/>
          </p:nvSpPr>
          <p:spPr bwMode="auto">
            <a:xfrm>
              <a:off x="8475663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7 w 41"/>
                <a:gd name="T3" fmla="*/ 27 h 28"/>
                <a:gd name="T4" fmla="*/ 26 w 41"/>
                <a:gd name="T5" fmla="*/ 26 h 28"/>
                <a:gd name="T6" fmla="*/ 36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7" y="27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6" y="0"/>
                    <a:pt x="3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8"/>
            <p:cNvSpPr/>
            <p:nvPr/>
          </p:nvSpPr>
          <p:spPr bwMode="auto">
            <a:xfrm>
              <a:off x="7751763" y="6189663"/>
              <a:ext cx="1430338" cy="1973263"/>
            </a:xfrm>
            <a:custGeom>
              <a:avLst/>
              <a:gdLst>
                <a:gd name="T0" fmla="*/ 9 w 381"/>
                <a:gd name="T1" fmla="*/ 254 h 526"/>
                <a:gd name="T2" fmla="*/ 24 w 381"/>
                <a:gd name="T3" fmla="*/ 435 h 526"/>
                <a:gd name="T4" fmla="*/ 67 w 381"/>
                <a:gd name="T5" fmla="*/ 486 h 526"/>
                <a:gd name="T6" fmla="*/ 165 w 381"/>
                <a:gd name="T7" fmla="*/ 498 h 526"/>
                <a:gd name="T8" fmla="*/ 210 w 381"/>
                <a:gd name="T9" fmla="*/ 523 h 526"/>
                <a:gd name="T10" fmla="*/ 230 w 381"/>
                <a:gd name="T11" fmla="*/ 518 h 526"/>
                <a:gd name="T12" fmla="*/ 252 w 381"/>
                <a:gd name="T13" fmla="*/ 501 h 526"/>
                <a:gd name="T14" fmla="*/ 354 w 381"/>
                <a:gd name="T15" fmla="*/ 477 h 526"/>
                <a:gd name="T16" fmla="*/ 376 w 381"/>
                <a:gd name="T17" fmla="*/ 430 h 526"/>
                <a:gd name="T18" fmla="*/ 366 w 381"/>
                <a:gd name="T19" fmla="*/ 214 h 526"/>
                <a:gd name="T20" fmla="*/ 302 w 381"/>
                <a:gd name="T21" fmla="*/ 82 h 526"/>
                <a:gd name="T22" fmla="*/ 9 w 381"/>
                <a:gd name="T23" fmla="*/ 25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" h="526">
                  <a:moveTo>
                    <a:pt x="9" y="254"/>
                  </a:moveTo>
                  <a:cubicBezTo>
                    <a:pt x="9" y="254"/>
                    <a:pt x="14" y="392"/>
                    <a:pt x="24" y="435"/>
                  </a:cubicBezTo>
                  <a:cubicBezTo>
                    <a:pt x="34" y="477"/>
                    <a:pt x="42" y="481"/>
                    <a:pt x="67" y="486"/>
                  </a:cubicBezTo>
                  <a:cubicBezTo>
                    <a:pt x="92" y="491"/>
                    <a:pt x="153" y="491"/>
                    <a:pt x="165" y="498"/>
                  </a:cubicBezTo>
                  <a:cubicBezTo>
                    <a:pt x="177" y="505"/>
                    <a:pt x="194" y="526"/>
                    <a:pt x="210" y="523"/>
                  </a:cubicBezTo>
                  <a:cubicBezTo>
                    <a:pt x="217" y="522"/>
                    <a:pt x="225" y="522"/>
                    <a:pt x="230" y="518"/>
                  </a:cubicBezTo>
                  <a:cubicBezTo>
                    <a:pt x="236" y="513"/>
                    <a:pt x="246" y="503"/>
                    <a:pt x="252" y="501"/>
                  </a:cubicBezTo>
                  <a:cubicBezTo>
                    <a:pt x="262" y="498"/>
                    <a:pt x="341" y="482"/>
                    <a:pt x="354" y="477"/>
                  </a:cubicBezTo>
                  <a:cubicBezTo>
                    <a:pt x="367" y="472"/>
                    <a:pt x="376" y="461"/>
                    <a:pt x="376" y="430"/>
                  </a:cubicBezTo>
                  <a:cubicBezTo>
                    <a:pt x="376" y="399"/>
                    <a:pt x="381" y="273"/>
                    <a:pt x="366" y="214"/>
                  </a:cubicBezTo>
                  <a:cubicBezTo>
                    <a:pt x="351" y="154"/>
                    <a:pt x="341" y="104"/>
                    <a:pt x="302" y="82"/>
                  </a:cubicBezTo>
                  <a:cubicBezTo>
                    <a:pt x="290" y="71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9"/>
            <p:cNvSpPr/>
            <p:nvPr/>
          </p:nvSpPr>
          <p:spPr bwMode="auto">
            <a:xfrm>
              <a:off x="9075738" y="7127875"/>
              <a:ext cx="288925" cy="412750"/>
            </a:xfrm>
            <a:custGeom>
              <a:avLst/>
              <a:gdLst>
                <a:gd name="T0" fmla="*/ 13 w 77"/>
                <a:gd name="T1" fmla="*/ 110 h 110"/>
                <a:gd name="T2" fmla="*/ 48 w 77"/>
                <a:gd name="T3" fmla="*/ 17 h 110"/>
                <a:gd name="T4" fmla="*/ 0 w 77"/>
                <a:gd name="T5" fmla="*/ 37 h 110"/>
                <a:gd name="T6" fmla="*/ 13 w 77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0">
                  <a:moveTo>
                    <a:pt x="13" y="110"/>
                  </a:moveTo>
                  <a:cubicBezTo>
                    <a:pt x="76" y="107"/>
                    <a:pt x="77" y="33"/>
                    <a:pt x="48" y="17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1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7575551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1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7781926" y="6121400"/>
              <a:ext cx="1350963" cy="1978025"/>
            </a:xfrm>
            <a:custGeom>
              <a:avLst/>
              <a:gdLst>
                <a:gd name="T0" fmla="*/ 9 w 360"/>
                <a:gd name="T1" fmla="*/ 254 h 527"/>
                <a:gd name="T2" fmla="*/ 11 w 360"/>
                <a:gd name="T3" fmla="*/ 392 h 527"/>
                <a:gd name="T4" fmla="*/ 17 w 360"/>
                <a:gd name="T5" fmla="*/ 441 h 527"/>
                <a:gd name="T6" fmla="*/ 64 w 360"/>
                <a:gd name="T7" fmla="*/ 487 h 527"/>
                <a:gd name="T8" fmla="*/ 141 w 360"/>
                <a:gd name="T9" fmla="*/ 506 h 527"/>
                <a:gd name="T10" fmla="*/ 208 w 360"/>
                <a:gd name="T11" fmla="*/ 526 h 527"/>
                <a:gd name="T12" fmla="*/ 259 w 360"/>
                <a:gd name="T13" fmla="*/ 506 h 527"/>
                <a:gd name="T14" fmla="*/ 339 w 360"/>
                <a:gd name="T15" fmla="*/ 478 h 527"/>
                <a:gd name="T16" fmla="*/ 360 w 360"/>
                <a:gd name="T17" fmla="*/ 430 h 527"/>
                <a:gd name="T18" fmla="*/ 344 w 360"/>
                <a:gd name="T19" fmla="*/ 214 h 527"/>
                <a:gd name="T20" fmla="*/ 289 w 360"/>
                <a:gd name="T21" fmla="*/ 82 h 527"/>
                <a:gd name="T22" fmla="*/ 9 w 360"/>
                <a:gd name="T23" fmla="*/ 2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527">
                  <a:moveTo>
                    <a:pt x="9" y="254"/>
                  </a:moveTo>
                  <a:cubicBezTo>
                    <a:pt x="9" y="254"/>
                    <a:pt x="6" y="335"/>
                    <a:pt x="11" y="392"/>
                  </a:cubicBezTo>
                  <a:cubicBezTo>
                    <a:pt x="13" y="410"/>
                    <a:pt x="15" y="431"/>
                    <a:pt x="17" y="441"/>
                  </a:cubicBezTo>
                  <a:cubicBezTo>
                    <a:pt x="27" y="484"/>
                    <a:pt x="40" y="482"/>
                    <a:pt x="64" y="487"/>
                  </a:cubicBezTo>
                  <a:cubicBezTo>
                    <a:pt x="71" y="488"/>
                    <a:pt x="106" y="495"/>
                    <a:pt x="141" y="506"/>
                  </a:cubicBezTo>
                  <a:cubicBezTo>
                    <a:pt x="164" y="514"/>
                    <a:pt x="184" y="527"/>
                    <a:pt x="208" y="526"/>
                  </a:cubicBezTo>
                  <a:cubicBezTo>
                    <a:pt x="227" y="525"/>
                    <a:pt x="243" y="512"/>
                    <a:pt x="259" y="506"/>
                  </a:cubicBezTo>
                  <a:cubicBezTo>
                    <a:pt x="301" y="493"/>
                    <a:pt x="334" y="479"/>
                    <a:pt x="339" y="478"/>
                  </a:cubicBezTo>
                  <a:cubicBezTo>
                    <a:pt x="351" y="473"/>
                    <a:pt x="360" y="461"/>
                    <a:pt x="360" y="430"/>
                  </a:cubicBezTo>
                  <a:cubicBezTo>
                    <a:pt x="360" y="399"/>
                    <a:pt x="359" y="274"/>
                    <a:pt x="344" y="214"/>
                  </a:cubicBezTo>
                  <a:cubicBezTo>
                    <a:pt x="330" y="154"/>
                    <a:pt x="327" y="104"/>
                    <a:pt x="289" y="82"/>
                  </a:cubicBezTo>
                  <a:cubicBezTo>
                    <a:pt x="278" y="72"/>
                    <a:pt x="0" y="0"/>
                    <a:pt x="9" y="25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12"/>
            <p:cNvSpPr/>
            <p:nvPr/>
          </p:nvSpPr>
          <p:spPr bwMode="auto">
            <a:xfrm>
              <a:off x="7815263" y="6140450"/>
              <a:ext cx="1219200" cy="908050"/>
            </a:xfrm>
            <a:custGeom>
              <a:avLst/>
              <a:gdLst>
                <a:gd name="T0" fmla="*/ 178 w 325"/>
                <a:gd name="T1" fmla="*/ 235 h 242"/>
                <a:gd name="T2" fmla="*/ 325 w 325"/>
                <a:gd name="T3" fmla="*/ 162 h 242"/>
                <a:gd name="T4" fmla="*/ 280 w 325"/>
                <a:gd name="T5" fmla="*/ 77 h 242"/>
                <a:gd name="T6" fmla="*/ 0 w 325"/>
                <a:gd name="T7" fmla="*/ 224 h 242"/>
                <a:gd name="T8" fmla="*/ 128 w 325"/>
                <a:gd name="T9" fmla="*/ 242 h 242"/>
                <a:gd name="T10" fmla="*/ 178 w 325"/>
                <a:gd name="T11" fmla="*/ 23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42">
                  <a:moveTo>
                    <a:pt x="178" y="235"/>
                  </a:moveTo>
                  <a:cubicBezTo>
                    <a:pt x="230" y="217"/>
                    <a:pt x="280" y="192"/>
                    <a:pt x="325" y="162"/>
                  </a:cubicBezTo>
                  <a:cubicBezTo>
                    <a:pt x="317" y="124"/>
                    <a:pt x="307" y="93"/>
                    <a:pt x="280" y="77"/>
                  </a:cubicBezTo>
                  <a:cubicBezTo>
                    <a:pt x="269" y="67"/>
                    <a:pt x="10" y="0"/>
                    <a:pt x="0" y="224"/>
                  </a:cubicBezTo>
                  <a:cubicBezTo>
                    <a:pt x="43" y="232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13"/>
            <p:cNvSpPr/>
            <p:nvPr/>
          </p:nvSpPr>
          <p:spPr bwMode="auto">
            <a:xfrm>
              <a:off x="7650163" y="6621463"/>
              <a:ext cx="280988" cy="993775"/>
            </a:xfrm>
            <a:custGeom>
              <a:avLst/>
              <a:gdLst>
                <a:gd name="T0" fmla="*/ 1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0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3 w 75"/>
                <a:gd name="T15" fmla="*/ 22 h 265"/>
                <a:gd name="T16" fmla="*/ 1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1" y="0"/>
                  </a:moveTo>
                  <a:cubicBezTo>
                    <a:pt x="1" y="0"/>
                    <a:pt x="0" y="122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2" y="163"/>
                    <a:pt x="49" y="168"/>
                    <a:pt x="53" y="193"/>
                  </a:cubicBezTo>
                  <a:cubicBezTo>
                    <a:pt x="60" y="241"/>
                    <a:pt x="50" y="261"/>
                    <a:pt x="50" y="261"/>
                  </a:cubicBezTo>
                  <a:cubicBezTo>
                    <a:pt x="50" y="261"/>
                    <a:pt x="52" y="265"/>
                    <a:pt x="63" y="265"/>
                  </a:cubicBezTo>
                  <a:cubicBezTo>
                    <a:pt x="74" y="265"/>
                    <a:pt x="75" y="259"/>
                    <a:pt x="75" y="259"/>
                  </a:cubicBezTo>
                  <a:cubicBezTo>
                    <a:pt x="73" y="22"/>
                    <a:pt x="73" y="22"/>
                    <a:pt x="73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14"/>
            <p:cNvSpPr/>
            <p:nvPr/>
          </p:nvSpPr>
          <p:spPr bwMode="auto">
            <a:xfrm>
              <a:off x="7664451" y="7112000"/>
              <a:ext cx="147638" cy="153988"/>
            </a:xfrm>
            <a:custGeom>
              <a:avLst/>
              <a:gdLst>
                <a:gd name="T0" fmla="*/ 39 w 39"/>
                <a:gd name="T1" fmla="*/ 41 h 41"/>
                <a:gd name="T2" fmla="*/ 37 w 39"/>
                <a:gd name="T3" fmla="*/ 20 h 41"/>
                <a:gd name="T4" fmla="*/ 31 w 39"/>
                <a:gd name="T5" fmla="*/ 13 h 41"/>
                <a:gd name="T6" fmla="*/ 5 w 39"/>
                <a:gd name="T7" fmla="*/ 0 h 41"/>
                <a:gd name="T8" fmla="*/ 0 w 39"/>
                <a:gd name="T9" fmla="*/ 0 h 41"/>
                <a:gd name="T10" fmla="*/ 3 w 39"/>
                <a:gd name="T11" fmla="*/ 34 h 41"/>
                <a:gd name="T12" fmla="*/ 20 w 39"/>
                <a:gd name="T13" fmla="*/ 32 h 41"/>
                <a:gd name="T14" fmla="*/ 39 w 3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39" y="41"/>
                  </a:moveTo>
                  <a:cubicBezTo>
                    <a:pt x="38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10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15"/>
            <p:cNvSpPr/>
            <p:nvPr/>
          </p:nvSpPr>
          <p:spPr bwMode="auto">
            <a:xfrm>
              <a:off x="7650163" y="6707188"/>
              <a:ext cx="277813" cy="236538"/>
            </a:xfrm>
            <a:custGeom>
              <a:avLst/>
              <a:gdLst>
                <a:gd name="T0" fmla="*/ 0 w 74"/>
                <a:gd name="T1" fmla="*/ 0 h 63"/>
                <a:gd name="T2" fmla="*/ 1 w 74"/>
                <a:gd name="T3" fmla="*/ 35 h 63"/>
                <a:gd name="T4" fmla="*/ 74 w 74"/>
                <a:gd name="T5" fmla="*/ 62 h 63"/>
                <a:gd name="T6" fmla="*/ 74 w 74"/>
                <a:gd name="T7" fmla="*/ 31 h 63"/>
                <a:gd name="T8" fmla="*/ 0 w 74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3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8" y="63"/>
                    <a:pt x="74" y="62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16"/>
            <p:cNvSpPr/>
            <p:nvPr/>
          </p:nvSpPr>
          <p:spPr bwMode="auto">
            <a:xfrm>
              <a:off x="7485063" y="6129338"/>
              <a:ext cx="1939925" cy="1417638"/>
            </a:xfrm>
            <a:custGeom>
              <a:avLst/>
              <a:gdLst>
                <a:gd name="T0" fmla="*/ 80 w 517"/>
                <a:gd name="T1" fmla="*/ 19 h 378"/>
                <a:gd name="T2" fmla="*/ 180 w 517"/>
                <a:gd name="T3" fmla="*/ 53 h 378"/>
                <a:gd name="T4" fmla="*/ 344 w 517"/>
                <a:gd name="T5" fmla="*/ 0 h 378"/>
                <a:gd name="T6" fmla="*/ 440 w 517"/>
                <a:gd name="T7" fmla="*/ 81 h 378"/>
                <a:gd name="T8" fmla="*/ 502 w 517"/>
                <a:gd name="T9" fmla="*/ 106 h 378"/>
                <a:gd name="T10" fmla="*/ 475 w 517"/>
                <a:gd name="T11" fmla="*/ 284 h 378"/>
                <a:gd name="T12" fmla="*/ 470 w 517"/>
                <a:gd name="T13" fmla="*/ 281 h 378"/>
                <a:gd name="T14" fmla="*/ 435 w 517"/>
                <a:gd name="T15" fmla="*/ 291 h 378"/>
                <a:gd name="T16" fmla="*/ 439 w 517"/>
                <a:gd name="T17" fmla="*/ 370 h 378"/>
                <a:gd name="T18" fmla="*/ 426 w 517"/>
                <a:gd name="T19" fmla="*/ 377 h 378"/>
                <a:gd name="T20" fmla="*/ 413 w 517"/>
                <a:gd name="T21" fmla="*/ 365 h 378"/>
                <a:gd name="T22" fmla="*/ 406 w 517"/>
                <a:gd name="T23" fmla="*/ 218 h 378"/>
                <a:gd name="T24" fmla="*/ 400 w 517"/>
                <a:gd name="T25" fmla="*/ 154 h 378"/>
                <a:gd name="T26" fmla="*/ 156 w 517"/>
                <a:gd name="T27" fmla="*/ 218 h 378"/>
                <a:gd name="T28" fmla="*/ 0 w 517"/>
                <a:gd name="T29" fmla="*/ 63 h 378"/>
                <a:gd name="T30" fmla="*/ 44 w 517"/>
                <a:gd name="T31" fmla="*/ 106 h 378"/>
                <a:gd name="T32" fmla="*/ 44 w 517"/>
                <a:gd name="T33" fmla="*/ 18 h 378"/>
                <a:gd name="T34" fmla="*/ 73 w 517"/>
                <a:gd name="T35" fmla="*/ 63 h 378"/>
                <a:gd name="T36" fmla="*/ 80 w 517"/>
                <a:gd name="T37" fmla="*/ 1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8">
                  <a:moveTo>
                    <a:pt x="80" y="19"/>
                  </a:moveTo>
                  <a:cubicBezTo>
                    <a:pt x="80" y="19"/>
                    <a:pt x="84" y="74"/>
                    <a:pt x="180" y="53"/>
                  </a:cubicBezTo>
                  <a:cubicBezTo>
                    <a:pt x="245" y="38"/>
                    <a:pt x="290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2" y="106"/>
                  </a:cubicBezTo>
                  <a:cubicBezTo>
                    <a:pt x="517" y="140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39" y="370"/>
                    <a:pt x="439" y="370"/>
                  </a:cubicBezTo>
                  <a:cubicBezTo>
                    <a:pt x="439" y="370"/>
                    <a:pt x="441" y="376"/>
                    <a:pt x="426" y="377"/>
                  </a:cubicBezTo>
                  <a:cubicBezTo>
                    <a:pt x="412" y="378"/>
                    <a:pt x="413" y="365"/>
                    <a:pt x="413" y="365"/>
                  </a:cubicBezTo>
                  <a:cubicBezTo>
                    <a:pt x="413" y="365"/>
                    <a:pt x="408" y="300"/>
                    <a:pt x="406" y="218"/>
                  </a:cubicBezTo>
                  <a:cubicBezTo>
                    <a:pt x="405" y="184"/>
                    <a:pt x="406" y="164"/>
                    <a:pt x="400" y="154"/>
                  </a:cubicBezTo>
                  <a:cubicBezTo>
                    <a:pt x="400" y="154"/>
                    <a:pt x="283" y="239"/>
                    <a:pt x="156" y="218"/>
                  </a:cubicBezTo>
                  <a:cubicBezTo>
                    <a:pt x="30" y="197"/>
                    <a:pt x="10" y="119"/>
                    <a:pt x="0" y="63"/>
                  </a:cubicBezTo>
                  <a:cubicBezTo>
                    <a:pt x="0" y="63"/>
                    <a:pt x="14" y="97"/>
                    <a:pt x="44" y="106"/>
                  </a:cubicBezTo>
                  <a:cubicBezTo>
                    <a:pt x="44" y="106"/>
                    <a:pt x="16" y="63"/>
                    <a:pt x="44" y="18"/>
                  </a:cubicBezTo>
                  <a:cubicBezTo>
                    <a:pt x="44" y="18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7"/>
            <p:cNvSpPr/>
            <p:nvPr/>
          </p:nvSpPr>
          <p:spPr bwMode="auto">
            <a:xfrm>
              <a:off x="9094788" y="7092950"/>
              <a:ext cx="203200" cy="139700"/>
            </a:xfrm>
            <a:custGeom>
              <a:avLst/>
              <a:gdLst>
                <a:gd name="T0" fmla="*/ 54 w 54"/>
                <a:gd name="T1" fmla="*/ 0 h 37"/>
                <a:gd name="T2" fmla="*/ 6 w 54"/>
                <a:gd name="T3" fmla="*/ 11 h 37"/>
                <a:gd name="T4" fmla="*/ 5 w 54"/>
                <a:gd name="T5" fmla="*/ 12 h 37"/>
                <a:gd name="T6" fmla="*/ 4 w 54"/>
                <a:gd name="T7" fmla="*/ 37 h 37"/>
                <a:gd name="T8" fmla="*/ 4 w 54"/>
                <a:gd name="T9" fmla="*/ 37 h 37"/>
                <a:gd name="T10" fmla="*/ 6 w 54"/>
                <a:gd name="T11" fmla="*/ 34 h 37"/>
                <a:gd name="T12" fmla="*/ 41 w 54"/>
                <a:gd name="T13" fmla="*/ 24 h 37"/>
                <a:gd name="T14" fmla="*/ 46 w 54"/>
                <a:gd name="T15" fmla="*/ 27 h 37"/>
                <a:gd name="T16" fmla="*/ 54 w 54"/>
                <a:gd name="T17" fmla="*/ 0 h 37"/>
                <a:gd name="T18" fmla="*/ 54 w 54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6" y="1"/>
                    <a:pt x="20" y="3"/>
                    <a:pt x="6" y="11"/>
                  </a:cubicBezTo>
                  <a:cubicBezTo>
                    <a:pt x="6" y="11"/>
                    <a:pt x="5" y="12"/>
                    <a:pt x="5" y="12"/>
                  </a:cubicBezTo>
                  <a:cubicBezTo>
                    <a:pt x="3" y="19"/>
                    <a:pt x="0" y="2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5" y="35"/>
                    <a:pt x="6" y="34"/>
                  </a:cubicBezTo>
                  <a:cubicBezTo>
                    <a:pt x="20" y="18"/>
                    <a:pt x="34" y="21"/>
                    <a:pt x="41" y="24"/>
                  </a:cubicBezTo>
                  <a:cubicBezTo>
                    <a:pt x="44" y="26"/>
                    <a:pt x="46" y="27"/>
                    <a:pt x="46" y="27"/>
                  </a:cubicBezTo>
                  <a:cubicBezTo>
                    <a:pt x="48" y="18"/>
                    <a:pt x="51" y="9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8"/>
            <p:cNvSpPr/>
            <p:nvPr/>
          </p:nvSpPr>
          <p:spPr bwMode="auto">
            <a:xfrm>
              <a:off x="7950201" y="6992938"/>
              <a:ext cx="233363" cy="190500"/>
            </a:xfrm>
            <a:custGeom>
              <a:avLst/>
              <a:gdLst>
                <a:gd name="T0" fmla="*/ 62 w 62"/>
                <a:gd name="T1" fmla="*/ 12 h 51"/>
                <a:gd name="T2" fmla="*/ 22 w 62"/>
                <a:gd name="T3" fmla="*/ 3 h 51"/>
                <a:gd name="T4" fmla="*/ 0 w 62"/>
                <a:gd name="T5" fmla="*/ 32 h 51"/>
                <a:gd name="T6" fmla="*/ 0 w 62"/>
                <a:gd name="T7" fmla="*/ 51 h 51"/>
                <a:gd name="T8" fmla="*/ 62 w 62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1">
                  <a:moveTo>
                    <a:pt x="62" y="12"/>
                  </a:moveTo>
                  <a:cubicBezTo>
                    <a:pt x="62" y="12"/>
                    <a:pt x="37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2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9"/>
            <p:cNvSpPr/>
            <p:nvPr/>
          </p:nvSpPr>
          <p:spPr bwMode="auto">
            <a:xfrm>
              <a:off x="8772526" y="6999288"/>
              <a:ext cx="187325" cy="169863"/>
            </a:xfrm>
            <a:custGeom>
              <a:avLst/>
              <a:gdLst>
                <a:gd name="T0" fmla="*/ 13 w 50"/>
                <a:gd name="T1" fmla="*/ 1 h 45"/>
                <a:gd name="T2" fmla="*/ 1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1"/>
                  </a:moveTo>
                  <a:cubicBezTo>
                    <a:pt x="13" y="1"/>
                    <a:pt x="0" y="0"/>
                    <a:pt x="1" y="13"/>
                  </a:cubicBezTo>
                  <a:cubicBezTo>
                    <a:pt x="1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0"/>
            <p:cNvSpPr/>
            <p:nvPr/>
          </p:nvSpPr>
          <p:spPr bwMode="auto">
            <a:xfrm>
              <a:off x="8258176" y="7304088"/>
              <a:ext cx="495300" cy="558800"/>
            </a:xfrm>
            <a:custGeom>
              <a:avLst/>
              <a:gdLst>
                <a:gd name="T0" fmla="*/ 31 w 132"/>
                <a:gd name="T1" fmla="*/ 18 h 149"/>
                <a:gd name="T2" fmla="*/ 34 w 132"/>
                <a:gd name="T3" fmla="*/ 122 h 149"/>
                <a:gd name="T4" fmla="*/ 120 w 132"/>
                <a:gd name="T5" fmla="*/ 110 h 149"/>
                <a:gd name="T6" fmla="*/ 92 w 132"/>
                <a:gd name="T7" fmla="*/ 13 h 149"/>
                <a:gd name="T8" fmla="*/ 63 w 132"/>
                <a:gd name="T9" fmla="*/ 1 h 149"/>
                <a:gd name="T10" fmla="*/ 31 w 132"/>
                <a:gd name="T11" fmla="*/ 1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9">
                  <a:moveTo>
                    <a:pt x="31" y="18"/>
                  </a:moveTo>
                  <a:cubicBezTo>
                    <a:pt x="31" y="18"/>
                    <a:pt x="0" y="94"/>
                    <a:pt x="34" y="122"/>
                  </a:cubicBezTo>
                  <a:cubicBezTo>
                    <a:pt x="69" y="149"/>
                    <a:pt x="113" y="131"/>
                    <a:pt x="120" y="110"/>
                  </a:cubicBezTo>
                  <a:cubicBezTo>
                    <a:pt x="132" y="73"/>
                    <a:pt x="100" y="63"/>
                    <a:pt x="92" y="13"/>
                  </a:cubicBezTo>
                  <a:cubicBezTo>
                    <a:pt x="92" y="13"/>
                    <a:pt x="83" y="0"/>
                    <a:pt x="63" y="1"/>
                  </a:cubicBezTo>
                  <a:cubicBezTo>
                    <a:pt x="43" y="1"/>
                    <a:pt x="31" y="18"/>
                    <a:pt x="31" y="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1"/>
            <p:cNvSpPr/>
            <p:nvPr/>
          </p:nvSpPr>
          <p:spPr bwMode="auto">
            <a:xfrm>
              <a:off x="8280401" y="7299325"/>
              <a:ext cx="439738" cy="492125"/>
            </a:xfrm>
            <a:custGeom>
              <a:avLst/>
              <a:gdLst>
                <a:gd name="T0" fmla="*/ 28 w 117"/>
                <a:gd name="T1" fmla="*/ 16 h 131"/>
                <a:gd name="T2" fmla="*/ 31 w 117"/>
                <a:gd name="T3" fmla="*/ 106 h 131"/>
                <a:gd name="T4" fmla="*/ 107 w 117"/>
                <a:gd name="T5" fmla="*/ 95 h 131"/>
                <a:gd name="T6" fmla="*/ 83 w 117"/>
                <a:gd name="T7" fmla="*/ 9 h 131"/>
                <a:gd name="T8" fmla="*/ 56 w 117"/>
                <a:gd name="T9" fmla="*/ 0 h 131"/>
                <a:gd name="T10" fmla="*/ 28 w 117"/>
                <a:gd name="T11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31">
                  <a:moveTo>
                    <a:pt x="28" y="16"/>
                  </a:moveTo>
                  <a:cubicBezTo>
                    <a:pt x="28" y="16"/>
                    <a:pt x="0" y="80"/>
                    <a:pt x="31" y="106"/>
                  </a:cubicBezTo>
                  <a:cubicBezTo>
                    <a:pt x="62" y="131"/>
                    <a:pt x="101" y="114"/>
                    <a:pt x="107" y="95"/>
                  </a:cubicBezTo>
                  <a:cubicBezTo>
                    <a:pt x="117" y="61"/>
                    <a:pt x="90" y="55"/>
                    <a:pt x="83" y="9"/>
                  </a:cubicBezTo>
                  <a:cubicBezTo>
                    <a:pt x="83" y="9"/>
                    <a:pt x="74" y="0"/>
                    <a:pt x="56" y="0"/>
                  </a:cubicBezTo>
                  <a:cubicBezTo>
                    <a:pt x="39" y="0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22"/>
            <p:cNvSpPr/>
            <p:nvPr/>
          </p:nvSpPr>
          <p:spPr bwMode="auto">
            <a:xfrm>
              <a:off x="9124951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6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6" y="7"/>
                  </a:cubicBezTo>
                  <a:cubicBezTo>
                    <a:pt x="41" y="11"/>
                    <a:pt x="41" y="29"/>
                    <a:pt x="32" y="40"/>
                  </a:cubicBezTo>
                  <a:cubicBezTo>
                    <a:pt x="27" y="48"/>
                    <a:pt x="19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3"/>
            <p:cNvSpPr/>
            <p:nvPr/>
          </p:nvSpPr>
          <p:spPr bwMode="auto">
            <a:xfrm>
              <a:off x="9163051" y="7251700"/>
              <a:ext cx="115888" cy="165100"/>
            </a:xfrm>
            <a:custGeom>
              <a:avLst/>
              <a:gdLst>
                <a:gd name="T0" fmla="*/ 2 w 31"/>
                <a:gd name="T1" fmla="*/ 44 h 44"/>
                <a:gd name="T2" fmla="*/ 0 w 31"/>
                <a:gd name="T3" fmla="*/ 30 h 44"/>
                <a:gd name="T4" fmla="*/ 27 w 31"/>
                <a:gd name="T5" fmla="*/ 21 h 44"/>
                <a:gd name="T6" fmla="*/ 2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2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7" y="21"/>
                  </a:cubicBezTo>
                  <a:cubicBezTo>
                    <a:pt x="24" y="43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24"/>
            <p:cNvSpPr/>
            <p:nvPr/>
          </p:nvSpPr>
          <p:spPr bwMode="auto">
            <a:xfrm>
              <a:off x="7634288" y="7277100"/>
              <a:ext cx="180975" cy="225425"/>
            </a:xfrm>
            <a:custGeom>
              <a:avLst/>
              <a:gdLst>
                <a:gd name="T0" fmla="*/ 42 w 48"/>
                <a:gd name="T1" fmla="*/ 59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9"/>
                  </a:moveTo>
                  <a:cubicBezTo>
                    <a:pt x="42" y="59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4" y="60"/>
                    <a:pt x="42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5"/>
            <p:cNvSpPr/>
            <p:nvPr/>
          </p:nvSpPr>
          <p:spPr bwMode="auto">
            <a:xfrm>
              <a:off x="7634288" y="7340600"/>
              <a:ext cx="158750" cy="165100"/>
            </a:xfrm>
            <a:custGeom>
              <a:avLst/>
              <a:gdLst>
                <a:gd name="T0" fmla="*/ 42 w 42"/>
                <a:gd name="T1" fmla="*/ 41 h 44"/>
                <a:gd name="T2" fmla="*/ 42 w 42"/>
                <a:gd name="T3" fmla="*/ 26 h 44"/>
                <a:gd name="T4" fmla="*/ 8 w 42"/>
                <a:gd name="T5" fmla="*/ 22 h 44"/>
                <a:gd name="T6" fmla="*/ 42 w 42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42" y="41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126"/>
            <p:cNvSpPr>
              <a:spLocks noChangeArrowheads="1"/>
            </p:cNvSpPr>
            <p:nvPr/>
          </p:nvSpPr>
          <p:spPr bwMode="auto">
            <a:xfrm>
              <a:off x="8483601" y="8024813"/>
              <a:ext cx="131763" cy="444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27"/>
            <p:cNvSpPr/>
            <p:nvPr/>
          </p:nvSpPr>
          <p:spPr bwMode="auto">
            <a:xfrm>
              <a:off x="7920038" y="7194550"/>
              <a:ext cx="390525" cy="142875"/>
            </a:xfrm>
            <a:custGeom>
              <a:avLst/>
              <a:gdLst>
                <a:gd name="T0" fmla="*/ 23 w 104"/>
                <a:gd name="T1" fmla="*/ 38 h 38"/>
                <a:gd name="T2" fmla="*/ 90 w 104"/>
                <a:gd name="T3" fmla="*/ 31 h 38"/>
                <a:gd name="T4" fmla="*/ 98 w 104"/>
                <a:gd name="T5" fmla="*/ 34 h 38"/>
                <a:gd name="T6" fmla="*/ 101 w 104"/>
                <a:gd name="T7" fmla="*/ 28 h 38"/>
                <a:gd name="T8" fmla="*/ 53 w 104"/>
                <a:gd name="T9" fmla="*/ 6 h 38"/>
                <a:gd name="T10" fmla="*/ 23 w 10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38">
                  <a:moveTo>
                    <a:pt x="23" y="38"/>
                  </a:moveTo>
                  <a:cubicBezTo>
                    <a:pt x="23" y="38"/>
                    <a:pt x="50" y="0"/>
                    <a:pt x="90" y="31"/>
                  </a:cubicBezTo>
                  <a:cubicBezTo>
                    <a:pt x="90" y="31"/>
                    <a:pt x="95" y="34"/>
                    <a:pt x="98" y="34"/>
                  </a:cubicBezTo>
                  <a:cubicBezTo>
                    <a:pt x="104" y="34"/>
                    <a:pt x="101" y="28"/>
                    <a:pt x="101" y="28"/>
                  </a:cubicBezTo>
                  <a:cubicBezTo>
                    <a:pt x="101" y="28"/>
                    <a:pt x="83" y="4"/>
                    <a:pt x="53" y="6"/>
                  </a:cubicBezTo>
                  <a:cubicBezTo>
                    <a:pt x="23" y="8"/>
                    <a:pt x="0" y="38"/>
                    <a:pt x="23" y="38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28"/>
            <p:cNvSpPr/>
            <p:nvPr/>
          </p:nvSpPr>
          <p:spPr bwMode="auto">
            <a:xfrm>
              <a:off x="8689976" y="7169150"/>
              <a:ext cx="303213" cy="153988"/>
            </a:xfrm>
            <a:custGeom>
              <a:avLst/>
              <a:gdLst>
                <a:gd name="T0" fmla="*/ 0 w 81"/>
                <a:gd name="T1" fmla="*/ 37 h 41"/>
                <a:gd name="T2" fmla="*/ 7 w 81"/>
                <a:gd name="T3" fmla="*/ 40 h 41"/>
                <a:gd name="T4" fmla="*/ 15 w 81"/>
                <a:gd name="T5" fmla="*/ 37 h 41"/>
                <a:gd name="T6" fmla="*/ 35 w 81"/>
                <a:gd name="T7" fmla="*/ 13 h 41"/>
                <a:gd name="T8" fmla="*/ 71 w 81"/>
                <a:gd name="T9" fmla="*/ 33 h 41"/>
                <a:gd name="T10" fmla="*/ 76 w 81"/>
                <a:gd name="T11" fmla="*/ 34 h 41"/>
                <a:gd name="T12" fmla="*/ 79 w 81"/>
                <a:gd name="T13" fmla="*/ 30 h 41"/>
                <a:gd name="T14" fmla="*/ 35 w 81"/>
                <a:gd name="T15" fmla="*/ 1 h 41"/>
                <a:gd name="T16" fmla="*/ 0 w 81"/>
                <a:gd name="T17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1">
                  <a:moveTo>
                    <a:pt x="0" y="37"/>
                  </a:moveTo>
                  <a:cubicBezTo>
                    <a:pt x="0" y="37"/>
                    <a:pt x="0" y="39"/>
                    <a:pt x="7" y="40"/>
                  </a:cubicBezTo>
                  <a:cubicBezTo>
                    <a:pt x="15" y="41"/>
                    <a:pt x="15" y="37"/>
                    <a:pt x="15" y="37"/>
                  </a:cubicBezTo>
                  <a:cubicBezTo>
                    <a:pt x="15" y="37"/>
                    <a:pt x="13" y="17"/>
                    <a:pt x="35" y="13"/>
                  </a:cubicBezTo>
                  <a:cubicBezTo>
                    <a:pt x="62" y="9"/>
                    <a:pt x="71" y="33"/>
                    <a:pt x="71" y="33"/>
                  </a:cubicBezTo>
                  <a:cubicBezTo>
                    <a:pt x="71" y="33"/>
                    <a:pt x="72" y="35"/>
                    <a:pt x="76" y="34"/>
                  </a:cubicBezTo>
                  <a:cubicBezTo>
                    <a:pt x="81" y="32"/>
                    <a:pt x="79" y="30"/>
                    <a:pt x="79" y="30"/>
                  </a:cubicBezTo>
                  <a:cubicBezTo>
                    <a:pt x="79" y="30"/>
                    <a:pt x="65" y="0"/>
                    <a:pt x="35" y="1"/>
                  </a:cubicBezTo>
                  <a:cubicBezTo>
                    <a:pt x="10" y="1"/>
                    <a:pt x="2" y="19"/>
                    <a:pt x="0" y="37"/>
                  </a:cubicBezTo>
                  <a:close/>
                </a:path>
              </a:pathLst>
            </a:custGeom>
            <a:solidFill>
              <a:srgbClr val="28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29"/>
            <p:cNvSpPr/>
            <p:nvPr/>
          </p:nvSpPr>
          <p:spPr bwMode="auto">
            <a:xfrm>
              <a:off x="9124951" y="7323138"/>
              <a:ext cx="239713" cy="220663"/>
            </a:xfrm>
            <a:custGeom>
              <a:avLst/>
              <a:gdLst>
                <a:gd name="T0" fmla="*/ 8 w 64"/>
                <a:gd name="T1" fmla="*/ 59 h 59"/>
                <a:gd name="T2" fmla="*/ 0 w 64"/>
                <a:gd name="T3" fmla="*/ 56 h 59"/>
                <a:gd name="T4" fmla="*/ 50 w 64"/>
                <a:gd name="T5" fmla="*/ 0 h 59"/>
                <a:gd name="T6" fmla="*/ 8 w 64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59">
                  <a:moveTo>
                    <a:pt x="8" y="59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51" y="36"/>
                    <a:pt x="50" y="0"/>
                  </a:cubicBezTo>
                  <a:cubicBezTo>
                    <a:pt x="50" y="0"/>
                    <a:pt x="64" y="39"/>
                    <a:pt x="8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30"/>
            <p:cNvSpPr/>
            <p:nvPr/>
          </p:nvSpPr>
          <p:spPr bwMode="auto">
            <a:xfrm>
              <a:off x="8096251" y="7772400"/>
              <a:ext cx="668338" cy="173038"/>
            </a:xfrm>
            <a:custGeom>
              <a:avLst/>
              <a:gdLst>
                <a:gd name="T0" fmla="*/ 11 w 178"/>
                <a:gd name="T1" fmla="*/ 0 h 46"/>
                <a:gd name="T2" fmla="*/ 178 w 178"/>
                <a:gd name="T3" fmla="*/ 25 h 46"/>
                <a:gd name="T4" fmla="*/ 178 w 178"/>
                <a:gd name="T5" fmla="*/ 31 h 46"/>
                <a:gd name="T6" fmla="*/ 33 w 178"/>
                <a:gd name="T7" fmla="*/ 46 h 46"/>
                <a:gd name="T8" fmla="*/ 0 w 178"/>
                <a:gd name="T9" fmla="*/ 28 h 46"/>
                <a:gd name="T10" fmla="*/ 11 w 17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46">
                  <a:moveTo>
                    <a:pt x="11" y="0"/>
                  </a:moveTo>
                  <a:cubicBezTo>
                    <a:pt x="11" y="0"/>
                    <a:pt x="72" y="39"/>
                    <a:pt x="178" y="25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0" y="44"/>
                    <a:pt x="0" y="28"/>
                  </a:cubicBezTo>
                  <a:cubicBezTo>
                    <a:pt x="0" y="1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1"/>
            <p:cNvSpPr/>
            <p:nvPr/>
          </p:nvSpPr>
          <p:spPr bwMode="auto">
            <a:xfrm>
              <a:off x="7623176" y="6388100"/>
              <a:ext cx="225425" cy="220663"/>
            </a:xfrm>
            <a:custGeom>
              <a:avLst/>
              <a:gdLst>
                <a:gd name="T0" fmla="*/ 1 w 60"/>
                <a:gd name="T1" fmla="*/ 1 h 59"/>
                <a:gd name="T2" fmla="*/ 6 w 60"/>
                <a:gd name="T3" fmla="*/ 18 h 59"/>
                <a:gd name="T4" fmla="*/ 18 w 60"/>
                <a:gd name="T5" fmla="*/ 37 h 59"/>
                <a:gd name="T6" fmla="*/ 53 w 60"/>
                <a:gd name="T7" fmla="*/ 58 h 59"/>
                <a:gd name="T8" fmla="*/ 60 w 60"/>
                <a:gd name="T9" fmla="*/ 59 h 59"/>
                <a:gd name="T10" fmla="*/ 53 w 60"/>
                <a:gd name="T11" fmla="*/ 55 h 59"/>
                <a:gd name="T12" fmla="*/ 45 w 60"/>
                <a:gd name="T13" fmla="*/ 49 h 59"/>
                <a:gd name="T14" fmla="*/ 26 w 60"/>
                <a:gd name="T15" fmla="*/ 36 h 59"/>
                <a:gd name="T16" fmla="*/ 13 w 60"/>
                <a:gd name="T17" fmla="*/ 18 h 59"/>
                <a:gd name="T18" fmla="*/ 4 w 60"/>
                <a:gd name="T19" fmla="*/ 4 h 59"/>
                <a:gd name="T20" fmla="*/ 2 w 60"/>
                <a:gd name="T21" fmla="*/ 0 h 59"/>
                <a:gd name="T22" fmla="*/ 1 w 60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9">
                  <a:moveTo>
                    <a:pt x="1" y="1"/>
                  </a:moveTo>
                  <a:cubicBezTo>
                    <a:pt x="0" y="6"/>
                    <a:pt x="5" y="15"/>
                    <a:pt x="6" y="18"/>
                  </a:cubicBezTo>
                  <a:cubicBezTo>
                    <a:pt x="9" y="25"/>
                    <a:pt x="13" y="31"/>
                    <a:pt x="18" y="37"/>
                  </a:cubicBezTo>
                  <a:cubicBezTo>
                    <a:pt x="27" y="47"/>
                    <a:pt x="39" y="55"/>
                    <a:pt x="53" y="58"/>
                  </a:cubicBezTo>
                  <a:cubicBezTo>
                    <a:pt x="56" y="58"/>
                    <a:pt x="58" y="59"/>
                    <a:pt x="60" y="59"/>
                  </a:cubicBezTo>
                  <a:cubicBezTo>
                    <a:pt x="59" y="57"/>
                    <a:pt x="55" y="56"/>
                    <a:pt x="53" y="55"/>
                  </a:cubicBezTo>
                  <a:cubicBezTo>
                    <a:pt x="50" y="53"/>
                    <a:pt x="47" y="51"/>
                    <a:pt x="45" y="49"/>
                  </a:cubicBezTo>
                  <a:cubicBezTo>
                    <a:pt x="38" y="45"/>
                    <a:pt x="31" y="41"/>
                    <a:pt x="26" y="36"/>
                  </a:cubicBezTo>
                  <a:cubicBezTo>
                    <a:pt x="21" y="30"/>
                    <a:pt x="16" y="24"/>
                    <a:pt x="13" y="18"/>
                  </a:cubicBezTo>
                  <a:cubicBezTo>
                    <a:pt x="10" y="13"/>
                    <a:pt x="6" y="9"/>
                    <a:pt x="4" y="4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2"/>
            <p:cNvSpPr/>
            <p:nvPr/>
          </p:nvSpPr>
          <p:spPr bwMode="auto">
            <a:xfrm>
              <a:off x="7751763" y="6297613"/>
              <a:ext cx="134938" cy="180975"/>
            </a:xfrm>
            <a:custGeom>
              <a:avLst/>
              <a:gdLst>
                <a:gd name="T0" fmla="*/ 5 w 36"/>
                <a:gd name="T1" fmla="*/ 0 h 48"/>
                <a:gd name="T2" fmla="*/ 36 w 36"/>
                <a:gd name="T3" fmla="*/ 48 h 48"/>
                <a:gd name="T4" fmla="*/ 5 w 3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8">
                  <a:moveTo>
                    <a:pt x="5" y="0"/>
                  </a:moveTo>
                  <a:cubicBezTo>
                    <a:pt x="5" y="0"/>
                    <a:pt x="0" y="38"/>
                    <a:pt x="36" y="48"/>
                  </a:cubicBezTo>
                  <a:cubicBezTo>
                    <a:pt x="36" y="48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3"/>
            <p:cNvSpPr/>
            <p:nvPr/>
          </p:nvSpPr>
          <p:spPr bwMode="auto">
            <a:xfrm>
              <a:off x="8975726" y="6443663"/>
              <a:ext cx="223838" cy="247650"/>
            </a:xfrm>
            <a:custGeom>
              <a:avLst/>
              <a:gdLst>
                <a:gd name="T0" fmla="*/ 40 w 60"/>
                <a:gd name="T1" fmla="*/ 0 h 66"/>
                <a:gd name="T2" fmla="*/ 0 w 60"/>
                <a:gd name="T3" fmla="*/ 66 h 66"/>
                <a:gd name="T4" fmla="*/ 40 w 60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6">
                  <a:moveTo>
                    <a:pt x="40" y="0"/>
                  </a:moveTo>
                  <a:cubicBezTo>
                    <a:pt x="40" y="0"/>
                    <a:pt x="60" y="52"/>
                    <a:pt x="0" y="66"/>
                  </a:cubicBezTo>
                  <a:cubicBezTo>
                    <a:pt x="0" y="66"/>
                    <a:pt x="31" y="40"/>
                    <a:pt x="4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4"/>
            <p:cNvSpPr/>
            <p:nvPr/>
          </p:nvSpPr>
          <p:spPr bwMode="auto">
            <a:xfrm>
              <a:off x="8348663" y="6118225"/>
              <a:ext cx="655638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9 h 53"/>
                <a:gd name="T4" fmla="*/ 22 w 175"/>
                <a:gd name="T5" fmla="*/ 51 h 53"/>
                <a:gd name="T6" fmla="*/ 119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9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19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5"/>
            <p:cNvSpPr/>
            <p:nvPr/>
          </p:nvSpPr>
          <p:spPr bwMode="auto">
            <a:xfrm>
              <a:off x="9102726" y="6526213"/>
              <a:ext cx="244475" cy="365125"/>
            </a:xfrm>
            <a:custGeom>
              <a:avLst/>
              <a:gdLst>
                <a:gd name="T0" fmla="*/ 0 w 65"/>
                <a:gd name="T1" fmla="*/ 58 h 97"/>
                <a:gd name="T2" fmla="*/ 38 w 65"/>
                <a:gd name="T3" fmla="*/ 0 h 97"/>
                <a:gd name="T4" fmla="*/ 60 w 65"/>
                <a:gd name="T5" fmla="*/ 38 h 97"/>
                <a:gd name="T6" fmla="*/ 0 w 65"/>
                <a:gd name="T7" fmla="*/ 97 h 97"/>
                <a:gd name="T8" fmla="*/ 0 w 65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7">
                  <a:moveTo>
                    <a:pt x="0" y="58"/>
                  </a:moveTo>
                  <a:cubicBezTo>
                    <a:pt x="0" y="58"/>
                    <a:pt x="42" y="33"/>
                    <a:pt x="38" y="0"/>
                  </a:cubicBezTo>
                  <a:cubicBezTo>
                    <a:pt x="38" y="0"/>
                    <a:pt x="65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6"/>
            <p:cNvSpPr/>
            <p:nvPr/>
          </p:nvSpPr>
          <p:spPr bwMode="auto">
            <a:xfrm>
              <a:off x="7994651" y="7450138"/>
              <a:ext cx="49213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7"/>
            <p:cNvSpPr/>
            <p:nvPr/>
          </p:nvSpPr>
          <p:spPr bwMode="auto">
            <a:xfrm>
              <a:off x="8896351" y="7423150"/>
              <a:ext cx="44450" cy="15875"/>
            </a:xfrm>
            <a:custGeom>
              <a:avLst/>
              <a:gdLst>
                <a:gd name="T0" fmla="*/ 12 w 12"/>
                <a:gd name="T1" fmla="*/ 2 h 4"/>
                <a:gd name="T2" fmla="*/ 10 w 12"/>
                <a:gd name="T3" fmla="*/ 4 h 4"/>
                <a:gd name="T4" fmla="*/ 2 w 12"/>
                <a:gd name="T5" fmla="*/ 4 h 4"/>
                <a:gd name="T6" fmla="*/ 0 w 12"/>
                <a:gd name="T7" fmla="*/ 2 h 4"/>
                <a:gd name="T8" fmla="*/ 0 w 12"/>
                <a:gd name="T9" fmla="*/ 2 h 4"/>
                <a:gd name="T10" fmla="*/ 2 w 12"/>
                <a:gd name="T11" fmla="*/ 0 h 4"/>
                <a:gd name="T12" fmla="*/ 10 w 12"/>
                <a:gd name="T13" fmla="*/ 0 h 4"/>
                <a:gd name="T14" fmla="*/ 12 w 1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2" y="3"/>
                    <a:pt x="11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38"/>
            <p:cNvSpPr>
              <a:spLocks noChangeArrowheads="1"/>
            </p:cNvSpPr>
            <p:nvPr/>
          </p:nvSpPr>
          <p:spPr bwMode="auto">
            <a:xfrm>
              <a:off x="8520113" y="7626350"/>
              <a:ext cx="82550" cy="33338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0" y="0"/>
            <a:ext cx="87534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研究院工作照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6365" y="922020"/>
            <a:ext cx="8533130" cy="5817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1" name="组合 90"/>
          <p:cNvGrpSpPr/>
          <p:nvPr/>
        </p:nvGrpSpPr>
        <p:grpSpPr>
          <a:xfrm>
            <a:off x="229761" y="176594"/>
            <a:ext cx="2599410" cy="5670647"/>
            <a:chOff x="1136676" y="739389"/>
            <a:chExt cx="2599410" cy="5670647"/>
          </a:xfrm>
        </p:grpSpPr>
        <p:grpSp>
          <p:nvGrpSpPr>
            <p:cNvPr id="7" name="组合 6"/>
            <p:cNvGrpSpPr/>
            <p:nvPr/>
          </p:nvGrpSpPr>
          <p:grpSpPr>
            <a:xfrm>
              <a:off x="1136676" y="739389"/>
              <a:ext cx="2599410" cy="5670647"/>
              <a:chOff x="-496888" y="-3357563"/>
              <a:chExt cx="6148388" cy="13412789"/>
            </a:xfrm>
          </p:grpSpPr>
          <p:sp>
            <p:nvSpPr>
              <p:cNvPr id="8" name="Freeform 476"/>
              <p:cNvSpPr/>
              <p:nvPr/>
            </p:nvSpPr>
            <p:spPr bwMode="auto">
              <a:xfrm>
                <a:off x="3275012" y="3179762"/>
                <a:ext cx="1427163" cy="2668588"/>
              </a:xfrm>
              <a:custGeom>
                <a:avLst/>
                <a:gdLst>
                  <a:gd name="T0" fmla="*/ 0 w 380"/>
                  <a:gd name="T1" fmla="*/ 85 h 711"/>
                  <a:gd name="T2" fmla="*/ 119 w 380"/>
                  <a:gd name="T3" fmla="*/ 64 h 711"/>
                  <a:gd name="T4" fmla="*/ 338 w 380"/>
                  <a:gd name="T5" fmla="*/ 511 h 711"/>
                  <a:gd name="T6" fmla="*/ 358 w 380"/>
                  <a:gd name="T7" fmla="*/ 651 h 711"/>
                  <a:gd name="T8" fmla="*/ 175 w 380"/>
                  <a:gd name="T9" fmla="*/ 602 h 711"/>
                  <a:gd name="T10" fmla="*/ 0 w 380"/>
                  <a:gd name="T11" fmla="*/ 85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0" h="711">
                    <a:moveTo>
                      <a:pt x="0" y="85"/>
                    </a:moveTo>
                    <a:cubicBezTo>
                      <a:pt x="0" y="85"/>
                      <a:pt x="34" y="0"/>
                      <a:pt x="119" y="64"/>
                    </a:cubicBezTo>
                    <a:cubicBezTo>
                      <a:pt x="204" y="128"/>
                      <a:pt x="338" y="511"/>
                      <a:pt x="338" y="511"/>
                    </a:cubicBezTo>
                    <a:cubicBezTo>
                      <a:pt x="338" y="511"/>
                      <a:pt x="380" y="625"/>
                      <a:pt x="358" y="651"/>
                    </a:cubicBezTo>
                    <a:cubicBezTo>
                      <a:pt x="332" y="683"/>
                      <a:pt x="172" y="711"/>
                      <a:pt x="175" y="602"/>
                    </a:cubicBez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477"/>
              <p:cNvSpPr/>
              <p:nvPr/>
            </p:nvSpPr>
            <p:spPr bwMode="auto">
              <a:xfrm>
                <a:off x="3275012" y="3179762"/>
                <a:ext cx="1339850" cy="2663825"/>
              </a:xfrm>
              <a:custGeom>
                <a:avLst/>
                <a:gdLst>
                  <a:gd name="T0" fmla="*/ 338 w 357"/>
                  <a:gd name="T1" fmla="*/ 631 h 710"/>
                  <a:gd name="T2" fmla="*/ 246 w 357"/>
                  <a:gd name="T3" fmla="*/ 555 h 710"/>
                  <a:gd name="T4" fmla="*/ 196 w 357"/>
                  <a:gd name="T5" fmla="*/ 463 h 710"/>
                  <a:gd name="T6" fmla="*/ 114 w 357"/>
                  <a:gd name="T7" fmla="*/ 248 h 710"/>
                  <a:gd name="T8" fmla="*/ 134 w 357"/>
                  <a:gd name="T9" fmla="*/ 79 h 710"/>
                  <a:gd name="T10" fmla="*/ 119 w 357"/>
                  <a:gd name="T11" fmla="*/ 64 h 710"/>
                  <a:gd name="T12" fmla="*/ 0 w 357"/>
                  <a:gd name="T13" fmla="*/ 85 h 710"/>
                  <a:gd name="T14" fmla="*/ 175 w 357"/>
                  <a:gd name="T15" fmla="*/ 602 h 710"/>
                  <a:gd name="T16" fmla="*/ 357 w 357"/>
                  <a:gd name="T17" fmla="*/ 652 h 710"/>
                  <a:gd name="T18" fmla="*/ 338 w 357"/>
                  <a:gd name="T19" fmla="*/ 631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710">
                    <a:moveTo>
                      <a:pt x="338" y="631"/>
                    </a:moveTo>
                    <a:cubicBezTo>
                      <a:pt x="310" y="604"/>
                      <a:pt x="273" y="583"/>
                      <a:pt x="246" y="555"/>
                    </a:cubicBezTo>
                    <a:cubicBezTo>
                      <a:pt x="219" y="528"/>
                      <a:pt x="211" y="496"/>
                      <a:pt x="196" y="463"/>
                    </a:cubicBezTo>
                    <a:cubicBezTo>
                      <a:pt x="167" y="395"/>
                      <a:pt x="130" y="320"/>
                      <a:pt x="114" y="248"/>
                    </a:cubicBezTo>
                    <a:cubicBezTo>
                      <a:pt x="101" y="188"/>
                      <a:pt x="121" y="136"/>
                      <a:pt x="134" y="79"/>
                    </a:cubicBezTo>
                    <a:cubicBezTo>
                      <a:pt x="129" y="73"/>
                      <a:pt x="124" y="68"/>
                      <a:pt x="119" y="64"/>
                    </a:cubicBezTo>
                    <a:cubicBezTo>
                      <a:pt x="34" y="0"/>
                      <a:pt x="0" y="85"/>
                      <a:pt x="0" y="85"/>
                    </a:cubicBezTo>
                    <a:cubicBezTo>
                      <a:pt x="175" y="602"/>
                      <a:pt x="175" y="602"/>
                      <a:pt x="175" y="602"/>
                    </a:cubicBezTo>
                    <a:cubicBezTo>
                      <a:pt x="172" y="710"/>
                      <a:pt x="329" y="684"/>
                      <a:pt x="357" y="652"/>
                    </a:cubicBezTo>
                    <a:cubicBezTo>
                      <a:pt x="351" y="645"/>
                      <a:pt x="345" y="638"/>
                      <a:pt x="338" y="631"/>
                    </a:cubicBez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478"/>
              <p:cNvSpPr/>
              <p:nvPr/>
            </p:nvSpPr>
            <p:spPr bwMode="auto">
              <a:xfrm>
                <a:off x="1365250" y="3224212"/>
                <a:ext cx="850900" cy="2668588"/>
              </a:xfrm>
              <a:custGeom>
                <a:avLst/>
                <a:gdLst>
                  <a:gd name="T0" fmla="*/ 227 w 227"/>
                  <a:gd name="T1" fmla="*/ 52 h 711"/>
                  <a:gd name="T2" fmla="*/ 74 w 227"/>
                  <a:gd name="T3" fmla="*/ 85 h 711"/>
                  <a:gd name="T4" fmla="*/ 11 w 227"/>
                  <a:gd name="T5" fmla="*/ 539 h 711"/>
                  <a:gd name="T6" fmla="*/ 121 w 227"/>
                  <a:gd name="T7" fmla="*/ 707 h 711"/>
                  <a:gd name="T8" fmla="*/ 200 w 227"/>
                  <a:gd name="T9" fmla="*/ 585 h 711"/>
                  <a:gd name="T10" fmla="*/ 227 w 227"/>
                  <a:gd name="T11" fmla="*/ 52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7" h="711">
                    <a:moveTo>
                      <a:pt x="227" y="52"/>
                    </a:moveTo>
                    <a:cubicBezTo>
                      <a:pt x="227" y="52"/>
                      <a:pt x="136" y="0"/>
                      <a:pt x="74" y="85"/>
                    </a:cubicBezTo>
                    <a:cubicBezTo>
                      <a:pt x="12" y="169"/>
                      <a:pt x="11" y="539"/>
                      <a:pt x="11" y="539"/>
                    </a:cubicBezTo>
                    <a:cubicBezTo>
                      <a:pt x="11" y="539"/>
                      <a:pt x="0" y="695"/>
                      <a:pt x="121" y="707"/>
                    </a:cubicBezTo>
                    <a:cubicBezTo>
                      <a:pt x="163" y="711"/>
                      <a:pt x="200" y="585"/>
                      <a:pt x="200" y="585"/>
                    </a:cubicBezTo>
                    <a:lnTo>
                      <a:pt x="227" y="52"/>
                    </a:ln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479"/>
              <p:cNvSpPr/>
              <p:nvPr/>
            </p:nvSpPr>
            <p:spPr bwMode="auto">
              <a:xfrm>
                <a:off x="1593850" y="3227387"/>
                <a:ext cx="622300" cy="2665413"/>
              </a:xfrm>
              <a:custGeom>
                <a:avLst/>
                <a:gdLst>
                  <a:gd name="T0" fmla="*/ 14 w 166"/>
                  <a:gd name="T1" fmla="*/ 83 h 710"/>
                  <a:gd name="T2" fmla="*/ 109 w 166"/>
                  <a:gd name="T3" fmla="*/ 124 h 710"/>
                  <a:gd name="T4" fmla="*/ 63 w 166"/>
                  <a:gd name="T5" fmla="*/ 316 h 710"/>
                  <a:gd name="T6" fmla="*/ 43 w 166"/>
                  <a:gd name="T7" fmla="*/ 549 h 710"/>
                  <a:gd name="T8" fmla="*/ 4 w 166"/>
                  <a:gd name="T9" fmla="*/ 680 h 710"/>
                  <a:gd name="T10" fmla="*/ 5 w 166"/>
                  <a:gd name="T11" fmla="*/ 686 h 710"/>
                  <a:gd name="T12" fmla="*/ 60 w 166"/>
                  <a:gd name="T13" fmla="*/ 706 h 710"/>
                  <a:gd name="T14" fmla="*/ 139 w 166"/>
                  <a:gd name="T15" fmla="*/ 584 h 710"/>
                  <a:gd name="T16" fmla="*/ 166 w 166"/>
                  <a:gd name="T17" fmla="*/ 51 h 710"/>
                  <a:gd name="T18" fmla="*/ 14 w 166"/>
                  <a:gd name="T19" fmla="*/ 83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6" h="710">
                    <a:moveTo>
                      <a:pt x="14" y="83"/>
                    </a:moveTo>
                    <a:cubicBezTo>
                      <a:pt x="54" y="78"/>
                      <a:pt x="92" y="81"/>
                      <a:pt x="109" y="124"/>
                    </a:cubicBezTo>
                    <a:cubicBezTo>
                      <a:pt x="133" y="185"/>
                      <a:pt x="67" y="254"/>
                      <a:pt x="63" y="316"/>
                    </a:cubicBezTo>
                    <a:cubicBezTo>
                      <a:pt x="58" y="395"/>
                      <a:pt x="80" y="473"/>
                      <a:pt x="43" y="549"/>
                    </a:cubicBezTo>
                    <a:cubicBezTo>
                      <a:pt x="22" y="592"/>
                      <a:pt x="0" y="632"/>
                      <a:pt x="4" y="680"/>
                    </a:cubicBezTo>
                    <a:cubicBezTo>
                      <a:pt x="4" y="682"/>
                      <a:pt x="5" y="684"/>
                      <a:pt x="5" y="686"/>
                    </a:cubicBezTo>
                    <a:cubicBezTo>
                      <a:pt x="19" y="696"/>
                      <a:pt x="37" y="704"/>
                      <a:pt x="60" y="706"/>
                    </a:cubicBezTo>
                    <a:cubicBezTo>
                      <a:pt x="102" y="710"/>
                      <a:pt x="139" y="584"/>
                      <a:pt x="139" y="584"/>
                    </a:cubicBezTo>
                    <a:cubicBezTo>
                      <a:pt x="166" y="51"/>
                      <a:pt x="166" y="51"/>
                      <a:pt x="166" y="51"/>
                    </a:cubicBezTo>
                    <a:cubicBezTo>
                      <a:pt x="166" y="51"/>
                      <a:pt x="75" y="0"/>
                      <a:pt x="14" y="83"/>
                    </a:cubicBez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480"/>
              <p:cNvSpPr/>
              <p:nvPr/>
            </p:nvSpPr>
            <p:spPr bwMode="auto">
              <a:xfrm>
                <a:off x="1943100" y="6024563"/>
                <a:ext cx="2008188" cy="3849688"/>
              </a:xfrm>
              <a:custGeom>
                <a:avLst/>
                <a:gdLst>
                  <a:gd name="T0" fmla="*/ 29 w 535"/>
                  <a:gd name="T1" fmla="*/ 0 h 1026"/>
                  <a:gd name="T2" fmla="*/ 143 w 535"/>
                  <a:gd name="T3" fmla="*/ 281 h 1026"/>
                  <a:gd name="T4" fmla="*/ 128 w 535"/>
                  <a:gd name="T5" fmla="*/ 981 h 1026"/>
                  <a:gd name="T6" fmla="*/ 238 w 535"/>
                  <a:gd name="T7" fmla="*/ 1026 h 1026"/>
                  <a:gd name="T8" fmla="*/ 242 w 535"/>
                  <a:gd name="T9" fmla="*/ 311 h 1026"/>
                  <a:gd name="T10" fmla="*/ 313 w 535"/>
                  <a:gd name="T11" fmla="*/ 307 h 1026"/>
                  <a:gd name="T12" fmla="*/ 354 w 535"/>
                  <a:gd name="T13" fmla="*/ 1004 h 1026"/>
                  <a:gd name="T14" fmla="*/ 433 w 535"/>
                  <a:gd name="T15" fmla="*/ 946 h 1026"/>
                  <a:gd name="T16" fmla="*/ 484 w 535"/>
                  <a:gd name="T17" fmla="*/ 897 h 1026"/>
                  <a:gd name="T18" fmla="*/ 408 w 535"/>
                  <a:gd name="T19" fmla="*/ 296 h 1026"/>
                  <a:gd name="T20" fmla="*/ 496 w 535"/>
                  <a:gd name="T21" fmla="*/ 6 h 1026"/>
                  <a:gd name="T22" fmla="*/ 29 w 535"/>
                  <a:gd name="T23" fmla="*/ 0 h 1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5" h="1026">
                    <a:moveTo>
                      <a:pt x="29" y="0"/>
                    </a:moveTo>
                    <a:cubicBezTo>
                      <a:pt x="29" y="0"/>
                      <a:pt x="0" y="251"/>
                      <a:pt x="143" y="281"/>
                    </a:cubicBezTo>
                    <a:cubicBezTo>
                      <a:pt x="128" y="981"/>
                      <a:pt x="128" y="981"/>
                      <a:pt x="128" y="981"/>
                    </a:cubicBezTo>
                    <a:cubicBezTo>
                      <a:pt x="238" y="1026"/>
                      <a:pt x="238" y="1026"/>
                      <a:pt x="238" y="1026"/>
                    </a:cubicBezTo>
                    <a:cubicBezTo>
                      <a:pt x="242" y="311"/>
                      <a:pt x="242" y="311"/>
                      <a:pt x="242" y="311"/>
                    </a:cubicBezTo>
                    <a:cubicBezTo>
                      <a:pt x="242" y="311"/>
                      <a:pt x="291" y="320"/>
                      <a:pt x="313" y="307"/>
                    </a:cubicBezTo>
                    <a:cubicBezTo>
                      <a:pt x="354" y="1004"/>
                      <a:pt x="354" y="1004"/>
                      <a:pt x="354" y="1004"/>
                    </a:cubicBezTo>
                    <a:cubicBezTo>
                      <a:pt x="433" y="946"/>
                      <a:pt x="433" y="946"/>
                      <a:pt x="433" y="946"/>
                    </a:cubicBezTo>
                    <a:cubicBezTo>
                      <a:pt x="484" y="897"/>
                      <a:pt x="484" y="897"/>
                      <a:pt x="484" y="897"/>
                    </a:cubicBezTo>
                    <a:cubicBezTo>
                      <a:pt x="408" y="296"/>
                      <a:pt x="408" y="296"/>
                      <a:pt x="408" y="296"/>
                    </a:cubicBezTo>
                    <a:cubicBezTo>
                      <a:pt x="408" y="296"/>
                      <a:pt x="535" y="225"/>
                      <a:pt x="496" y="6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1F46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481"/>
              <p:cNvSpPr/>
              <p:nvPr/>
            </p:nvSpPr>
            <p:spPr bwMode="auto">
              <a:xfrm>
                <a:off x="2078037" y="6049963"/>
                <a:ext cx="1868488" cy="3824288"/>
              </a:xfrm>
              <a:custGeom>
                <a:avLst/>
                <a:gdLst>
                  <a:gd name="T0" fmla="*/ 328 w 498"/>
                  <a:gd name="T1" fmla="*/ 358 h 1019"/>
                  <a:gd name="T2" fmla="*/ 374 w 498"/>
                  <a:gd name="T3" fmla="*/ 306 h 1019"/>
                  <a:gd name="T4" fmla="*/ 372 w 498"/>
                  <a:gd name="T5" fmla="*/ 289 h 1019"/>
                  <a:gd name="T6" fmla="*/ 460 w 498"/>
                  <a:gd name="T7" fmla="*/ 0 h 1019"/>
                  <a:gd name="T8" fmla="*/ 460 w 498"/>
                  <a:gd name="T9" fmla="*/ 13 h 1019"/>
                  <a:gd name="T10" fmla="*/ 208 w 498"/>
                  <a:gd name="T11" fmla="*/ 255 h 1019"/>
                  <a:gd name="T12" fmla="*/ 21 w 498"/>
                  <a:gd name="T13" fmla="*/ 161 h 1019"/>
                  <a:gd name="T14" fmla="*/ 0 w 498"/>
                  <a:gd name="T15" fmla="*/ 139 h 1019"/>
                  <a:gd name="T16" fmla="*/ 107 w 498"/>
                  <a:gd name="T17" fmla="*/ 274 h 1019"/>
                  <a:gd name="T18" fmla="*/ 106 w 498"/>
                  <a:gd name="T19" fmla="*/ 297 h 1019"/>
                  <a:gd name="T20" fmla="*/ 150 w 498"/>
                  <a:gd name="T21" fmla="*/ 340 h 1019"/>
                  <a:gd name="T22" fmla="*/ 153 w 498"/>
                  <a:gd name="T23" fmla="*/ 360 h 1019"/>
                  <a:gd name="T24" fmla="*/ 158 w 498"/>
                  <a:gd name="T25" fmla="*/ 383 h 1019"/>
                  <a:gd name="T26" fmla="*/ 147 w 498"/>
                  <a:gd name="T27" fmla="*/ 996 h 1019"/>
                  <a:gd name="T28" fmla="*/ 202 w 498"/>
                  <a:gd name="T29" fmla="*/ 1019 h 1019"/>
                  <a:gd name="T30" fmla="*/ 206 w 498"/>
                  <a:gd name="T31" fmla="*/ 304 h 1019"/>
                  <a:gd name="T32" fmla="*/ 277 w 498"/>
                  <a:gd name="T33" fmla="*/ 300 h 1019"/>
                  <a:gd name="T34" fmla="*/ 318 w 498"/>
                  <a:gd name="T35" fmla="*/ 997 h 1019"/>
                  <a:gd name="T36" fmla="*/ 386 w 498"/>
                  <a:gd name="T37" fmla="*/ 947 h 1019"/>
                  <a:gd name="T38" fmla="*/ 380 w 498"/>
                  <a:gd name="T39" fmla="*/ 923 h 1019"/>
                  <a:gd name="T40" fmla="*/ 328 w 498"/>
                  <a:gd name="T41" fmla="*/ 358 h 10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8" h="1019">
                    <a:moveTo>
                      <a:pt x="328" y="358"/>
                    </a:moveTo>
                    <a:cubicBezTo>
                      <a:pt x="330" y="328"/>
                      <a:pt x="351" y="311"/>
                      <a:pt x="374" y="306"/>
                    </a:cubicBezTo>
                    <a:cubicBezTo>
                      <a:pt x="372" y="289"/>
                      <a:pt x="372" y="289"/>
                      <a:pt x="372" y="289"/>
                    </a:cubicBezTo>
                    <a:cubicBezTo>
                      <a:pt x="372" y="289"/>
                      <a:pt x="498" y="218"/>
                      <a:pt x="460" y="0"/>
                    </a:cubicBezTo>
                    <a:cubicBezTo>
                      <a:pt x="460" y="4"/>
                      <a:pt x="461" y="8"/>
                      <a:pt x="460" y="13"/>
                    </a:cubicBezTo>
                    <a:cubicBezTo>
                      <a:pt x="458" y="148"/>
                      <a:pt x="343" y="257"/>
                      <a:pt x="208" y="255"/>
                    </a:cubicBezTo>
                    <a:cubicBezTo>
                      <a:pt x="133" y="253"/>
                      <a:pt x="65" y="216"/>
                      <a:pt x="21" y="161"/>
                    </a:cubicBezTo>
                    <a:cubicBezTo>
                      <a:pt x="13" y="154"/>
                      <a:pt x="6" y="147"/>
                      <a:pt x="0" y="139"/>
                    </a:cubicBezTo>
                    <a:cubicBezTo>
                      <a:pt x="12" y="200"/>
                      <a:pt x="42" y="260"/>
                      <a:pt x="107" y="274"/>
                    </a:cubicBezTo>
                    <a:cubicBezTo>
                      <a:pt x="106" y="297"/>
                      <a:pt x="106" y="297"/>
                      <a:pt x="106" y="297"/>
                    </a:cubicBezTo>
                    <a:cubicBezTo>
                      <a:pt x="129" y="299"/>
                      <a:pt x="148" y="314"/>
                      <a:pt x="150" y="340"/>
                    </a:cubicBezTo>
                    <a:cubicBezTo>
                      <a:pt x="152" y="347"/>
                      <a:pt x="153" y="354"/>
                      <a:pt x="153" y="360"/>
                    </a:cubicBezTo>
                    <a:cubicBezTo>
                      <a:pt x="156" y="367"/>
                      <a:pt x="158" y="375"/>
                      <a:pt x="158" y="383"/>
                    </a:cubicBezTo>
                    <a:cubicBezTo>
                      <a:pt x="153" y="588"/>
                      <a:pt x="151" y="792"/>
                      <a:pt x="147" y="996"/>
                    </a:cubicBezTo>
                    <a:cubicBezTo>
                      <a:pt x="202" y="1019"/>
                      <a:pt x="202" y="1019"/>
                      <a:pt x="202" y="1019"/>
                    </a:cubicBezTo>
                    <a:cubicBezTo>
                      <a:pt x="206" y="304"/>
                      <a:pt x="206" y="304"/>
                      <a:pt x="206" y="304"/>
                    </a:cubicBezTo>
                    <a:cubicBezTo>
                      <a:pt x="206" y="304"/>
                      <a:pt x="255" y="313"/>
                      <a:pt x="277" y="300"/>
                    </a:cubicBezTo>
                    <a:cubicBezTo>
                      <a:pt x="318" y="997"/>
                      <a:pt x="318" y="997"/>
                      <a:pt x="318" y="997"/>
                    </a:cubicBezTo>
                    <a:cubicBezTo>
                      <a:pt x="386" y="947"/>
                      <a:pt x="386" y="947"/>
                      <a:pt x="386" y="947"/>
                    </a:cubicBezTo>
                    <a:cubicBezTo>
                      <a:pt x="382" y="940"/>
                      <a:pt x="380" y="932"/>
                      <a:pt x="380" y="923"/>
                    </a:cubicBezTo>
                    <a:cubicBezTo>
                      <a:pt x="372" y="733"/>
                      <a:pt x="317" y="549"/>
                      <a:pt x="328" y="358"/>
                    </a:cubicBezTo>
                    <a:close/>
                  </a:path>
                </a:pathLst>
              </a:custGeom>
              <a:solidFill>
                <a:srgbClr val="1B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482"/>
              <p:cNvSpPr/>
              <p:nvPr/>
            </p:nvSpPr>
            <p:spPr bwMode="auto">
              <a:xfrm>
                <a:off x="2047875" y="5824538"/>
                <a:ext cx="1865313" cy="879475"/>
              </a:xfrm>
              <a:custGeom>
                <a:avLst/>
                <a:gdLst>
                  <a:gd name="T0" fmla="*/ 2 w 497"/>
                  <a:gd name="T1" fmla="*/ 42 h 234"/>
                  <a:gd name="T2" fmla="*/ 0 w 497"/>
                  <a:gd name="T3" fmla="*/ 72 h 234"/>
                  <a:gd name="T4" fmla="*/ 151 w 497"/>
                  <a:gd name="T5" fmla="*/ 112 h 234"/>
                  <a:gd name="T6" fmla="*/ 244 w 497"/>
                  <a:gd name="T7" fmla="*/ 157 h 234"/>
                  <a:gd name="T8" fmla="*/ 440 w 497"/>
                  <a:gd name="T9" fmla="*/ 233 h 234"/>
                  <a:gd name="T10" fmla="*/ 470 w 497"/>
                  <a:gd name="T11" fmla="*/ 69 h 234"/>
                  <a:gd name="T12" fmla="*/ 467 w 497"/>
                  <a:gd name="T13" fmla="*/ 46 h 234"/>
                  <a:gd name="T14" fmla="*/ 2 w 497"/>
                  <a:gd name="T15" fmla="*/ 4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7" h="234">
                    <a:moveTo>
                      <a:pt x="2" y="42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151" y="112"/>
                      <a:pt x="151" y="112"/>
                      <a:pt x="151" y="112"/>
                    </a:cubicBezTo>
                    <a:cubicBezTo>
                      <a:pt x="244" y="157"/>
                      <a:pt x="244" y="157"/>
                      <a:pt x="244" y="157"/>
                    </a:cubicBezTo>
                    <a:cubicBezTo>
                      <a:pt x="244" y="157"/>
                      <a:pt x="409" y="234"/>
                      <a:pt x="440" y="233"/>
                    </a:cubicBezTo>
                    <a:cubicBezTo>
                      <a:pt x="497" y="231"/>
                      <a:pt x="443" y="82"/>
                      <a:pt x="470" y="69"/>
                    </a:cubicBezTo>
                    <a:cubicBezTo>
                      <a:pt x="467" y="46"/>
                      <a:pt x="467" y="46"/>
                      <a:pt x="467" y="46"/>
                    </a:cubicBezTo>
                    <a:cubicBezTo>
                      <a:pt x="467" y="46"/>
                      <a:pt x="205" y="0"/>
                      <a:pt x="2" y="42"/>
                    </a:cubicBezTo>
                    <a:close/>
                  </a:path>
                </a:pathLst>
              </a:custGeom>
              <a:solidFill>
                <a:srgbClr val="1B3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83"/>
              <p:cNvSpPr/>
              <p:nvPr/>
            </p:nvSpPr>
            <p:spPr bwMode="auto">
              <a:xfrm>
                <a:off x="1879600" y="3246437"/>
                <a:ext cx="2071688" cy="2800350"/>
              </a:xfrm>
              <a:custGeom>
                <a:avLst/>
                <a:gdLst>
                  <a:gd name="T0" fmla="*/ 60 w 552"/>
                  <a:gd name="T1" fmla="*/ 36 h 746"/>
                  <a:gd name="T2" fmla="*/ 420 w 552"/>
                  <a:gd name="T3" fmla="*/ 12 h 746"/>
                  <a:gd name="T4" fmla="*/ 466 w 552"/>
                  <a:gd name="T5" fmla="*/ 66 h 746"/>
                  <a:gd name="T6" fmla="*/ 524 w 552"/>
                  <a:gd name="T7" fmla="*/ 521 h 746"/>
                  <a:gd name="T8" fmla="*/ 513 w 552"/>
                  <a:gd name="T9" fmla="*/ 746 h 746"/>
                  <a:gd name="T10" fmla="*/ 46 w 552"/>
                  <a:gd name="T11" fmla="*/ 740 h 746"/>
                  <a:gd name="T12" fmla="*/ 60 w 552"/>
                  <a:gd name="T13" fmla="*/ 36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746">
                    <a:moveTo>
                      <a:pt x="60" y="36"/>
                    </a:moveTo>
                    <a:cubicBezTo>
                      <a:pt x="60" y="36"/>
                      <a:pt x="140" y="0"/>
                      <a:pt x="420" y="12"/>
                    </a:cubicBezTo>
                    <a:cubicBezTo>
                      <a:pt x="420" y="12"/>
                      <a:pt x="456" y="23"/>
                      <a:pt x="466" y="66"/>
                    </a:cubicBezTo>
                    <a:cubicBezTo>
                      <a:pt x="471" y="91"/>
                      <a:pt x="480" y="311"/>
                      <a:pt x="524" y="521"/>
                    </a:cubicBezTo>
                    <a:cubicBezTo>
                      <a:pt x="552" y="653"/>
                      <a:pt x="513" y="746"/>
                      <a:pt x="513" y="746"/>
                    </a:cubicBezTo>
                    <a:cubicBezTo>
                      <a:pt x="46" y="740"/>
                      <a:pt x="46" y="740"/>
                      <a:pt x="46" y="740"/>
                    </a:cubicBezTo>
                    <a:cubicBezTo>
                      <a:pt x="46" y="740"/>
                      <a:pt x="0" y="109"/>
                      <a:pt x="60" y="36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84"/>
              <p:cNvSpPr/>
              <p:nvPr/>
            </p:nvSpPr>
            <p:spPr bwMode="auto">
              <a:xfrm>
                <a:off x="2020887" y="5476875"/>
                <a:ext cx="1878013" cy="569913"/>
              </a:xfrm>
              <a:custGeom>
                <a:avLst/>
                <a:gdLst>
                  <a:gd name="T0" fmla="*/ 0 w 500"/>
                  <a:gd name="T1" fmla="*/ 18 h 152"/>
                  <a:gd name="T2" fmla="*/ 8 w 500"/>
                  <a:gd name="T3" fmla="*/ 146 h 152"/>
                  <a:gd name="T4" fmla="*/ 475 w 500"/>
                  <a:gd name="T5" fmla="*/ 152 h 152"/>
                  <a:gd name="T6" fmla="*/ 495 w 500"/>
                  <a:gd name="T7" fmla="*/ 0 h 152"/>
                  <a:gd name="T8" fmla="*/ 0 w 500"/>
                  <a:gd name="T9" fmla="*/ 1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0" h="152">
                    <a:moveTo>
                      <a:pt x="0" y="18"/>
                    </a:moveTo>
                    <a:cubicBezTo>
                      <a:pt x="4" y="94"/>
                      <a:pt x="8" y="146"/>
                      <a:pt x="8" y="146"/>
                    </a:cubicBezTo>
                    <a:cubicBezTo>
                      <a:pt x="475" y="152"/>
                      <a:pt x="475" y="152"/>
                      <a:pt x="475" y="152"/>
                    </a:cubicBezTo>
                    <a:cubicBezTo>
                      <a:pt x="475" y="152"/>
                      <a:pt x="500" y="92"/>
                      <a:pt x="495" y="0"/>
                    </a:cubicBezTo>
                    <a:cubicBezTo>
                      <a:pt x="342" y="61"/>
                      <a:pt x="160" y="31"/>
                      <a:pt x="0" y="18"/>
                    </a:cubicBez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85"/>
              <p:cNvSpPr/>
              <p:nvPr/>
            </p:nvSpPr>
            <p:spPr bwMode="auto">
              <a:xfrm>
                <a:off x="3302000" y="3287712"/>
                <a:ext cx="573088" cy="2117725"/>
              </a:xfrm>
              <a:custGeom>
                <a:avLst/>
                <a:gdLst>
                  <a:gd name="T0" fmla="*/ 145 w 153"/>
                  <a:gd name="T1" fmla="*/ 510 h 564"/>
                  <a:gd name="T2" fmla="*/ 89 w 153"/>
                  <a:gd name="T3" fmla="*/ 54 h 564"/>
                  <a:gd name="T4" fmla="*/ 41 w 153"/>
                  <a:gd name="T5" fmla="*/ 1 h 564"/>
                  <a:gd name="T6" fmla="*/ 0 w 153"/>
                  <a:gd name="T7" fmla="*/ 0 h 564"/>
                  <a:gd name="T8" fmla="*/ 8 w 153"/>
                  <a:gd name="T9" fmla="*/ 50 h 564"/>
                  <a:gd name="T10" fmla="*/ 48 w 153"/>
                  <a:gd name="T11" fmla="*/ 76 h 564"/>
                  <a:gd name="T12" fmla="*/ 66 w 153"/>
                  <a:gd name="T13" fmla="*/ 124 h 564"/>
                  <a:gd name="T14" fmla="*/ 76 w 153"/>
                  <a:gd name="T15" fmla="*/ 231 h 564"/>
                  <a:gd name="T16" fmla="*/ 136 w 153"/>
                  <a:gd name="T17" fmla="*/ 510 h 564"/>
                  <a:gd name="T18" fmla="*/ 153 w 153"/>
                  <a:gd name="T19" fmla="*/ 564 h 564"/>
                  <a:gd name="T20" fmla="*/ 145 w 153"/>
                  <a:gd name="T21" fmla="*/ 510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3" h="564">
                    <a:moveTo>
                      <a:pt x="145" y="510"/>
                    </a:moveTo>
                    <a:cubicBezTo>
                      <a:pt x="101" y="300"/>
                      <a:pt x="95" y="79"/>
                      <a:pt x="89" y="54"/>
                    </a:cubicBezTo>
                    <a:cubicBezTo>
                      <a:pt x="79" y="11"/>
                      <a:pt x="41" y="1"/>
                      <a:pt x="41" y="1"/>
                    </a:cubicBezTo>
                    <a:cubicBezTo>
                      <a:pt x="27" y="1"/>
                      <a:pt x="13" y="0"/>
                      <a:pt x="0" y="0"/>
                    </a:cubicBezTo>
                    <a:cubicBezTo>
                      <a:pt x="3" y="16"/>
                      <a:pt x="6" y="33"/>
                      <a:pt x="8" y="50"/>
                    </a:cubicBezTo>
                    <a:cubicBezTo>
                      <a:pt x="8" y="46"/>
                      <a:pt x="45" y="71"/>
                      <a:pt x="48" y="76"/>
                    </a:cubicBezTo>
                    <a:cubicBezTo>
                      <a:pt x="58" y="90"/>
                      <a:pt x="63" y="107"/>
                      <a:pt x="66" y="124"/>
                    </a:cubicBezTo>
                    <a:cubicBezTo>
                      <a:pt x="72" y="159"/>
                      <a:pt x="69" y="196"/>
                      <a:pt x="76" y="231"/>
                    </a:cubicBezTo>
                    <a:cubicBezTo>
                      <a:pt x="94" y="327"/>
                      <a:pt x="103" y="417"/>
                      <a:pt x="136" y="510"/>
                    </a:cubicBezTo>
                    <a:cubicBezTo>
                      <a:pt x="142" y="528"/>
                      <a:pt x="148" y="546"/>
                      <a:pt x="153" y="564"/>
                    </a:cubicBezTo>
                    <a:cubicBezTo>
                      <a:pt x="152" y="547"/>
                      <a:pt x="149" y="529"/>
                      <a:pt x="145" y="510"/>
                    </a:cubicBez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86"/>
              <p:cNvSpPr/>
              <p:nvPr/>
            </p:nvSpPr>
            <p:spPr bwMode="auto">
              <a:xfrm>
                <a:off x="1065212" y="9078913"/>
                <a:ext cx="1887538" cy="976313"/>
              </a:xfrm>
              <a:custGeom>
                <a:avLst/>
                <a:gdLst>
                  <a:gd name="T0" fmla="*/ 50 w 503"/>
                  <a:gd name="T1" fmla="*/ 254 h 260"/>
                  <a:gd name="T2" fmla="*/ 480 w 503"/>
                  <a:gd name="T3" fmla="*/ 228 h 260"/>
                  <a:gd name="T4" fmla="*/ 251 w 503"/>
                  <a:gd name="T5" fmla="*/ 9 h 260"/>
                  <a:gd name="T6" fmla="*/ 50 w 503"/>
                  <a:gd name="T7" fmla="*/ 254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3" h="260">
                    <a:moveTo>
                      <a:pt x="50" y="254"/>
                    </a:moveTo>
                    <a:cubicBezTo>
                      <a:pt x="50" y="254"/>
                      <a:pt x="376" y="260"/>
                      <a:pt x="480" y="228"/>
                    </a:cubicBezTo>
                    <a:cubicBezTo>
                      <a:pt x="480" y="228"/>
                      <a:pt x="503" y="17"/>
                      <a:pt x="251" y="9"/>
                    </a:cubicBezTo>
                    <a:cubicBezTo>
                      <a:pt x="0" y="0"/>
                      <a:pt x="6" y="237"/>
                      <a:pt x="50" y="254"/>
                    </a:cubicBezTo>
                    <a:close/>
                  </a:path>
                </a:pathLst>
              </a:custGeom>
              <a:solidFill>
                <a:srgbClr val="2A2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87"/>
              <p:cNvSpPr/>
              <p:nvPr/>
            </p:nvSpPr>
            <p:spPr bwMode="auto">
              <a:xfrm>
                <a:off x="1203325" y="9093200"/>
                <a:ext cx="1501775" cy="827088"/>
              </a:xfrm>
              <a:custGeom>
                <a:avLst/>
                <a:gdLst>
                  <a:gd name="T0" fmla="*/ 400 w 400"/>
                  <a:gd name="T1" fmla="*/ 81 h 220"/>
                  <a:gd name="T2" fmla="*/ 214 w 400"/>
                  <a:gd name="T3" fmla="*/ 5 h 220"/>
                  <a:gd name="T4" fmla="*/ 0 w 400"/>
                  <a:gd name="T5" fmla="*/ 125 h 220"/>
                  <a:gd name="T6" fmla="*/ 400 w 400"/>
                  <a:gd name="T7" fmla="*/ 81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0" h="220">
                    <a:moveTo>
                      <a:pt x="400" y="81"/>
                    </a:moveTo>
                    <a:cubicBezTo>
                      <a:pt x="367" y="41"/>
                      <a:pt x="311" y="8"/>
                      <a:pt x="214" y="5"/>
                    </a:cubicBezTo>
                    <a:cubicBezTo>
                      <a:pt x="84" y="0"/>
                      <a:pt x="23" y="62"/>
                      <a:pt x="0" y="125"/>
                    </a:cubicBezTo>
                    <a:cubicBezTo>
                      <a:pt x="70" y="220"/>
                      <a:pt x="366" y="208"/>
                      <a:pt x="400" y="81"/>
                    </a:cubicBezTo>
                    <a:close/>
                  </a:path>
                </a:pathLst>
              </a:custGeom>
              <a:solidFill>
                <a:srgbClr val="353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88"/>
              <p:cNvSpPr/>
              <p:nvPr/>
            </p:nvSpPr>
            <p:spPr bwMode="auto">
              <a:xfrm>
                <a:off x="1536700" y="9277350"/>
                <a:ext cx="252413" cy="131763"/>
              </a:xfrm>
              <a:custGeom>
                <a:avLst/>
                <a:gdLst>
                  <a:gd name="T0" fmla="*/ 67 w 67"/>
                  <a:gd name="T1" fmla="*/ 18 h 35"/>
                  <a:gd name="T2" fmla="*/ 33 w 67"/>
                  <a:gd name="T3" fmla="*/ 35 h 35"/>
                  <a:gd name="T4" fmla="*/ 1 w 67"/>
                  <a:gd name="T5" fmla="*/ 17 h 35"/>
                  <a:gd name="T6" fmla="*/ 34 w 67"/>
                  <a:gd name="T7" fmla="*/ 0 h 35"/>
                  <a:gd name="T8" fmla="*/ 67 w 67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35">
                    <a:moveTo>
                      <a:pt x="67" y="18"/>
                    </a:moveTo>
                    <a:cubicBezTo>
                      <a:pt x="66" y="28"/>
                      <a:pt x="51" y="35"/>
                      <a:pt x="33" y="35"/>
                    </a:cubicBezTo>
                    <a:cubicBezTo>
                      <a:pt x="15" y="34"/>
                      <a:pt x="0" y="26"/>
                      <a:pt x="1" y="17"/>
                    </a:cubicBezTo>
                    <a:cubicBezTo>
                      <a:pt x="1" y="7"/>
                      <a:pt x="16" y="0"/>
                      <a:pt x="34" y="0"/>
                    </a:cubicBezTo>
                    <a:cubicBezTo>
                      <a:pt x="52" y="1"/>
                      <a:pt x="67" y="9"/>
                      <a:pt x="67" y="18"/>
                    </a:cubicBezTo>
                    <a:close/>
                  </a:path>
                </a:pathLst>
              </a:custGeom>
              <a:solidFill>
                <a:srgbClr val="4848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89"/>
              <p:cNvSpPr/>
              <p:nvPr/>
            </p:nvSpPr>
            <p:spPr bwMode="auto">
              <a:xfrm>
                <a:off x="3155950" y="9078913"/>
                <a:ext cx="1882775" cy="976313"/>
              </a:xfrm>
              <a:custGeom>
                <a:avLst/>
                <a:gdLst>
                  <a:gd name="T0" fmla="*/ 452 w 502"/>
                  <a:gd name="T1" fmla="*/ 254 h 260"/>
                  <a:gd name="T2" fmla="*/ 22 w 502"/>
                  <a:gd name="T3" fmla="*/ 228 h 260"/>
                  <a:gd name="T4" fmla="*/ 251 w 502"/>
                  <a:gd name="T5" fmla="*/ 9 h 260"/>
                  <a:gd name="T6" fmla="*/ 452 w 502"/>
                  <a:gd name="T7" fmla="*/ 254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2" h="260">
                    <a:moveTo>
                      <a:pt x="452" y="254"/>
                    </a:moveTo>
                    <a:cubicBezTo>
                      <a:pt x="452" y="254"/>
                      <a:pt x="127" y="260"/>
                      <a:pt x="22" y="228"/>
                    </a:cubicBezTo>
                    <a:cubicBezTo>
                      <a:pt x="22" y="228"/>
                      <a:pt x="0" y="17"/>
                      <a:pt x="251" y="9"/>
                    </a:cubicBezTo>
                    <a:cubicBezTo>
                      <a:pt x="502" y="0"/>
                      <a:pt x="497" y="237"/>
                      <a:pt x="452" y="254"/>
                    </a:cubicBezTo>
                    <a:close/>
                  </a:path>
                </a:pathLst>
              </a:custGeom>
              <a:solidFill>
                <a:srgbClr val="2A2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90"/>
              <p:cNvSpPr/>
              <p:nvPr/>
            </p:nvSpPr>
            <p:spPr bwMode="auto">
              <a:xfrm>
                <a:off x="3403600" y="9093200"/>
                <a:ext cx="1497013" cy="827088"/>
              </a:xfrm>
              <a:custGeom>
                <a:avLst/>
                <a:gdLst>
                  <a:gd name="T0" fmla="*/ 0 w 399"/>
                  <a:gd name="T1" fmla="*/ 81 h 220"/>
                  <a:gd name="T2" fmla="*/ 185 w 399"/>
                  <a:gd name="T3" fmla="*/ 5 h 220"/>
                  <a:gd name="T4" fmla="*/ 399 w 399"/>
                  <a:gd name="T5" fmla="*/ 125 h 220"/>
                  <a:gd name="T6" fmla="*/ 0 w 399"/>
                  <a:gd name="T7" fmla="*/ 81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9" h="220">
                    <a:moveTo>
                      <a:pt x="0" y="81"/>
                    </a:moveTo>
                    <a:cubicBezTo>
                      <a:pt x="32" y="41"/>
                      <a:pt x="88" y="8"/>
                      <a:pt x="185" y="5"/>
                    </a:cubicBezTo>
                    <a:cubicBezTo>
                      <a:pt x="315" y="0"/>
                      <a:pt x="376" y="62"/>
                      <a:pt x="399" y="125"/>
                    </a:cubicBezTo>
                    <a:cubicBezTo>
                      <a:pt x="329" y="220"/>
                      <a:pt x="33" y="208"/>
                      <a:pt x="0" y="81"/>
                    </a:cubicBezTo>
                    <a:close/>
                  </a:path>
                </a:pathLst>
              </a:custGeom>
              <a:solidFill>
                <a:srgbClr val="353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91"/>
              <p:cNvSpPr/>
              <p:nvPr/>
            </p:nvSpPr>
            <p:spPr bwMode="auto">
              <a:xfrm>
                <a:off x="4314825" y="9277350"/>
                <a:ext cx="252413" cy="131763"/>
              </a:xfrm>
              <a:custGeom>
                <a:avLst/>
                <a:gdLst>
                  <a:gd name="T0" fmla="*/ 1 w 67"/>
                  <a:gd name="T1" fmla="*/ 18 h 35"/>
                  <a:gd name="T2" fmla="*/ 34 w 67"/>
                  <a:gd name="T3" fmla="*/ 35 h 35"/>
                  <a:gd name="T4" fmla="*/ 67 w 67"/>
                  <a:gd name="T5" fmla="*/ 17 h 35"/>
                  <a:gd name="T6" fmla="*/ 33 w 67"/>
                  <a:gd name="T7" fmla="*/ 0 h 35"/>
                  <a:gd name="T8" fmla="*/ 1 w 67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35">
                    <a:moveTo>
                      <a:pt x="1" y="18"/>
                    </a:moveTo>
                    <a:cubicBezTo>
                      <a:pt x="1" y="28"/>
                      <a:pt x="16" y="35"/>
                      <a:pt x="34" y="35"/>
                    </a:cubicBezTo>
                    <a:cubicBezTo>
                      <a:pt x="52" y="34"/>
                      <a:pt x="67" y="26"/>
                      <a:pt x="67" y="17"/>
                    </a:cubicBezTo>
                    <a:cubicBezTo>
                      <a:pt x="67" y="7"/>
                      <a:pt x="52" y="0"/>
                      <a:pt x="33" y="0"/>
                    </a:cubicBezTo>
                    <a:cubicBezTo>
                      <a:pt x="15" y="1"/>
                      <a:pt x="0" y="9"/>
                      <a:pt x="1" y="18"/>
                    </a:cubicBezTo>
                    <a:close/>
                  </a:path>
                </a:pathLst>
              </a:custGeom>
              <a:solidFill>
                <a:srgbClr val="4848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2"/>
              <p:cNvSpPr/>
              <p:nvPr/>
            </p:nvSpPr>
            <p:spPr bwMode="auto">
              <a:xfrm>
                <a:off x="2036762" y="2855912"/>
                <a:ext cx="682625" cy="758825"/>
              </a:xfrm>
              <a:custGeom>
                <a:avLst/>
                <a:gdLst>
                  <a:gd name="T0" fmla="*/ 17 w 182"/>
                  <a:gd name="T1" fmla="*/ 0 h 202"/>
                  <a:gd name="T2" fmla="*/ 8 w 182"/>
                  <a:gd name="T3" fmla="*/ 142 h 202"/>
                  <a:gd name="T4" fmla="*/ 70 w 182"/>
                  <a:gd name="T5" fmla="*/ 191 h 202"/>
                  <a:gd name="T6" fmla="*/ 178 w 182"/>
                  <a:gd name="T7" fmla="*/ 169 h 202"/>
                  <a:gd name="T8" fmla="*/ 182 w 182"/>
                  <a:gd name="T9" fmla="*/ 128 h 202"/>
                  <a:gd name="T10" fmla="*/ 17 w 182"/>
                  <a:gd name="T11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2" h="202">
                    <a:moveTo>
                      <a:pt x="17" y="0"/>
                    </a:moveTo>
                    <a:cubicBezTo>
                      <a:pt x="17" y="0"/>
                      <a:pt x="0" y="119"/>
                      <a:pt x="8" y="142"/>
                    </a:cubicBezTo>
                    <a:cubicBezTo>
                      <a:pt x="15" y="164"/>
                      <a:pt x="38" y="186"/>
                      <a:pt x="70" y="191"/>
                    </a:cubicBezTo>
                    <a:cubicBezTo>
                      <a:pt x="148" y="202"/>
                      <a:pt x="178" y="169"/>
                      <a:pt x="178" y="169"/>
                    </a:cubicBezTo>
                    <a:cubicBezTo>
                      <a:pt x="182" y="128"/>
                      <a:pt x="182" y="128"/>
                      <a:pt x="182" y="128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493"/>
              <p:cNvSpPr/>
              <p:nvPr/>
            </p:nvSpPr>
            <p:spPr bwMode="auto">
              <a:xfrm>
                <a:off x="2003425" y="2747962"/>
                <a:ext cx="704850" cy="762000"/>
              </a:xfrm>
              <a:custGeom>
                <a:avLst/>
                <a:gdLst>
                  <a:gd name="T0" fmla="*/ 17 w 188"/>
                  <a:gd name="T1" fmla="*/ 0 h 203"/>
                  <a:gd name="T2" fmla="*/ 7 w 188"/>
                  <a:gd name="T3" fmla="*/ 142 h 203"/>
                  <a:gd name="T4" fmla="*/ 69 w 188"/>
                  <a:gd name="T5" fmla="*/ 191 h 203"/>
                  <a:gd name="T6" fmla="*/ 171 w 188"/>
                  <a:gd name="T7" fmla="*/ 195 h 203"/>
                  <a:gd name="T8" fmla="*/ 188 w 188"/>
                  <a:gd name="T9" fmla="*/ 114 h 203"/>
                  <a:gd name="T10" fmla="*/ 17 w 188"/>
                  <a:gd name="T11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8" h="203">
                    <a:moveTo>
                      <a:pt x="17" y="0"/>
                    </a:moveTo>
                    <a:cubicBezTo>
                      <a:pt x="17" y="0"/>
                      <a:pt x="0" y="120"/>
                      <a:pt x="7" y="142"/>
                    </a:cubicBezTo>
                    <a:cubicBezTo>
                      <a:pt x="14" y="165"/>
                      <a:pt x="38" y="187"/>
                      <a:pt x="69" y="191"/>
                    </a:cubicBezTo>
                    <a:cubicBezTo>
                      <a:pt x="147" y="203"/>
                      <a:pt x="171" y="195"/>
                      <a:pt x="171" y="195"/>
                    </a:cubicBezTo>
                    <a:cubicBezTo>
                      <a:pt x="188" y="114"/>
                      <a:pt x="188" y="114"/>
                      <a:pt x="188" y="114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494"/>
              <p:cNvSpPr/>
              <p:nvPr/>
            </p:nvSpPr>
            <p:spPr bwMode="auto">
              <a:xfrm>
                <a:off x="2941637" y="2909887"/>
                <a:ext cx="715963" cy="584200"/>
              </a:xfrm>
              <a:custGeom>
                <a:avLst/>
                <a:gdLst>
                  <a:gd name="T0" fmla="*/ 191 w 191"/>
                  <a:gd name="T1" fmla="*/ 0 h 156"/>
                  <a:gd name="T2" fmla="*/ 176 w 191"/>
                  <a:gd name="T3" fmla="*/ 108 h 156"/>
                  <a:gd name="T4" fmla="*/ 7 w 191"/>
                  <a:gd name="T5" fmla="*/ 156 h 156"/>
                  <a:gd name="T6" fmla="*/ 0 w 191"/>
                  <a:gd name="T7" fmla="*/ 39 h 156"/>
                  <a:gd name="T8" fmla="*/ 191 w 191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156">
                    <a:moveTo>
                      <a:pt x="191" y="0"/>
                    </a:moveTo>
                    <a:cubicBezTo>
                      <a:pt x="191" y="0"/>
                      <a:pt x="183" y="98"/>
                      <a:pt x="176" y="108"/>
                    </a:cubicBezTo>
                    <a:cubicBezTo>
                      <a:pt x="169" y="119"/>
                      <a:pt x="161" y="152"/>
                      <a:pt x="7" y="156"/>
                    </a:cubicBezTo>
                    <a:cubicBezTo>
                      <a:pt x="0" y="39"/>
                      <a:pt x="0" y="39"/>
                      <a:pt x="0" y="39"/>
                    </a:cubicBez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495"/>
              <p:cNvSpPr/>
              <p:nvPr/>
            </p:nvSpPr>
            <p:spPr bwMode="auto">
              <a:xfrm>
                <a:off x="3013075" y="2830512"/>
                <a:ext cx="685800" cy="585788"/>
              </a:xfrm>
              <a:custGeom>
                <a:avLst/>
                <a:gdLst>
                  <a:gd name="T0" fmla="*/ 183 w 183"/>
                  <a:gd name="T1" fmla="*/ 0 h 156"/>
                  <a:gd name="T2" fmla="*/ 168 w 183"/>
                  <a:gd name="T3" fmla="*/ 109 h 156"/>
                  <a:gd name="T4" fmla="*/ 0 w 183"/>
                  <a:gd name="T5" fmla="*/ 156 h 156"/>
                  <a:gd name="T6" fmla="*/ 30 w 183"/>
                  <a:gd name="T7" fmla="*/ 34 h 156"/>
                  <a:gd name="T8" fmla="*/ 183 w 183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56">
                    <a:moveTo>
                      <a:pt x="183" y="0"/>
                    </a:moveTo>
                    <a:cubicBezTo>
                      <a:pt x="183" y="0"/>
                      <a:pt x="175" y="99"/>
                      <a:pt x="168" y="109"/>
                    </a:cubicBezTo>
                    <a:cubicBezTo>
                      <a:pt x="161" y="119"/>
                      <a:pt x="153" y="152"/>
                      <a:pt x="0" y="156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496"/>
              <p:cNvSpPr/>
              <p:nvPr/>
            </p:nvSpPr>
            <p:spPr bwMode="auto">
              <a:xfrm>
                <a:off x="2036762" y="2778125"/>
                <a:ext cx="723900" cy="633413"/>
              </a:xfrm>
              <a:custGeom>
                <a:avLst/>
                <a:gdLst>
                  <a:gd name="T0" fmla="*/ 5 w 193"/>
                  <a:gd name="T1" fmla="*/ 36 h 169"/>
                  <a:gd name="T2" fmla="*/ 1 w 193"/>
                  <a:gd name="T3" fmla="*/ 25 h 169"/>
                  <a:gd name="T4" fmla="*/ 15 w 193"/>
                  <a:gd name="T5" fmla="*/ 3 h 169"/>
                  <a:gd name="T6" fmla="*/ 49 w 193"/>
                  <a:gd name="T7" fmla="*/ 23 h 169"/>
                  <a:gd name="T8" fmla="*/ 113 w 193"/>
                  <a:gd name="T9" fmla="*/ 66 h 169"/>
                  <a:gd name="T10" fmla="*/ 171 w 193"/>
                  <a:gd name="T11" fmla="*/ 110 h 169"/>
                  <a:gd name="T12" fmla="*/ 170 w 193"/>
                  <a:gd name="T13" fmla="*/ 165 h 169"/>
                  <a:gd name="T14" fmla="*/ 135 w 193"/>
                  <a:gd name="T15" fmla="*/ 124 h 169"/>
                  <a:gd name="T16" fmla="*/ 106 w 193"/>
                  <a:gd name="T17" fmla="*/ 106 h 169"/>
                  <a:gd name="T18" fmla="*/ 70 w 193"/>
                  <a:gd name="T19" fmla="*/ 86 h 169"/>
                  <a:gd name="T20" fmla="*/ 21 w 193"/>
                  <a:gd name="T21" fmla="*/ 51 h 169"/>
                  <a:gd name="T22" fmla="*/ 5 w 193"/>
                  <a:gd name="T23" fmla="*/ 3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3" h="169">
                    <a:moveTo>
                      <a:pt x="5" y="36"/>
                    </a:moveTo>
                    <a:cubicBezTo>
                      <a:pt x="3" y="33"/>
                      <a:pt x="2" y="29"/>
                      <a:pt x="1" y="25"/>
                    </a:cubicBezTo>
                    <a:cubicBezTo>
                      <a:pt x="0" y="14"/>
                      <a:pt x="0" y="0"/>
                      <a:pt x="15" y="3"/>
                    </a:cubicBezTo>
                    <a:cubicBezTo>
                      <a:pt x="27" y="5"/>
                      <a:pt x="38" y="17"/>
                      <a:pt x="49" y="23"/>
                    </a:cubicBezTo>
                    <a:cubicBezTo>
                      <a:pt x="71" y="36"/>
                      <a:pt x="93" y="49"/>
                      <a:pt x="113" y="66"/>
                    </a:cubicBezTo>
                    <a:cubicBezTo>
                      <a:pt x="132" y="81"/>
                      <a:pt x="154" y="93"/>
                      <a:pt x="171" y="110"/>
                    </a:cubicBezTo>
                    <a:cubicBezTo>
                      <a:pt x="175" y="115"/>
                      <a:pt x="193" y="161"/>
                      <a:pt x="170" y="165"/>
                    </a:cubicBezTo>
                    <a:cubicBezTo>
                      <a:pt x="145" y="169"/>
                      <a:pt x="155" y="134"/>
                      <a:pt x="135" y="124"/>
                    </a:cubicBezTo>
                    <a:cubicBezTo>
                      <a:pt x="124" y="118"/>
                      <a:pt x="116" y="113"/>
                      <a:pt x="106" y="106"/>
                    </a:cubicBezTo>
                    <a:cubicBezTo>
                      <a:pt x="95" y="98"/>
                      <a:pt x="81" y="94"/>
                      <a:pt x="70" y="86"/>
                    </a:cubicBezTo>
                    <a:cubicBezTo>
                      <a:pt x="54" y="74"/>
                      <a:pt x="38" y="62"/>
                      <a:pt x="21" y="51"/>
                    </a:cubicBezTo>
                    <a:cubicBezTo>
                      <a:pt x="14" y="48"/>
                      <a:pt x="9" y="42"/>
                      <a:pt x="5" y="36"/>
                    </a:cubicBez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497"/>
              <p:cNvSpPr/>
              <p:nvPr/>
            </p:nvSpPr>
            <p:spPr bwMode="auto">
              <a:xfrm>
                <a:off x="3019425" y="2913062"/>
                <a:ext cx="668338" cy="382588"/>
              </a:xfrm>
              <a:custGeom>
                <a:avLst/>
                <a:gdLst>
                  <a:gd name="T0" fmla="*/ 164 w 178"/>
                  <a:gd name="T1" fmla="*/ 2 h 102"/>
                  <a:gd name="T2" fmla="*/ 113 w 178"/>
                  <a:gd name="T3" fmla="*/ 20 h 102"/>
                  <a:gd name="T4" fmla="*/ 59 w 178"/>
                  <a:gd name="T5" fmla="*/ 36 h 102"/>
                  <a:gd name="T6" fmla="*/ 11 w 178"/>
                  <a:gd name="T7" fmla="*/ 78 h 102"/>
                  <a:gd name="T8" fmla="*/ 0 w 178"/>
                  <a:gd name="T9" fmla="*/ 102 h 102"/>
                  <a:gd name="T10" fmla="*/ 58 w 178"/>
                  <a:gd name="T11" fmla="*/ 70 h 102"/>
                  <a:gd name="T12" fmla="*/ 147 w 178"/>
                  <a:gd name="T13" fmla="*/ 38 h 102"/>
                  <a:gd name="T14" fmla="*/ 177 w 178"/>
                  <a:gd name="T15" fmla="*/ 12 h 102"/>
                  <a:gd name="T16" fmla="*/ 164 w 178"/>
                  <a:gd name="T17" fmla="*/ 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" h="102">
                    <a:moveTo>
                      <a:pt x="164" y="2"/>
                    </a:moveTo>
                    <a:cubicBezTo>
                      <a:pt x="146" y="0"/>
                      <a:pt x="128" y="12"/>
                      <a:pt x="113" y="20"/>
                    </a:cubicBezTo>
                    <a:cubicBezTo>
                      <a:pt x="95" y="30"/>
                      <a:pt x="78" y="31"/>
                      <a:pt x="59" y="36"/>
                    </a:cubicBezTo>
                    <a:cubicBezTo>
                      <a:pt x="37" y="40"/>
                      <a:pt x="19" y="58"/>
                      <a:pt x="11" y="78"/>
                    </a:cubicBezTo>
                    <a:cubicBezTo>
                      <a:pt x="7" y="87"/>
                      <a:pt x="6" y="95"/>
                      <a:pt x="0" y="102"/>
                    </a:cubicBezTo>
                    <a:cubicBezTo>
                      <a:pt x="21" y="98"/>
                      <a:pt x="40" y="82"/>
                      <a:pt x="58" y="70"/>
                    </a:cubicBezTo>
                    <a:cubicBezTo>
                      <a:pt x="84" y="52"/>
                      <a:pt x="115" y="39"/>
                      <a:pt x="147" y="38"/>
                    </a:cubicBezTo>
                    <a:cubicBezTo>
                      <a:pt x="163" y="38"/>
                      <a:pt x="177" y="33"/>
                      <a:pt x="177" y="12"/>
                    </a:cubicBezTo>
                    <a:cubicBezTo>
                      <a:pt x="177" y="0"/>
                      <a:pt x="178" y="4"/>
                      <a:pt x="164" y="2"/>
                    </a:cubicBez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498"/>
              <p:cNvSpPr/>
              <p:nvPr/>
            </p:nvSpPr>
            <p:spPr bwMode="auto">
              <a:xfrm>
                <a:off x="2281237" y="3416300"/>
                <a:ext cx="1222375" cy="2619375"/>
              </a:xfrm>
              <a:custGeom>
                <a:avLst/>
                <a:gdLst>
                  <a:gd name="T0" fmla="*/ 217 w 770"/>
                  <a:gd name="T1" fmla="*/ 4 h 1650"/>
                  <a:gd name="T2" fmla="*/ 0 w 770"/>
                  <a:gd name="T3" fmla="*/ 1262 h 1650"/>
                  <a:gd name="T4" fmla="*/ 260 w 770"/>
                  <a:gd name="T5" fmla="*/ 1650 h 1650"/>
                  <a:gd name="T6" fmla="*/ 567 w 770"/>
                  <a:gd name="T7" fmla="*/ 1650 h 1650"/>
                  <a:gd name="T8" fmla="*/ 770 w 770"/>
                  <a:gd name="T9" fmla="*/ 1326 h 1650"/>
                  <a:gd name="T10" fmla="*/ 456 w 770"/>
                  <a:gd name="T11" fmla="*/ 0 h 1650"/>
                  <a:gd name="T12" fmla="*/ 217 w 770"/>
                  <a:gd name="T13" fmla="*/ 4 h 1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0" h="1650">
                    <a:moveTo>
                      <a:pt x="217" y="4"/>
                    </a:moveTo>
                    <a:lnTo>
                      <a:pt x="0" y="1262"/>
                    </a:lnTo>
                    <a:lnTo>
                      <a:pt x="260" y="1650"/>
                    </a:lnTo>
                    <a:lnTo>
                      <a:pt x="567" y="1650"/>
                    </a:lnTo>
                    <a:lnTo>
                      <a:pt x="770" y="1326"/>
                    </a:lnTo>
                    <a:lnTo>
                      <a:pt x="456" y="0"/>
                    </a:lnTo>
                    <a:lnTo>
                      <a:pt x="217" y="4"/>
                    </a:lnTo>
                    <a:close/>
                  </a:path>
                </a:pathLst>
              </a:custGeom>
              <a:solidFill>
                <a:srgbClr val="DDDA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499"/>
              <p:cNvSpPr/>
              <p:nvPr/>
            </p:nvSpPr>
            <p:spPr bwMode="auto">
              <a:xfrm>
                <a:off x="2366962" y="3422650"/>
                <a:ext cx="1050925" cy="2909888"/>
              </a:xfrm>
              <a:custGeom>
                <a:avLst/>
                <a:gdLst>
                  <a:gd name="T0" fmla="*/ 84 w 280"/>
                  <a:gd name="T1" fmla="*/ 2 h 775"/>
                  <a:gd name="T2" fmla="*/ 0 w 280"/>
                  <a:gd name="T3" fmla="*/ 538 h 775"/>
                  <a:gd name="T4" fmla="*/ 157 w 280"/>
                  <a:gd name="T5" fmla="*/ 775 h 775"/>
                  <a:gd name="T6" fmla="*/ 280 w 280"/>
                  <a:gd name="T7" fmla="*/ 562 h 775"/>
                  <a:gd name="T8" fmla="*/ 141 w 280"/>
                  <a:gd name="T9" fmla="*/ 0 h 775"/>
                  <a:gd name="T10" fmla="*/ 84 w 280"/>
                  <a:gd name="T11" fmla="*/ 2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0" h="775">
                    <a:moveTo>
                      <a:pt x="84" y="2"/>
                    </a:moveTo>
                    <a:cubicBezTo>
                      <a:pt x="84" y="2"/>
                      <a:pt x="29" y="280"/>
                      <a:pt x="0" y="538"/>
                    </a:cubicBezTo>
                    <a:cubicBezTo>
                      <a:pt x="157" y="775"/>
                      <a:pt x="157" y="775"/>
                      <a:pt x="157" y="775"/>
                    </a:cubicBezTo>
                    <a:cubicBezTo>
                      <a:pt x="280" y="562"/>
                      <a:pt x="280" y="562"/>
                      <a:pt x="280" y="562"/>
                    </a:cubicBezTo>
                    <a:cubicBezTo>
                      <a:pt x="280" y="562"/>
                      <a:pt x="235" y="262"/>
                      <a:pt x="141" y="0"/>
                    </a:cubicBez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00"/>
              <p:cNvSpPr/>
              <p:nvPr/>
            </p:nvSpPr>
            <p:spPr bwMode="auto">
              <a:xfrm>
                <a:off x="2832100" y="3422650"/>
                <a:ext cx="585788" cy="2909888"/>
              </a:xfrm>
              <a:custGeom>
                <a:avLst/>
                <a:gdLst>
                  <a:gd name="T0" fmla="*/ 17 w 156"/>
                  <a:gd name="T1" fmla="*/ 0 h 775"/>
                  <a:gd name="T2" fmla="*/ 7 w 156"/>
                  <a:gd name="T3" fmla="*/ 0 h 775"/>
                  <a:gd name="T4" fmla="*/ 0 w 156"/>
                  <a:gd name="T5" fmla="*/ 5 h 775"/>
                  <a:gd name="T6" fmla="*/ 33 w 156"/>
                  <a:gd name="T7" fmla="*/ 775 h 775"/>
                  <a:gd name="T8" fmla="*/ 156 w 156"/>
                  <a:gd name="T9" fmla="*/ 562 h 775"/>
                  <a:gd name="T10" fmla="*/ 17 w 156"/>
                  <a:gd name="T11" fmla="*/ 0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775">
                    <a:moveTo>
                      <a:pt x="1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3" y="775"/>
                      <a:pt x="33" y="775"/>
                      <a:pt x="33" y="775"/>
                    </a:cubicBezTo>
                    <a:cubicBezTo>
                      <a:pt x="156" y="562"/>
                      <a:pt x="156" y="562"/>
                      <a:pt x="156" y="562"/>
                    </a:cubicBezTo>
                    <a:cubicBezTo>
                      <a:pt x="156" y="562"/>
                      <a:pt x="111" y="262"/>
                      <a:pt x="17" y="0"/>
                    </a:cubicBez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01"/>
              <p:cNvSpPr/>
              <p:nvPr/>
            </p:nvSpPr>
            <p:spPr bwMode="auto">
              <a:xfrm>
                <a:off x="2520950" y="3648075"/>
                <a:ext cx="536575" cy="684213"/>
              </a:xfrm>
              <a:custGeom>
                <a:avLst/>
                <a:gdLst>
                  <a:gd name="T0" fmla="*/ 120 w 143"/>
                  <a:gd name="T1" fmla="*/ 0 h 182"/>
                  <a:gd name="T2" fmla="*/ 120 w 143"/>
                  <a:gd name="T3" fmla="*/ 0 h 182"/>
                  <a:gd name="T4" fmla="*/ 14 w 143"/>
                  <a:gd name="T5" fmla="*/ 102 h 182"/>
                  <a:gd name="T6" fmla="*/ 0 w 143"/>
                  <a:gd name="T7" fmla="*/ 182 h 182"/>
                  <a:gd name="T8" fmla="*/ 0 w 143"/>
                  <a:gd name="T9" fmla="*/ 182 h 182"/>
                  <a:gd name="T10" fmla="*/ 143 w 143"/>
                  <a:gd name="T11" fmla="*/ 73 h 182"/>
                  <a:gd name="T12" fmla="*/ 120 w 143"/>
                  <a:gd name="T13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182">
                    <a:moveTo>
                      <a:pt x="120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0"/>
                      <a:pt x="98" y="47"/>
                      <a:pt x="14" y="102"/>
                    </a:cubicBezTo>
                    <a:cubicBezTo>
                      <a:pt x="10" y="127"/>
                      <a:pt x="5" y="154"/>
                      <a:pt x="0" y="182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2"/>
                      <a:pt x="98" y="150"/>
                      <a:pt x="143" y="73"/>
                    </a:cubicBezTo>
                    <a:cubicBezTo>
                      <a:pt x="136" y="49"/>
                      <a:pt x="128" y="24"/>
                      <a:pt x="120" y="0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02"/>
              <p:cNvSpPr/>
              <p:nvPr/>
            </p:nvSpPr>
            <p:spPr bwMode="auto">
              <a:xfrm>
                <a:off x="2408237" y="4294188"/>
                <a:ext cx="825500" cy="809625"/>
              </a:xfrm>
              <a:custGeom>
                <a:avLst/>
                <a:gdLst>
                  <a:gd name="T0" fmla="*/ 220 w 220"/>
                  <a:gd name="T1" fmla="*/ 80 h 216"/>
                  <a:gd name="T2" fmla="*/ 220 w 220"/>
                  <a:gd name="T3" fmla="*/ 80 h 216"/>
                  <a:gd name="T4" fmla="*/ 200 w 220"/>
                  <a:gd name="T5" fmla="*/ 0 h 216"/>
                  <a:gd name="T6" fmla="*/ 200 w 220"/>
                  <a:gd name="T7" fmla="*/ 0 h 216"/>
                  <a:gd name="T8" fmla="*/ 12 w 220"/>
                  <a:gd name="T9" fmla="*/ 129 h 216"/>
                  <a:gd name="T10" fmla="*/ 12 w 220"/>
                  <a:gd name="T11" fmla="*/ 129 h 216"/>
                  <a:gd name="T12" fmla="*/ 0 w 220"/>
                  <a:gd name="T13" fmla="*/ 216 h 216"/>
                  <a:gd name="T14" fmla="*/ 220 w 220"/>
                  <a:gd name="T15" fmla="*/ 8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0" h="216">
                    <a:moveTo>
                      <a:pt x="220" y="80"/>
                    </a:moveTo>
                    <a:cubicBezTo>
                      <a:pt x="220" y="80"/>
                      <a:pt x="220" y="80"/>
                      <a:pt x="220" y="80"/>
                    </a:cubicBezTo>
                    <a:cubicBezTo>
                      <a:pt x="214" y="54"/>
                      <a:pt x="207" y="27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100" y="88"/>
                      <a:pt x="12" y="129"/>
                      <a:pt x="12" y="129"/>
                    </a:cubicBezTo>
                    <a:cubicBezTo>
                      <a:pt x="12" y="129"/>
                      <a:pt x="12" y="129"/>
                      <a:pt x="12" y="129"/>
                    </a:cubicBezTo>
                    <a:cubicBezTo>
                      <a:pt x="8" y="158"/>
                      <a:pt x="4" y="187"/>
                      <a:pt x="0" y="216"/>
                    </a:cubicBezTo>
                    <a:cubicBezTo>
                      <a:pt x="128" y="202"/>
                      <a:pt x="220" y="80"/>
                      <a:pt x="220" y="80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503"/>
              <p:cNvSpPr/>
              <p:nvPr/>
            </p:nvSpPr>
            <p:spPr bwMode="auto">
              <a:xfrm>
                <a:off x="2546350" y="4979988"/>
                <a:ext cx="822325" cy="927100"/>
              </a:xfrm>
              <a:custGeom>
                <a:avLst/>
                <a:gdLst>
                  <a:gd name="T0" fmla="*/ 35 w 219"/>
                  <a:gd name="T1" fmla="*/ 247 h 247"/>
                  <a:gd name="T2" fmla="*/ 219 w 219"/>
                  <a:gd name="T3" fmla="*/ 69 h 247"/>
                  <a:gd name="T4" fmla="*/ 219 w 219"/>
                  <a:gd name="T5" fmla="*/ 69 h 247"/>
                  <a:gd name="T6" fmla="*/ 206 w 219"/>
                  <a:gd name="T7" fmla="*/ 0 h 247"/>
                  <a:gd name="T8" fmla="*/ 205 w 219"/>
                  <a:gd name="T9" fmla="*/ 0 h 247"/>
                  <a:gd name="T10" fmla="*/ 0 w 219"/>
                  <a:gd name="T11" fmla="*/ 195 h 247"/>
                  <a:gd name="T12" fmla="*/ 35 w 219"/>
                  <a:gd name="T13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9" h="247">
                    <a:moveTo>
                      <a:pt x="35" y="247"/>
                    </a:moveTo>
                    <a:cubicBezTo>
                      <a:pt x="130" y="209"/>
                      <a:pt x="219" y="69"/>
                      <a:pt x="219" y="69"/>
                    </a:cubicBezTo>
                    <a:cubicBezTo>
                      <a:pt x="219" y="69"/>
                      <a:pt x="219" y="69"/>
                      <a:pt x="219" y="69"/>
                    </a:cubicBezTo>
                    <a:cubicBezTo>
                      <a:pt x="215" y="49"/>
                      <a:pt x="211" y="26"/>
                      <a:pt x="206" y="0"/>
                    </a:cubicBezTo>
                    <a:cubicBezTo>
                      <a:pt x="206" y="0"/>
                      <a:pt x="205" y="0"/>
                      <a:pt x="205" y="0"/>
                    </a:cubicBezTo>
                    <a:cubicBezTo>
                      <a:pt x="131" y="115"/>
                      <a:pt x="0" y="195"/>
                      <a:pt x="0" y="195"/>
                    </a:cubicBezTo>
                    <a:lnTo>
                      <a:pt x="35" y="247"/>
                    </a:ln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504"/>
              <p:cNvSpPr/>
              <p:nvPr/>
            </p:nvSpPr>
            <p:spPr bwMode="auto">
              <a:xfrm>
                <a:off x="2611437" y="3227387"/>
                <a:ext cx="407988" cy="290513"/>
              </a:xfrm>
              <a:custGeom>
                <a:avLst/>
                <a:gdLst>
                  <a:gd name="T0" fmla="*/ 109 w 109"/>
                  <a:gd name="T1" fmla="*/ 0 h 77"/>
                  <a:gd name="T2" fmla="*/ 0 w 109"/>
                  <a:gd name="T3" fmla="*/ 3 h 77"/>
                  <a:gd name="T4" fmla="*/ 0 w 109"/>
                  <a:gd name="T5" fmla="*/ 45 h 77"/>
                  <a:gd name="T6" fmla="*/ 6 w 109"/>
                  <a:gd name="T7" fmla="*/ 56 h 77"/>
                  <a:gd name="T8" fmla="*/ 87 w 109"/>
                  <a:gd name="T9" fmla="*/ 67 h 77"/>
                  <a:gd name="T10" fmla="*/ 102 w 109"/>
                  <a:gd name="T11" fmla="*/ 49 h 77"/>
                  <a:gd name="T12" fmla="*/ 109 w 109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77">
                    <a:moveTo>
                      <a:pt x="109" y="0"/>
                    </a:moveTo>
                    <a:cubicBezTo>
                      <a:pt x="109" y="0"/>
                      <a:pt x="58" y="22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50"/>
                      <a:pt x="2" y="54"/>
                      <a:pt x="6" y="56"/>
                    </a:cubicBezTo>
                    <a:cubicBezTo>
                      <a:pt x="18" y="63"/>
                      <a:pt x="49" y="77"/>
                      <a:pt x="87" y="67"/>
                    </a:cubicBezTo>
                    <a:cubicBezTo>
                      <a:pt x="95" y="64"/>
                      <a:pt x="101" y="58"/>
                      <a:pt x="102" y="49"/>
                    </a:cubicBez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505"/>
              <p:cNvSpPr/>
              <p:nvPr/>
            </p:nvSpPr>
            <p:spPr bwMode="auto">
              <a:xfrm>
                <a:off x="238125" y="-3148013"/>
                <a:ext cx="4486275" cy="6484938"/>
              </a:xfrm>
              <a:custGeom>
                <a:avLst/>
                <a:gdLst>
                  <a:gd name="T0" fmla="*/ 14 w 1195"/>
                  <a:gd name="T1" fmla="*/ 813 h 1728"/>
                  <a:gd name="T2" fmla="*/ 22 w 1195"/>
                  <a:gd name="T3" fmla="*/ 1394 h 1728"/>
                  <a:gd name="T4" fmla="*/ 148 w 1195"/>
                  <a:gd name="T5" fmla="*/ 1569 h 1728"/>
                  <a:gd name="T6" fmla="*/ 521 w 1195"/>
                  <a:gd name="T7" fmla="*/ 1628 h 1728"/>
                  <a:gd name="T8" fmla="*/ 687 w 1195"/>
                  <a:gd name="T9" fmla="*/ 1722 h 1728"/>
                  <a:gd name="T10" fmla="*/ 800 w 1195"/>
                  <a:gd name="T11" fmla="*/ 1657 h 1728"/>
                  <a:gd name="T12" fmla="*/ 1066 w 1195"/>
                  <a:gd name="T13" fmla="*/ 1602 h 1728"/>
                  <a:gd name="T14" fmla="*/ 1146 w 1195"/>
                  <a:gd name="T15" fmla="*/ 1454 h 1728"/>
                  <a:gd name="T16" fmla="*/ 1160 w 1195"/>
                  <a:gd name="T17" fmla="*/ 762 h 1728"/>
                  <a:gd name="T18" fmla="*/ 985 w 1195"/>
                  <a:gd name="T19" fmla="*/ 329 h 1728"/>
                  <a:gd name="T20" fmla="*/ 14 w 1195"/>
                  <a:gd name="T21" fmla="*/ 813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95" h="1728">
                    <a:moveTo>
                      <a:pt x="14" y="813"/>
                    </a:moveTo>
                    <a:cubicBezTo>
                      <a:pt x="14" y="813"/>
                      <a:pt x="0" y="1256"/>
                      <a:pt x="22" y="1394"/>
                    </a:cubicBezTo>
                    <a:cubicBezTo>
                      <a:pt x="45" y="1533"/>
                      <a:pt x="70" y="1548"/>
                      <a:pt x="148" y="1569"/>
                    </a:cubicBezTo>
                    <a:cubicBezTo>
                      <a:pt x="226" y="1590"/>
                      <a:pt x="484" y="1603"/>
                      <a:pt x="521" y="1628"/>
                    </a:cubicBezTo>
                    <a:cubicBezTo>
                      <a:pt x="557" y="1653"/>
                      <a:pt x="632" y="1728"/>
                      <a:pt x="687" y="1722"/>
                    </a:cubicBezTo>
                    <a:cubicBezTo>
                      <a:pt x="741" y="1716"/>
                      <a:pt x="767" y="1664"/>
                      <a:pt x="800" y="1657"/>
                    </a:cubicBezTo>
                    <a:cubicBezTo>
                      <a:pt x="832" y="1649"/>
                      <a:pt x="1023" y="1615"/>
                      <a:pt x="1066" y="1602"/>
                    </a:cubicBezTo>
                    <a:cubicBezTo>
                      <a:pt x="1108" y="1589"/>
                      <a:pt x="1139" y="1553"/>
                      <a:pt x="1146" y="1454"/>
                    </a:cubicBezTo>
                    <a:cubicBezTo>
                      <a:pt x="1152" y="1356"/>
                      <a:pt x="1195" y="956"/>
                      <a:pt x="1160" y="762"/>
                    </a:cubicBezTo>
                    <a:cubicBezTo>
                      <a:pt x="1126" y="568"/>
                      <a:pt x="1105" y="407"/>
                      <a:pt x="985" y="329"/>
                    </a:cubicBezTo>
                    <a:cubicBezTo>
                      <a:pt x="949" y="291"/>
                      <a:pt x="40" y="0"/>
                      <a:pt x="14" y="813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506"/>
              <p:cNvSpPr/>
              <p:nvPr/>
            </p:nvSpPr>
            <p:spPr bwMode="auto">
              <a:xfrm>
                <a:off x="4408487" y="177800"/>
                <a:ext cx="935038" cy="1323975"/>
              </a:xfrm>
              <a:custGeom>
                <a:avLst/>
                <a:gdLst>
                  <a:gd name="T0" fmla="*/ 26 w 249"/>
                  <a:gd name="T1" fmla="*/ 349 h 353"/>
                  <a:gd name="T2" fmla="*/ 158 w 249"/>
                  <a:gd name="T3" fmla="*/ 59 h 353"/>
                  <a:gd name="T4" fmla="*/ 0 w 249"/>
                  <a:gd name="T5" fmla="*/ 115 h 353"/>
                  <a:gd name="T6" fmla="*/ 26 w 249"/>
                  <a:gd name="T7" fmla="*/ 349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353">
                    <a:moveTo>
                      <a:pt x="26" y="349"/>
                    </a:moveTo>
                    <a:cubicBezTo>
                      <a:pt x="228" y="353"/>
                      <a:pt x="249" y="118"/>
                      <a:pt x="158" y="59"/>
                    </a:cubicBezTo>
                    <a:cubicBezTo>
                      <a:pt x="68" y="0"/>
                      <a:pt x="0" y="115"/>
                      <a:pt x="0" y="115"/>
                    </a:cubicBezTo>
                    <a:lnTo>
                      <a:pt x="26" y="349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507"/>
              <p:cNvSpPr/>
              <p:nvPr/>
            </p:nvSpPr>
            <p:spPr bwMode="auto">
              <a:xfrm>
                <a:off x="-455613" y="173037"/>
                <a:ext cx="935038" cy="1155700"/>
              </a:xfrm>
              <a:custGeom>
                <a:avLst/>
                <a:gdLst>
                  <a:gd name="T0" fmla="*/ 214 w 249"/>
                  <a:gd name="T1" fmla="*/ 297 h 308"/>
                  <a:gd name="T2" fmla="*/ 65 w 249"/>
                  <a:gd name="T3" fmla="*/ 241 h 308"/>
                  <a:gd name="T4" fmla="*/ 133 w 249"/>
                  <a:gd name="T5" fmla="*/ 1 h 308"/>
                  <a:gd name="T6" fmla="*/ 235 w 249"/>
                  <a:gd name="T7" fmla="*/ 129 h 308"/>
                  <a:gd name="T8" fmla="*/ 214 w 249"/>
                  <a:gd name="T9" fmla="*/ 29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308">
                    <a:moveTo>
                      <a:pt x="214" y="297"/>
                    </a:moveTo>
                    <a:cubicBezTo>
                      <a:pt x="214" y="297"/>
                      <a:pt x="130" y="308"/>
                      <a:pt x="65" y="241"/>
                    </a:cubicBezTo>
                    <a:cubicBezTo>
                      <a:pt x="0" y="174"/>
                      <a:pt x="18" y="2"/>
                      <a:pt x="133" y="1"/>
                    </a:cubicBezTo>
                    <a:cubicBezTo>
                      <a:pt x="249" y="0"/>
                      <a:pt x="235" y="129"/>
                      <a:pt x="235" y="129"/>
                    </a:cubicBezTo>
                    <a:lnTo>
                      <a:pt x="214" y="297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08"/>
              <p:cNvSpPr/>
              <p:nvPr/>
            </p:nvSpPr>
            <p:spPr bwMode="auto">
              <a:xfrm>
                <a:off x="292100" y="-3357563"/>
                <a:ext cx="4281488" cy="6450013"/>
              </a:xfrm>
              <a:custGeom>
                <a:avLst/>
                <a:gdLst>
                  <a:gd name="T0" fmla="*/ 28 w 1141"/>
                  <a:gd name="T1" fmla="*/ 813 h 1719"/>
                  <a:gd name="T2" fmla="*/ 6 w 1141"/>
                  <a:gd name="T3" fmla="*/ 1257 h 1719"/>
                  <a:gd name="T4" fmla="*/ 14 w 1141"/>
                  <a:gd name="T5" fmla="*/ 1413 h 1719"/>
                  <a:gd name="T6" fmla="*/ 154 w 1141"/>
                  <a:gd name="T7" fmla="*/ 1569 h 1719"/>
                  <a:gd name="T8" fmla="*/ 457 w 1141"/>
                  <a:gd name="T9" fmla="*/ 1648 h 1719"/>
                  <a:gd name="T10" fmla="*/ 660 w 1141"/>
                  <a:gd name="T11" fmla="*/ 1717 h 1719"/>
                  <a:gd name="T12" fmla="*/ 774 w 1141"/>
                  <a:gd name="T13" fmla="*/ 1674 h 1719"/>
                  <a:gd name="T14" fmla="*/ 1034 w 1141"/>
                  <a:gd name="T15" fmla="*/ 1599 h 1719"/>
                  <a:gd name="T16" fmla="*/ 1111 w 1141"/>
                  <a:gd name="T17" fmla="*/ 1451 h 1719"/>
                  <a:gd name="T18" fmla="*/ 1108 w 1141"/>
                  <a:gd name="T19" fmla="*/ 758 h 1719"/>
                  <a:gd name="T20" fmla="*/ 961 w 1141"/>
                  <a:gd name="T21" fmla="*/ 326 h 1719"/>
                  <a:gd name="T22" fmla="*/ 28 w 1141"/>
                  <a:gd name="T23" fmla="*/ 813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1" h="1719">
                    <a:moveTo>
                      <a:pt x="28" y="813"/>
                    </a:moveTo>
                    <a:cubicBezTo>
                      <a:pt x="28" y="813"/>
                      <a:pt x="0" y="1073"/>
                      <a:pt x="6" y="1257"/>
                    </a:cubicBezTo>
                    <a:cubicBezTo>
                      <a:pt x="7" y="1313"/>
                      <a:pt x="9" y="1380"/>
                      <a:pt x="14" y="1413"/>
                    </a:cubicBezTo>
                    <a:cubicBezTo>
                      <a:pt x="35" y="1551"/>
                      <a:pt x="79" y="1548"/>
                      <a:pt x="154" y="1569"/>
                    </a:cubicBezTo>
                    <a:cubicBezTo>
                      <a:pt x="176" y="1575"/>
                      <a:pt x="348" y="1605"/>
                      <a:pt x="457" y="1648"/>
                    </a:cubicBezTo>
                    <a:cubicBezTo>
                      <a:pt x="529" y="1676"/>
                      <a:pt x="582" y="1715"/>
                      <a:pt x="660" y="1717"/>
                    </a:cubicBezTo>
                    <a:cubicBezTo>
                      <a:pt x="721" y="1719"/>
                      <a:pt x="720" y="1688"/>
                      <a:pt x="774" y="1674"/>
                    </a:cubicBezTo>
                    <a:cubicBezTo>
                      <a:pt x="910" y="1640"/>
                      <a:pt x="1019" y="1604"/>
                      <a:pt x="1034" y="1599"/>
                    </a:cubicBezTo>
                    <a:cubicBezTo>
                      <a:pt x="1075" y="1586"/>
                      <a:pt x="1105" y="1550"/>
                      <a:pt x="1111" y="1451"/>
                    </a:cubicBezTo>
                    <a:cubicBezTo>
                      <a:pt x="1118" y="1353"/>
                      <a:pt x="1141" y="952"/>
                      <a:pt x="1108" y="758"/>
                    </a:cubicBezTo>
                    <a:cubicBezTo>
                      <a:pt x="1075" y="564"/>
                      <a:pt x="1075" y="404"/>
                      <a:pt x="961" y="326"/>
                    </a:cubicBezTo>
                    <a:cubicBezTo>
                      <a:pt x="926" y="289"/>
                      <a:pt x="55" y="0"/>
                      <a:pt x="28" y="813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509"/>
              <p:cNvSpPr/>
              <p:nvPr/>
            </p:nvSpPr>
            <p:spPr bwMode="auto">
              <a:xfrm>
                <a:off x="468312" y="-3203575"/>
                <a:ext cx="3775075" cy="2573338"/>
              </a:xfrm>
              <a:custGeom>
                <a:avLst/>
                <a:gdLst>
                  <a:gd name="T0" fmla="*/ 289 w 1006"/>
                  <a:gd name="T1" fmla="*/ 686 h 686"/>
                  <a:gd name="T2" fmla="*/ 604 w 1006"/>
                  <a:gd name="T3" fmla="*/ 662 h 686"/>
                  <a:gd name="T4" fmla="*/ 1006 w 1006"/>
                  <a:gd name="T5" fmla="*/ 485 h 686"/>
                  <a:gd name="T6" fmla="*/ 914 w 1006"/>
                  <a:gd name="T7" fmla="*/ 285 h 686"/>
                  <a:gd name="T8" fmla="*/ 0 w 1006"/>
                  <a:gd name="T9" fmla="*/ 611 h 686"/>
                  <a:gd name="T10" fmla="*/ 127 w 1006"/>
                  <a:gd name="T11" fmla="*/ 652 h 686"/>
                  <a:gd name="T12" fmla="*/ 289 w 1006"/>
                  <a:gd name="T13" fmla="*/ 686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6" h="686">
                    <a:moveTo>
                      <a:pt x="289" y="686"/>
                    </a:moveTo>
                    <a:cubicBezTo>
                      <a:pt x="399" y="684"/>
                      <a:pt x="491" y="678"/>
                      <a:pt x="604" y="662"/>
                    </a:cubicBezTo>
                    <a:cubicBezTo>
                      <a:pt x="759" y="639"/>
                      <a:pt x="874" y="545"/>
                      <a:pt x="1006" y="485"/>
                    </a:cubicBezTo>
                    <a:cubicBezTo>
                      <a:pt x="988" y="382"/>
                      <a:pt x="986" y="335"/>
                      <a:pt x="914" y="285"/>
                    </a:cubicBezTo>
                    <a:cubicBezTo>
                      <a:pt x="882" y="251"/>
                      <a:pt x="131" y="0"/>
                      <a:pt x="0" y="611"/>
                    </a:cubicBezTo>
                    <a:cubicBezTo>
                      <a:pt x="43" y="626"/>
                      <a:pt x="85" y="640"/>
                      <a:pt x="127" y="652"/>
                    </a:cubicBezTo>
                    <a:cubicBezTo>
                      <a:pt x="178" y="655"/>
                      <a:pt x="237" y="686"/>
                      <a:pt x="289" y="686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510"/>
              <p:cNvSpPr/>
              <p:nvPr/>
            </p:nvSpPr>
            <p:spPr bwMode="auto">
              <a:xfrm>
                <a:off x="-136525" y="-1785938"/>
                <a:ext cx="1009650" cy="3336925"/>
              </a:xfrm>
              <a:custGeom>
                <a:avLst/>
                <a:gdLst>
                  <a:gd name="T0" fmla="*/ 32 w 269"/>
                  <a:gd name="T1" fmla="*/ 0 h 889"/>
                  <a:gd name="T2" fmla="*/ 16 w 269"/>
                  <a:gd name="T3" fmla="*/ 529 h 889"/>
                  <a:gd name="T4" fmla="*/ 65 w 269"/>
                  <a:gd name="T5" fmla="*/ 524 h 889"/>
                  <a:gd name="T6" fmla="*/ 152 w 269"/>
                  <a:gd name="T7" fmla="*/ 637 h 889"/>
                  <a:gd name="T8" fmla="*/ 171 w 269"/>
                  <a:gd name="T9" fmla="*/ 871 h 889"/>
                  <a:gd name="T10" fmla="*/ 213 w 269"/>
                  <a:gd name="T11" fmla="*/ 887 h 889"/>
                  <a:gd name="T12" fmla="*/ 255 w 269"/>
                  <a:gd name="T13" fmla="*/ 871 h 889"/>
                  <a:gd name="T14" fmla="*/ 269 w 269"/>
                  <a:gd name="T15" fmla="*/ 86 h 889"/>
                  <a:gd name="T16" fmla="*/ 32 w 269"/>
                  <a:gd name="T17" fmla="*/ 0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9" h="889">
                    <a:moveTo>
                      <a:pt x="32" y="0"/>
                    </a:moveTo>
                    <a:cubicBezTo>
                      <a:pt x="32" y="0"/>
                      <a:pt x="0" y="387"/>
                      <a:pt x="16" y="529"/>
                    </a:cubicBezTo>
                    <a:cubicBezTo>
                      <a:pt x="16" y="529"/>
                      <a:pt x="38" y="521"/>
                      <a:pt x="65" y="524"/>
                    </a:cubicBezTo>
                    <a:cubicBezTo>
                      <a:pt x="101" y="527"/>
                      <a:pt x="143" y="550"/>
                      <a:pt x="152" y="637"/>
                    </a:cubicBezTo>
                    <a:cubicBezTo>
                      <a:pt x="167" y="792"/>
                      <a:pt x="171" y="871"/>
                      <a:pt x="171" y="871"/>
                    </a:cubicBezTo>
                    <a:cubicBezTo>
                      <a:pt x="171" y="871"/>
                      <a:pt x="175" y="886"/>
                      <a:pt x="213" y="887"/>
                    </a:cubicBezTo>
                    <a:cubicBezTo>
                      <a:pt x="252" y="889"/>
                      <a:pt x="255" y="871"/>
                      <a:pt x="255" y="871"/>
                    </a:cubicBezTo>
                    <a:cubicBezTo>
                      <a:pt x="269" y="86"/>
                      <a:pt x="269" y="86"/>
                      <a:pt x="269" y="86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443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511"/>
              <p:cNvSpPr/>
              <p:nvPr/>
            </p:nvSpPr>
            <p:spPr bwMode="auto">
              <a:xfrm>
                <a:off x="-92075" y="-41275"/>
                <a:ext cx="442913" cy="371475"/>
              </a:xfrm>
              <a:custGeom>
                <a:avLst/>
                <a:gdLst>
                  <a:gd name="T0" fmla="*/ 117 w 118"/>
                  <a:gd name="T1" fmla="*/ 91 h 99"/>
                  <a:gd name="T2" fmla="*/ 79 w 118"/>
                  <a:gd name="T3" fmla="*/ 0 h 99"/>
                  <a:gd name="T4" fmla="*/ 0 w 118"/>
                  <a:gd name="T5" fmla="*/ 0 h 99"/>
                  <a:gd name="T6" fmla="*/ 0 w 118"/>
                  <a:gd name="T7" fmla="*/ 0 h 99"/>
                  <a:gd name="T8" fmla="*/ 4 w 118"/>
                  <a:gd name="T9" fmla="*/ 64 h 99"/>
                  <a:gd name="T10" fmla="*/ 53 w 118"/>
                  <a:gd name="T11" fmla="*/ 59 h 99"/>
                  <a:gd name="T12" fmla="*/ 110 w 118"/>
                  <a:gd name="T13" fmla="*/ 88 h 99"/>
                  <a:gd name="T14" fmla="*/ 112 w 118"/>
                  <a:gd name="T15" fmla="*/ 90 h 99"/>
                  <a:gd name="T16" fmla="*/ 113 w 118"/>
                  <a:gd name="T17" fmla="*/ 91 h 99"/>
                  <a:gd name="T18" fmla="*/ 118 w 118"/>
                  <a:gd name="T19" fmla="*/ 99 h 99"/>
                  <a:gd name="T20" fmla="*/ 118 w 118"/>
                  <a:gd name="T21" fmla="*/ 95 h 99"/>
                  <a:gd name="T22" fmla="*/ 117 w 118"/>
                  <a:gd name="T23" fmla="*/ 9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99">
                    <a:moveTo>
                      <a:pt x="117" y="91"/>
                    </a:moveTo>
                    <a:cubicBezTo>
                      <a:pt x="110" y="58"/>
                      <a:pt x="97" y="27"/>
                      <a:pt x="79" y="0"/>
                    </a:cubicBezTo>
                    <a:cubicBezTo>
                      <a:pt x="53" y="0"/>
                      <a:pt x="2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2" y="46"/>
                      <a:pt x="4" y="64"/>
                    </a:cubicBezTo>
                    <a:cubicBezTo>
                      <a:pt x="4" y="64"/>
                      <a:pt x="26" y="56"/>
                      <a:pt x="53" y="59"/>
                    </a:cubicBezTo>
                    <a:cubicBezTo>
                      <a:pt x="72" y="61"/>
                      <a:pt x="93" y="68"/>
                      <a:pt x="110" y="88"/>
                    </a:cubicBezTo>
                    <a:cubicBezTo>
                      <a:pt x="111" y="89"/>
                      <a:pt x="111" y="89"/>
                      <a:pt x="112" y="90"/>
                    </a:cubicBezTo>
                    <a:cubicBezTo>
                      <a:pt x="112" y="91"/>
                      <a:pt x="113" y="91"/>
                      <a:pt x="113" y="91"/>
                    </a:cubicBezTo>
                    <a:cubicBezTo>
                      <a:pt x="115" y="94"/>
                      <a:pt x="117" y="96"/>
                      <a:pt x="118" y="99"/>
                    </a:cubicBezTo>
                    <a:cubicBezTo>
                      <a:pt x="118" y="98"/>
                      <a:pt x="118" y="96"/>
                      <a:pt x="118" y="95"/>
                    </a:cubicBezTo>
                    <a:cubicBezTo>
                      <a:pt x="118" y="94"/>
                      <a:pt x="117" y="92"/>
                      <a:pt x="117" y="91"/>
                    </a:cubicBezTo>
                    <a:close/>
                  </a:path>
                </a:pathLst>
              </a:custGeom>
              <a:solidFill>
                <a:srgbClr val="33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512"/>
              <p:cNvSpPr/>
              <p:nvPr/>
            </p:nvSpPr>
            <p:spPr bwMode="auto">
              <a:xfrm>
                <a:off x="-53975" y="-1654175"/>
                <a:ext cx="941388" cy="806450"/>
              </a:xfrm>
              <a:custGeom>
                <a:avLst/>
                <a:gdLst>
                  <a:gd name="T0" fmla="*/ 4 w 251"/>
                  <a:gd name="T1" fmla="*/ 0 h 215"/>
                  <a:gd name="T2" fmla="*/ 0 w 251"/>
                  <a:gd name="T3" fmla="*/ 115 h 215"/>
                  <a:gd name="T4" fmla="*/ 244 w 251"/>
                  <a:gd name="T5" fmla="*/ 215 h 215"/>
                  <a:gd name="T6" fmla="*/ 251 w 251"/>
                  <a:gd name="T7" fmla="*/ 116 h 215"/>
                  <a:gd name="T8" fmla="*/ 4 w 251"/>
                  <a:gd name="T9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215">
                    <a:moveTo>
                      <a:pt x="4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5"/>
                      <a:pt x="119" y="212"/>
                      <a:pt x="244" y="215"/>
                    </a:cubicBezTo>
                    <a:cubicBezTo>
                      <a:pt x="251" y="116"/>
                      <a:pt x="251" y="116"/>
                      <a:pt x="251" y="11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33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513"/>
              <p:cNvSpPr/>
              <p:nvPr/>
            </p:nvSpPr>
            <p:spPr bwMode="auto">
              <a:xfrm>
                <a:off x="-496888" y="-3219450"/>
                <a:ext cx="6049963" cy="4930775"/>
              </a:xfrm>
              <a:custGeom>
                <a:avLst/>
                <a:gdLst>
                  <a:gd name="T0" fmla="*/ 328 w 1612"/>
                  <a:gd name="T1" fmla="*/ 15 h 1314"/>
                  <a:gd name="T2" fmla="*/ 574 w 1612"/>
                  <a:gd name="T3" fmla="*/ 160 h 1314"/>
                  <a:gd name="T4" fmla="*/ 1031 w 1612"/>
                  <a:gd name="T5" fmla="*/ 12 h 1314"/>
                  <a:gd name="T6" fmla="*/ 1322 w 1612"/>
                  <a:gd name="T7" fmla="*/ 248 h 1314"/>
                  <a:gd name="T8" fmla="*/ 1574 w 1612"/>
                  <a:gd name="T9" fmla="*/ 371 h 1314"/>
                  <a:gd name="T10" fmla="*/ 1465 w 1612"/>
                  <a:gd name="T11" fmla="*/ 964 h 1314"/>
                  <a:gd name="T12" fmla="*/ 1453 w 1612"/>
                  <a:gd name="T13" fmla="*/ 957 h 1314"/>
                  <a:gd name="T14" fmla="*/ 1420 w 1612"/>
                  <a:gd name="T15" fmla="*/ 947 h 1314"/>
                  <a:gd name="T16" fmla="*/ 1338 w 1612"/>
                  <a:gd name="T17" fmla="*/ 982 h 1314"/>
                  <a:gd name="T18" fmla="*/ 1310 w 1612"/>
                  <a:gd name="T19" fmla="*/ 1294 h 1314"/>
                  <a:gd name="T20" fmla="*/ 1255 w 1612"/>
                  <a:gd name="T21" fmla="*/ 1314 h 1314"/>
                  <a:gd name="T22" fmla="*/ 1207 w 1612"/>
                  <a:gd name="T23" fmla="*/ 1292 h 1314"/>
                  <a:gd name="T24" fmla="*/ 1220 w 1612"/>
                  <a:gd name="T25" fmla="*/ 714 h 1314"/>
                  <a:gd name="T26" fmla="*/ 1181 w 1612"/>
                  <a:gd name="T27" fmla="*/ 491 h 1314"/>
                  <a:gd name="T28" fmla="*/ 453 w 1612"/>
                  <a:gd name="T29" fmla="*/ 628 h 1314"/>
                  <a:gd name="T30" fmla="*/ 0 w 1612"/>
                  <a:gd name="T31" fmla="*/ 102 h 1314"/>
                  <a:gd name="T32" fmla="*/ 157 w 1612"/>
                  <a:gd name="T33" fmla="*/ 196 h 1314"/>
                  <a:gd name="T34" fmla="*/ 197 w 1612"/>
                  <a:gd name="T35" fmla="*/ 23 h 1314"/>
                  <a:gd name="T36" fmla="*/ 266 w 1612"/>
                  <a:gd name="T37" fmla="*/ 142 h 1314"/>
                  <a:gd name="T38" fmla="*/ 328 w 1612"/>
                  <a:gd name="T39" fmla="*/ 15 h 1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2" h="1314">
                    <a:moveTo>
                      <a:pt x="328" y="15"/>
                    </a:moveTo>
                    <a:cubicBezTo>
                      <a:pt x="328" y="15"/>
                      <a:pt x="362" y="184"/>
                      <a:pt x="574" y="160"/>
                    </a:cubicBezTo>
                    <a:cubicBezTo>
                      <a:pt x="787" y="136"/>
                      <a:pt x="860" y="0"/>
                      <a:pt x="1031" y="12"/>
                    </a:cubicBezTo>
                    <a:cubicBezTo>
                      <a:pt x="1203" y="23"/>
                      <a:pt x="1323" y="140"/>
                      <a:pt x="1322" y="248"/>
                    </a:cubicBezTo>
                    <a:cubicBezTo>
                      <a:pt x="1322" y="248"/>
                      <a:pt x="1512" y="193"/>
                      <a:pt x="1574" y="371"/>
                    </a:cubicBezTo>
                    <a:cubicBezTo>
                      <a:pt x="1612" y="480"/>
                      <a:pt x="1544" y="658"/>
                      <a:pt x="1465" y="964"/>
                    </a:cubicBezTo>
                    <a:cubicBezTo>
                      <a:pt x="1465" y="964"/>
                      <a:pt x="1461" y="961"/>
                      <a:pt x="1453" y="957"/>
                    </a:cubicBezTo>
                    <a:cubicBezTo>
                      <a:pt x="1445" y="953"/>
                      <a:pt x="1433" y="949"/>
                      <a:pt x="1420" y="947"/>
                    </a:cubicBezTo>
                    <a:cubicBezTo>
                      <a:pt x="1395" y="946"/>
                      <a:pt x="1365" y="956"/>
                      <a:pt x="1338" y="982"/>
                    </a:cubicBezTo>
                    <a:cubicBezTo>
                      <a:pt x="1296" y="1023"/>
                      <a:pt x="1310" y="1294"/>
                      <a:pt x="1310" y="1294"/>
                    </a:cubicBezTo>
                    <a:cubicBezTo>
                      <a:pt x="1310" y="1294"/>
                      <a:pt x="1302" y="1314"/>
                      <a:pt x="1255" y="1314"/>
                    </a:cubicBezTo>
                    <a:cubicBezTo>
                      <a:pt x="1208" y="1314"/>
                      <a:pt x="1207" y="1292"/>
                      <a:pt x="1207" y="1292"/>
                    </a:cubicBezTo>
                    <a:cubicBezTo>
                      <a:pt x="1207" y="1292"/>
                      <a:pt x="1211" y="976"/>
                      <a:pt x="1220" y="714"/>
                    </a:cubicBezTo>
                    <a:cubicBezTo>
                      <a:pt x="1224" y="605"/>
                      <a:pt x="1198" y="523"/>
                      <a:pt x="1181" y="491"/>
                    </a:cubicBezTo>
                    <a:cubicBezTo>
                      <a:pt x="1181" y="491"/>
                      <a:pt x="853" y="721"/>
                      <a:pt x="453" y="628"/>
                    </a:cubicBezTo>
                    <a:cubicBezTo>
                      <a:pt x="54" y="534"/>
                      <a:pt x="20" y="282"/>
                      <a:pt x="0" y="102"/>
                    </a:cubicBezTo>
                    <a:cubicBezTo>
                      <a:pt x="0" y="102"/>
                      <a:pt x="62" y="158"/>
                      <a:pt x="157" y="196"/>
                    </a:cubicBezTo>
                    <a:cubicBezTo>
                      <a:pt x="157" y="196"/>
                      <a:pt x="126" y="79"/>
                      <a:pt x="197" y="23"/>
                    </a:cubicBezTo>
                    <a:cubicBezTo>
                      <a:pt x="197" y="23"/>
                      <a:pt x="210" y="107"/>
                      <a:pt x="266" y="142"/>
                    </a:cubicBezTo>
                    <a:cubicBezTo>
                      <a:pt x="266" y="142"/>
                      <a:pt x="238" y="73"/>
                      <a:pt x="328" y="15"/>
                    </a:cubicBezTo>
                    <a:close/>
                  </a:path>
                </a:pathLst>
              </a:custGeom>
              <a:solidFill>
                <a:srgbClr val="443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514"/>
              <p:cNvSpPr/>
              <p:nvPr/>
            </p:nvSpPr>
            <p:spPr bwMode="auto">
              <a:xfrm>
                <a:off x="4438650" y="38100"/>
                <a:ext cx="660400" cy="539750"/>
              </a:xfrm>
              <a:custGeom>
                <a:avLst/>
                <a:gdLst>
                  <a:gd name="T0" fmla="*/ 161 w 176"/>
                  <a:gd name="T1" fmla="*/ 55 h 144"/>
                  <a:gd name="T2" fmla="*/ 164 w 176"/>
                  <a:gd name="T3" fmla="*/ 44 h 144"/>
                  <a:gd name="T4" fmla="*/ 168 w 176"/>
                  <a:gd name="T5" fmla="*/ 31 h 144"/>
                  <a:gd name="T6" fmla="*/ 171 w 176"/>
                  <a:gd name="T7" fmla="*/ 19 h 144"/>
                  <a:gd name="T8" fmla="*/ 175 w 176"/>
                  <a:gd name="T9" fmla="*/ 3 h 144"/>
                  <a:gd name="T10" fmla="*/ 176 w 176"/>
                  <a:gd name="T11" fmla="*/ 0 h 144"/>
                  <a:gd name="T12" fmla="*/ 70 w 176"/>
                  <a:gd name="T13" fmla="*/ 14 h 144"/>
                  <a:gd name="T14" fmla="*/ 8 w 176"/>
                  <a:gd name="T15" fmla="*/ 144 h 144"/>
                  <a:gd name="T16" fmla="*/ 8 w 176"/>
                  <a:gd name="T17" fmla="*/ 144 h 144"/>
                  <a:gd name="T18" fmla="*/ 23 w 176"/>
                  <a:gd name="T19" fmla="*/ 114 h 144"/>
                  <a:gd name="T20" fmla="*/ 105 w 176"/>
                  <a:gd name="T21" fmla="*/ 79 h 144"/>
                  <a:gd name="T22" fmla="*/ 138 w 176"/>
                  <a:gd name="T23" fmla="*/ 89 h 144"/>
                  <a:gd name="T24" fmla="*/ 148 w 176"/>
                  <a:gd name="T25" fmla="*/ 95 h 144"/>
                  <a:gd name="T26" fmla="*/ 150 w 176"/>
                  <a:gd name="T27" fmla="*/ 96 h 144"/>
                  <a:gd name="T28" fmla="*/ 157 w 176"/>
                  <a:gd name="T29" fmla="*/ 71 h 144"/>
                  <a:gd name="T30" fmla="*/ 161 w 176"/>
                  <a:gd name="T31" fmla="*/ 55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6" h="144">
                    <a:moveTo>
                      <a:pt x="161" y="55"/>
                    </a:moveTo>
                    <a:cubicBezTo>
                      <a:pt x="162" y="51"/>
                      <a:pt x="163" y="48"/>
                      <a:pt x="164" y="44"/>
                    </a:cubicBezTo>
                    <a:cubicBezTo>
                      <a:pt x="165" y="40"/>
                      <a:pt x="166" y="35"/>
                      <a:pt x="168" y="31"/>
                    </a:cubicBezTo>
                    <a:cubicBezTo>
                      <a:pt x="169" y="27"/>
                      <a:pt x="170" y="23"/>
                      <a:pt x="171" y="19"/>
                    </a:cubicBezTo>
                    <a:cubicBezTo>
                      <a:pt x="172" y="13"/>
                      <a:pt x="174" y="8"/>
                      <a:pt x="175" y="3"/>
                    </a:cubicBezTo>
                    <a:cubicBezTo>
                      <a:pt x="175" y="2"/>
                      <a:pt x="176" y="1"/>
                      <a:pt x="176" y="0"/>
                    </a:cubicBezTo>
                    <a:cubicBezTo>
                      <a:pt x="140" y="1"/>
                      <a:pt x="105" y="5"/>
                      <a:pt x="70" y="14"/>
                    </a:cubicBezTo>
                    <a:cubicBezTo>
                      <a:pt x="29" y="73"/>
                      <a:pt x="0" y="137"/>
                      <a:pt x="8" y="144"/>
                    </a:cubicBezTo>
                    <a:cubicBezTo>
                      <a:pt x="8" y="144"/>
                      <a:pt x="8" y="144"/>
                      <a:pt x="8" y="144"/>
                    </a:cubicBezTo>
                    <a:cubicBezTo>
                      <a:pt x="12" y="131"/>
                      <a:pt x="17" y="120"/>
                      <a:pt x="23" y="114"/>
                    </a:cubicBezTo>
                    <a:cubicBezTo>
                      <a:pt x="50" y="88"/>
                      <a:pt x="80" y="78"/>
                      <a:pt x="105" y="79"/>
                    </a:cubicBezTo>
                    <a:cubicBezTo>
                      <a:pt x="118" y="81"/>
                      <a:pt x="130" y="85"/>
                      <a:pt x="138" y="89"/>
                    </a:cubicBezTo>
                    <a:cubicBezTo>
                      <a:pt x="143" y="91"/>
                      <a:pt x="146" y="93"/>
                      <a:pt x="148" y="95"/>
                    </a:cubicBezTo>
                    <a:cubicBezTo>
                      <a:pt x="150" y="95"/>
                      <a:pt x="150" y="96"/>
                      <a:pt x="150" y="96"/>
                    </a:cubicBezTo>
                    <a:cubicBezTo>
                      <a:pt x="153" y="87"/>
                      <a:pt x="155" y="79"/>
                      <a:pt x="157" y="71"/>
                    </a:cubicBezTo>
                    <a:cubicBezTo>
                      <a:pt x="158" y="65"/>
                      <a:pt x="160" y="60"/>
                      <a:pt x="161" y="55"/>
                    </a:cubicBezTo>
                    <a:close/>
                  </a:path>
                </a:pathLst>
              </a:custGeom>
              <a:solidFill>
                <a:srgbClr val="33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515"/>
              <p:cNvSpPr/>
              <p:nvPr/>
            </p:nvSpPr>
            <p:spPr bwMode="auto">
              <a:xfrm>
                <a:off x="809625" y="-641350"/>
                <a:ext cx="596900" cy="577850"/>
              </a:xfrm>
              <a:custGeom>
                <a:avLst/>
                <a:gdLst>
                  <a:gd name="T0" fmla="*/ 159 w 159"/>
                  <a:gd name="T1" fmla="*/ 64 h 154"/>
                  <a:gd name="T2" fmla="*/ 80 w 159"/>
                  <a:gd name="T3" fmla="*/ 6 h 154"/>
                  <a:gd name="T4" fmla="*/ 4 w 159"/>
                  <a:gd name="T5" fmla="*/ 93 h 154"/>
                  <a:gd name="T6" fmla="*/ 0 w 159"/>
                  <a:gd name="T7" fmla="*/ 154 h 154"/>
                  <a:gd name="T8" fmla="*/ 159 w 159"/>
                  <a:gd name="T9" fmla="*/ 6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54">
                    <a:moveTo>
                      <a:pt x="159" y="64"/>
                    </a:moveTo>
                    <a:cubicBezTo>
                      <a:pt x="159" y="64"/>
                      <a:pt x="132" y="0"/>
                      <a:pt x="80" y="6"/>
                    </a:cubicBezTo>
                    <a:cubicBezTo>
                      <a:pt x="29" y="12"/>
                      <a:pt x="4" y="93"/>
                      <a:pt x="4" y="93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4"/>
                      <a:pt x="70" y="55"/>
                      <a:pt x="159" y="64"/>
                    </a:cubicBezTo>
                    <a:close/>
                  </a:path>
                </a:pathLst>
              </a:custGeom>
              <a:solidFill>
                <a:srgbClr val="443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516"/>
              <p:cNvSpPr/>
              <p:nvPr/>
            </p:nvSpPr>
            <p:spPr bwMode="auto">
              <a:xfrm>
                <a:off x="3398837" y="-495300"/>
                <a:ext cx="577850" cy="596900"/>
              </a:xfrm>
              <a:custGeom>
                <a:avLst/>
                <a:gdLst>
                  <a:gd name="T0" fmla="*/ 47 w 154"/>
                  <a:gd name="T1" fmla="*/ 0 h 159"/>
                  <a:gd name="T2" fmla="*/ 2 w 154"/>
                  <a:gd name="T3" fmla="*/ 84 h 159"/>
                  <a:gd name="T4" fmla="*/ 113 w 154"/>
                  <a:gd name="T5" fmla="*/ 159 h 159"/>
                  <a:gd name="T6" fmla="*/ 147 w 154"/>
                  <a:gd name="T7" fmla="*/ 114 h 159"/>
                  <a:gd name="T8" fmla="*/ 47 w 154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159">
                    <a:moveTo>
                      <a:pt x="47" y="0"/>
                    </a:moveTo>
                    <a:cubicBezTo>
                      <a:pt x="47" y="0"/>
                      <a:pt x="0" y="42"/>
                      <a:pt x="2" y="84"/>
                    </a:cubicBezTo>
                    <a:cubicBezTo>
                      <a:pt x="2" y="84"/>
                      <a:pt x="77" y="77"/>
                      <a:pt x="113" y="159"/>
                    </a:cubicBezTo>
                    <a:cubicBezTo>
                      <a:pt x="113" y="159"/>
                      <a:pt x="154" y="145"/>
                      <a:pt x="147" y="114"/>
                    </a:cubicBezTo>
                    <a:cubicBezTo>
                      <a:pt x="139" y="83"/>
                      <a:pt x="108" y="3"/>
                      <a:pt x="47" y="0"/>
                    </a:cubicBezTo>
                    <a:close/>
                  </a:path>
                </a:pathLst>
              </a:custGeom>
              <a:solidFill>
                <a:srgbClr val="443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517"/>
              <p:cNvSpPr/>
              <p:nvPr/>
            </p:nvSpPr>
            <p:spPr bwMode="auto">
              <a:xfrm>
                <a:off x="1060450" y="117475"/>
                <a:ext cx="619125" cy="619125"/>
              </a:xfrm>
              <a:custGeom>
                <a:avLst/>
                <a:gdLst>
                  <a:gd name="T0" fmla="*/ 162 w 165"/>
                  <a:gd name="T1" fmla="*/ 88 h 165"/>
                  <a:gd name="T2" fmla="*/ 77 w 165"/>
                  <a:gd name="T3" fmla="*/ 162 h 165"/>
                  <a:gd name="T4" fmla="*/ 3 w 165"/>
                  <a:gd name="T5" fmla="*/ 77 h 165"/>
                  <a:gd name="T6" fmla="*/ 87 w 165"/>
                  <a:gd name="T7" fmla="*/ 3 h 165"/>
                  <a:gd name="T8" fmla="*/ 162 w 165"/>
                  <a:gd name="T9" fmla="*/ 8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165">
                    <a:moveTo>
                      <a:pt x="162" y="88"/>
                    </a:moveTo>
                    <a:cubicBezTo>
                      <a:pt x="159" y="132"/>
                      <a:pt x="121" y="165"/>
                      <a:pt x="77" y="162"/>
                    </a:cubicBezTo>
                    <a:cubicBezTo>
                      <a:pt x="33" y="159"/>
                      <a:pt x="0" y="121"/>
                      <a:pt x="3" y="77"/>
                    </a:cubicBezTo>
                    <a:cubicBezTo>
                      <a:pt x="6" y="33"/>
                      <a:pt x="44" y="0"/>
                      <a:pt x="87" y="3"/>
                    </a:cubicBezTo>
                    <a:cubicBezTo>
                      <a:pt x="131" y="6"/>
                      <a:pt x="165" y="44"/>
                      <a:pt x="162" y="88"/>
                    </a:cubicBezTo>
                    <a:close/>
                  </a:path>
                </a:pathLst>
              </a:custGeom>
              <a:solidFill>
                <a:srgbClr val="474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518"/>
              <p:cNvSpPr/>
              <p:nvPr/>
            </p:nvSpPr>
            <p:spPr bwMode="auto">
              <a:xfrm>
                <a:off x="1247775" y="161925"/>
                <a:ext cx="327025" cy="266700"/>
              </a:xfrm>
              <a:custGeom>
                <a:avLst/>
                <a:gdLst>
                  <a:gd name="T0" fmla="*/ 81 w 87"/>
                  <a:gd name="T1" fmla="*/ 51 h 71"/>
                  <a:gd name="T2" fmla="*/ 32 w 87"/>
                  <a:gd name="T3" fmla="*/ 62 h 71"/>
                  <a:gd name="T4" fmla="*/ 6 w 87"/>
                  <a:gd name="T5" fmla="*/ 19 h 71"/>
                  <a:gd name="T6" fmla="*/ 55 w 87"/>
                  <a:gd name="T7" fmla="*/ 9 h 71"/>
                  <a:gd name="T8" fmla="*/ 81 w 87"/>
                  <a:gd name="T9" fmla="*/ 5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1">
                    <a:moveTo>
                      <a:pt x="81" y="51"/>
                    </a:moveTo>
                    <a:cubicBezTo>
                      <a:pt x="75" y="66"/>
                      <a:pt x="53" y="71"/>
                      <a:pt x="32" y="62"/>
                    </a:cubicBezTo>
                    <a:cubicBezTo>
                      <a:pt x="12" y="53"/>
                      <a:pt x="0" y="34"/>
                      <a:pt x="6" y="19"/>
                    </a:cubicBezTo>
                    <a:cubicBezTo>
                      <a:pt x="13" y="5"/>
                      <a:pt x="35" y="0"/>
                      <a:pt x="55" y="9"/>
                    </a:cubicBezTo>
                    <a:cubicBezTo>
                      <a:pt x="76" y="18"/>
                      <a:pt x="87" y="37"/>
                      <a:pt x="81" y="51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519"/>
              <p:cNvSpPr/>
              <p:nvPr/>
            </p:nvSpPr>
            <p:spPr bwMode="auto">
              <a:xfrm>
                <a:off x="3178175" y="117475"/>
                <a:ext cx="619125" cy="619125"/>
              </a:xfrm>
              <a:custGeom>
                <a:avLst/>
                <a:gdLst>
                  <a:gd name="T0" fmla="*/ 162 w 165"/>
                  <a:gd name="T1" fmla="*/ 88 h 165"/>
                  <a:gd name="T2" fmla="*/ 77 w 165"/>
                  <a:gd name="T3" fmla="*/ 162 h 165"/>
                  <a:gd name="T4" fmla="*/ 3 w 165"/>
                  <a:gd name="T5" fmla="*/ 77 h 165"/>
                  <a:gd name="T6" fmla="*/ 87 w 165"/>
                  <a:gd name="T7" fmla="*/ 3 h 165"/>
                  <a:gd name="T8" fmla="*/ 162 w 165"/>
                  <a:gd name="T9" fmla="*/ 8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165">
                    <a:moveTo>
                      <a:pt x="162" y="88"/>
                    </a:moveTo>
                    <a:cubicBezTo>
                      <a:pt x="159" y="132"/>
                      <a:pt x="121" y="165"/>
                      <a:pt x="77" y="162"/>
                    </a:cubicBezTo>
                    <a:cubicBezTo>
                      <a:pt x="33" y="159"/>
                      <a:pt x="0" y="121"/>
                      <a:pt x="3" y="77"/>
                    </a:cubicBezTo>
                    <a:cubicBezTo>
                      <a:pt x="6" y="33"/>
                      <a:pt x="44" y="0"/>
                      <a:pt x="87" y="3"/>
                    </a:cubicBezTo>
                    <a:cubicBezTo>
                      <a:pt x="131" y="6"/>
                      <a:pt x="165" y="44"/>
                      <a:pt x="162" y="88"/>
                    </a:cubicBezTo>
                    <a:close/>
                  </a:path>
                </a:pathLst>
              </a:custGeom>
              <a:solidFill>
                <a:srgbClr val="474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520"/>
              <p:cNvSpPr/>
              <p:nvPr/>
            </p:nvSpPr>
            <p:spPr bwMode="auto">
              <a:xfrm>
                <a:off x="3365500" y="161925"/>
                <a:ext cx="327025" cy="266700"/>
              </a:xfrm>
              <a:custGeom>
                <a:avLst/>
                <a:gdLst>
                  <a:gd name="T0" fmla="*/ 81 w 87"/>
                  <a:gd name="T1" fmla="*/ 51 h 71"/>
                  <a:gd name="T2" fmla="*/ 32 w 87"/>
                  <a:gd name="T3" fmla="*/ 62 h 71"/>
                  <a:gd name="T4" fmla="*/ 6 w 87"/>
                  <a:gd name="T5" fmla="*/ 19 h 71"/>
                  <a:gd name="T6" fmla="*/ 55 w 87"/>
                  <a:gd name="T7" fmla="*/ 9 h 71"/>
                  <a:gd name="T8" fmla="*/ 81 w 87"/>
                  <a:gd name="T9" fmla="*/ 5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1">
                    <a:moveTo>
                      <a:pt x="81" y="51"/>
                    </a:moveTo>
                    <a:cubicBezTo>
                      <a:pt x="75" y="66"/>
                      <a:pt x="53" y="71"/>
                      <a:pt x="32" y="62"/>
                    </a:cubicBezTo>
                    <a:cubicBezTo>
                      <a:pt x="12" y="53"/>
                      <a:pt x="0" y="34"/>
                      <a:pt x="6" y="19"/>
                    </a:cubicBezTo>
                    <a:cubicBezTo>
                      <a:pt x="13" y="5"/>
                      <a:pt x="35" y="0"/>
                      <a:pt x="55" y="9"/>
                    </a:cubicBezTo>
                    <a:cubicBezTo>
                      <a:pt x="76" y="18"/>
                      <a:pt x="87" y="37"/>
                      <a:pt x="81" y="51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521"/>
              <p:cNvSpPr/>
              <p:nvPr/>
            </p:nvSpPr>
            <p:spPr bwMode="auto">
              <a:xfrm>
                <a:off x="4518025" y="814387"/>
                <a:ext cx="768350" cy="676275"/>
              </a:xfrm>
              <a:custGeom>
                <a:avLst/>
                <a:gdLst>
                  <a:gd name="T0" fmla="*/ 23 w 205"/>
                  <a:gd name="T1" fmla="*/ 180 h 180"/>
                  <a:gd name="T2" fmla="*/ 0 w 205"/>
                  <a:gd name="T3" fmla="*/ 166 h 180"/>
                  <a:gd name="T4" fmla="*/ 169 w 205"/>
                  <a:gd name="T5" fmla="*/ 0 h 180"/>
                  <a:gd name="T6" fmla="*/ 23 w 205"/>
                  <a:gd name="T7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5" h="180">
                    <a:moveTo>
                      <a:pt x="23" y="180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6"/>
                      <a:pt x="165" y="114"/>
                      <a:pt x="169" y="0"/>
                    </a:cubicBezTo>
                    <a:cubicBezTo>
                      <a:pt x="169" y="0"/>
                      <a:pt x="205" y="126"/>
                      <a:pt x="23" y="180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522"/>
              <p:cNvSpPr/>
              <p:nvPr/>
            </p:nvSpPr>
            <p:spPr bwMode="auto">
              <a:xfrm>
                <a:off x="-241300" y="349250"/>
                <a:ext cx="588963" cy="701675"/>
              </a:xfrm>
              <a:custGeom>
                <a:avLst/>
                <a:gdLst>
                  <a:gd name="T0" fmla="*/ 127 w 157"/>
                  <a:gd name="T1" fmla="*/ 185 h 187"/>
                  <a:gd name="T2" fmla="*/ 59 w 157"/>
                  <a:gd name="T3" fmla="*/ 33 h 187"/>
                  <a:gd name="T4" fmla="*/ 45 w 157"/>
                  <a:gd name="T5" fmla="*/ 150 h 187"/>
                  <a:gd name="T6" fmla="*/ 127 w 157"/>
                  <a:gd name="T7" fmla="*/ 185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" h="187">
                    <a:moveTo>
                      <a:pt x="127" y="185"/>
                    </a:moveTo>
                    <a:cubicBezTo>
                      <a:pt x="127" y="185"/>
                      <a:pt x="157" y="0"/>
                      <a:pt x="59" y="33"/>
                    </a:cubicBezTo>
                    <a:cubicBezTo>
                      <a:pt x="0" y="53"/>
                      <a:pt x="9" y="114"/>
                      <a:pt x="45" y="150"/>
                    </a:cubicBezTo>
                    <a:cubicBezTo>
                      <a:pt x="67" y="173"/>
                      <a:pt x="102" y="187"/>
                      <a:pt x="127" y="185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523"/>
              <p:cNvSpPr/>
              <p:nvPr/>
            </p:nvSpPr>
            <p:spPr bwMode="auto">
              <a:xfrm>
                <a:off x="-233363" y="508000"/>
                <a:ext cx="484188" cy="542925"/>
              </a:xfrm>
              <a:custGeom>
                <a:avLst/>
                <a:gdLst>
                  <a:gd name="T0" fmla="*/ 125 w 129"/>
                  <a:gd name="T1" fmla="*/ 140 h 145"/>
                  <a:gd name="T2" fmla="*/ 129 w 129"/>
                  <a:gd name="T3" fmla="*/ 93 h 145"/>
                  <a:gd name="T4" fmla="*/ 20 w 129"/>
                  <a:gd name="T5" fmla="*/ 72 h 145"/>
                  <a:gd name="T6" fmla="*/ 125 w 129"/>
                  <a:gd name="T7" fmla="*/ 14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145">
                    <a:moveTo>
                      <a:pt x="125" y="140"/>
                    </a:moveTo>
                    <a:cubicBezTo>
                      <a:pt x="129" y="93"/>
                      <a:pt x="129" y="93"/>
                      <a:pt x="129" y="93"/>
                    </a:cubicBezTo>
                    <a:cubicBezTo>
                      <a:pt x="129" y="93"/>
                      <a:pt x="0" y="0"/>
                      <a:pt x="20" y="72"/>
                    </a:cubicBezTo>
                    <a:cubicBezTo>
                      <a:pt x="39" y="145"/>
                      <a:pt x="125" y="140"/>
                      <a:pt x="125" y="140"/>
                    </a:cubicBezTo>
                    <a:close/>
                  </a:path>
                </a:pathLst>
              </a:custGeom>
              <a:solidFill>
                <a:srgbClr val="E5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524"/>
              <p:cNvSpPr/>
              <p:nvPr/>
            </p:nvSpPr>
            <p:spPr bwMode="auto">
              <a:xfrm>
                <a:off x="869950" y="695325"/>
                <a:ext cx="171450" cy="74613"/>
              </a:xfrm>
              <a:custGeom>
                <a:avLst/>
                <a:gdLst>
                  <a:gd name="T0" fmla="*/ 46 w 46"/>
                  <a:gd name="T1" fmla="*/ 11 h 20"/>
                  <a:gd name="T2" fmla="*/ 37 w 46"/>
                  <a:gd name="T3" fmla="*/ 19 h 20"/>
                  <a:gd name="T4" fmla="*/ 8 w 46"/>
                  <a:gd name="T5" fmla="*/ 17 h 20"/>
                  <a:gd name="T6" fmla="*/ 0 w 46"/>
                  <a:gd name="T7" fmla="*/ 8 h 20"/>
                  <a:gd name="T8" fmla="*/ 0 w 46"/>
                  <a:gd name="T9" fmla="*/ 8 h 20"/>
                  <a:gd name="T10" fmla="*/ 9 w 46"/>
                  <a:gd name="T11" fmla="*/ 0 h 20"/>
                  <a:gd name="T12" fmla="*/ 38 w 46"/>
                  <a:gd name="T13" fmla="*/ 2 h 20"/>
                  <a:gd name="T14" fmla="*/ 46 w 46"/>
                  <a:gd name="T15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20">
                    <a:moveTo>
                      <a:pt x="46" y="11"/>
                    </a:moveTo>
                    <a:cubicBezTo>
                      <a:pt x="46" y="16"/>
                      <a:pt x="42" y="20"/>
                      <a:pt x="37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3" y="17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9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43" y="2"/>
                      <a:pt x="46" y="7"/>
                      <a:pt x="46" y="11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525"/>
              <p:cNvSpPr/>
              <p:nvPr/>
            </p:nvSpPr>
            <p:spPr bwMode="auto">
              <a:xfrm>
                <a:off x="3890962" y="773112"/>
                <a:ext cx="149225" cy="60325"/>
              </a:xfrm>
              <a:custGeom>
                <a:avLst/>
                <a:gdLst>
                  <a:gd name="T0" fmla="*/ 40 w 40"/>
                  <a:gd name="T1" fmla="*/ 10 h 16"/>
                  <a:gd name="T2" fmla="*/ 33 w 40"/>
                  <a:gd name="T3" fmla="*/ 16 h 16"/>
                  <a:gd name="T4" fmla="*/ 6 w 40"/>
                  <a:gd name="T5" fmla="*/ 14 h 16"/>
                  <a:gd name="T6" fmla="*/ 1 w 40"/>
                  <a:gd name="T7" fmla="*/ 7 h 16"/>
                  <a:gd name="T8" fmla="*/ 1 w 40"/>
                  <a:gd name="T9" fmla="*/ 7 h 16"/>
                  <a:gd name="T10" fmla="*/ 7 w 40"/>
                  <a:gd name="T11" fmla="*/ 0 h 16"/>
                  <a:gd name="T12" fmla="*/ 34 w 40"/>
                  <a:gd name="T13" fmla="*/ 2 h 16"/>
                  <a:gd name="T14" fmla="*/ 40 w 40"/>
                  <a:gd name="T15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6">
                    <a:moveTo>
                      <a:pt x="40" y="10"/>
                    </a:moveTo>
                    <a:cubicBezTo>
                      <a:pt x="40" y="13"/>
                      <a:pt x="37" y="16"/>
                      <a:pt x="33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14"/>
                      <a:pt x="0" y="11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3"/>
                      <a:pt x="4" y="0"/>
                      <a:pt x="7" y="0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8" y="2"/>
                      <a:pt x="40" y="6"/>
                      <a:pt x="40" y="10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526"/>
              <p:cNvSpPr/>
              <p:nvPr/>
            </p:nvSpPr>
            <p:spPr bwMode="auto">
              <a:xfrm>
                <a:off x="2471737" y="2833687"/>
                <a:ext cx="423863" cy="150813"/>
              </a:xfrm>
              <a:custGeom>
                <a:avLst/>
                <a:gdLst>
                  <a:gd name="T0" fmla="*/ 112 w 113"/>
                  <a:gd name="T1" fmla="*/ 24 h 40"/>
                  <a:gd name="T2" fmla="*/ 55 w 113"/>
                  <a:gd name="T3" fmla="*/ 38 h 40"/>
                  <a:gd name="T4" fmla="*/ 0 w 113"/>
                  <a:gd name="T5" fmla="*/ 16 h 40"/>
                  <a:gd name="T6" fmla="*/ 57 w 113"/>
                  <a:gd name="T7" fmla="*/ 2 h 40"/>
                  <a:gd name="T8" fmla="*/ 112 w 113"/>
                  <a:gd name="T9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40">
                    <a:moveTo>
                      <a:pt x="112" y="24"/>
                    </a:moveTo>
                    <a:cubicBezTo>
                      <a:pt x="111" y="34"/>
                      <a:pt x="86" y="40"/>
                      <a:pt x="55" y="38"/>
                    </a:cubicBezTo>
                    <a:cubicBezTo>
                      <a:pt x="24" y="36"/>
                      <a:pt x="0" y="26"/>
                      <a:pt x="0" y="16"/>
                    </a:cubicBezTo>
                    <a:cubicBezTo>
                      <a:pt x="1" y="6"/>
                      <a:pt x="26" y="0"/>
                      <a:pt x="57" y="2"/>
                    </a:cubicBezTo>
                    <a:cubicBezTo>
                      <a:pt x="88" y="4"/>
                      <a:pt x="113" y="14"/>
                      <a:pt x="112" y="24"/>
                    </a:cubicBezTo>
                    <a:close/>
                  </a:path>
                </a:pathLst>
              </a:custGeom>
              <a:solidFill>
                <a:srgbClr val="FFE9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527"/>
              <p:cNvSpPr/>
              <p:nvPr/>
            </p:nvSpPr>
            <p:spPr bwMode="auto">
              <a:xfrm>
                <a:off x="4265612" y="-2141538"/>
                <a:ext cx="976313" cy="1497013"/>
              </a:xfrm>
              <a:custGeom>
                <a:avLst/>
                <a:gdLst>
                  <a:gd name="T0" fmla="*/ 0 w 260"/>
                  <a:gd name="T1" fmla="*/ 211 h 399"/>
                  <a:gd name="T2" fmla="*/ 41 w 260"/>
                  <a:gd name="T3" fmla="*/ 361 h 399"/>
                  <a:gd name="T4" fmla="*/ 40 w 260"/>
                  <a:gd name="T5" fmla="*/ 399 h 399"/>
                  <a:gd name="T6" fmla="*/ 253 w 260"/>
                  <a:gd name="T7" fmla="*/ 163 h 399"/>
                  <a:gd name="T8" fmla="*/ 234 w 260"/>
                  <a:gd name="T9" fmla="*/ 72 h 399"/>
                  <a:gd name="T10" fmla="*/ 99 w 260"/>
                  <a:gd name="T11" fmla="*/ 47 h 399"/>
                  <a:gd name="T12" fmla="*/ 64 w 260"/>
                  <a:gd name="T13" fmla="*/ 137 h 399"/>
                  <a:gd name="T14" fmla="*/ 40 w 260"/>
                  <a:gd name="T15" fmla="*/ 178 h 399"/>
                  <a:gd name="T16" fmla="*/ 0 w 260"/>
                  <a:gd name="T17" fmla="*/ 211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399">
                    <a:moveTo>
                      <a:pt x="0" y="211"/>
                    </a:moveTo>
                    <a:cubicBezTo>
                      <a:pt x="40" y="248"/>
                      <a:pt x="41" y="309"/>
                      <a:pt x="41" y="361"/>
                    </a:cubicBezTo>
                    <a:cubicBezTo>
                      <a:pt x="40" y="373"/>
                      <a:pt x="40" y="386"/>
                      <a:pt x="40" y="399"/>
                    </a:cubicBezTo>
                    <a:cubicBezTo>
                      <a:pt x="95" y="363"/>
                      <a:pt x="240" y="223"/>
                      <a:pt x="253" y="163"/>
                    </a:cubicBezTo>
                    <a:cubicBezTo>
                      <a:pt x="260" y="132"/>
                      <a:pt x="242" y="101"/>
                      <a:pt x="234" y="72"/>
                    </a:cubicBezTo>
                    <a:cubicBezTo>
                      <a:pt x="227" y="48"/>
                      <a:pt x="176" y="0"/>
                      <a:pt x="99" y="47"/>
                    </a:cubicBezTo>
                    <a:cubicBezTo>
                      <a:pt x="86" y="76"/>
                      <a:pt x="78" y="107"/>
                      <a:pt x="64" y="137"/>
                    </a:cubicBezTo>
                    <a:cubicBezTo>
                      <a:pt x="58" y="151"/>
                      <a:pt x="50" y="166"/>
                      <a:pt x="40" y="178"/>
                    </a:cubicBezTo>
                    <a:cubicBezTo>
                      <a:pt x="29" y="192"/>
                      <a:pt x="12" y="198"/>
                      <a:pt x="0" y="211"/>
                    </a:cubicBezTo>
                    <a:close/>
                  </a:path>
                </a:pathLst>
              </a:custGeom>
              <a:solidFill>
                <a:srgbClr val="513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528"/>
              <p:cNvSpPr/>
              <p:nvPr/>
            </p:nvSpPr>
            <p:spPr bwMode="auto">
              <a:xfrm>
                <a:off x="3775075" y="-2236788"/>
                <a:ext cx="685800" cy="819150"/>
              </a:xfrm>
              <a:custGeom>
                <a:avLst/>
                <a:gdLst>
                  <a:gd name="T0" fmla="*/ 183 w 183"/>
                  <a:gd name="T1" fmla="*/ 13 h 218"/>
                  <a:gd name="T2" fmla="*/ 0 w 183"/>
                  <a:gd name="T3" fmla="*/ 218 h 218"/>
                  <a:gd name="T4" fmla="*/ 180 w 183"/>
                  <a:gd name="T5" fmla="*/ 20 h 218"/>
                  <a:gd name="T6" fmla="*/ 183 w 183"/>
                  <a:gd name="T7" fmla="*/ 1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3" h="218">
                    <a:moveTo>
                      <a:pt x="183" y="13"/>
                    </a:moveTo>
                    <a:cubicBezTo>
                      <a:pt x="143" y="0"/>
                      <a:pt x="40" y="194"/>
                      <a:pt x="0" y="218"/>
                    </a:cubicBezTo>
                    <a:cubicBezTo>
                      <a:pt x="81" y="203"/>
                      <a:pt x="165" y="97"/>
                      <a:pt x="180" y="20"/>
                    </a:cubicBezTo>
                    <a:lnTo>
                      <a:pt x="183" y="13"/>
                    </a:lnTo>
                    <a:close/>
                  </a:path>
                </a:pathLst>
              </a:custGeom>
              <a:solidFill>
                <a:srgbClr val="33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529"/>
              <p:cNvSpPr/>
              <p:nvPr/>
            </p:nvSpPr>
            <p:spPr bwMode="auto">
              <a:xfrm>
                <a:off x="2617787" y="-3016250"/>
                <a:ext cx="1397000" cy="322263"/>
              </a:xfrm>
              <a:custGeom>
                <a:avLst/>
                <a:gdLst>
                  <a:gd name="T0" fmla="*/ 0 w 372"/>
                  <a:gd name="T1" fmla="*/ 84 h 86"/>
                  <a:gd name="T2" fmla="*/ 145 w 372"/>
                  <a:gd name="T3" fmla="*/ 9 h 86"/>
                  <a:gd name="T4" fmla="*/ 191 w 372"/>
                  <a:gd name="T5" fmla="*/ 1 h 86"/>
                  <a:gd name="T6" fmla="*/ 310 w 372"/>
                  <a:gd name="T7" fmla="*/ 30 h 86"/>
                  <a:gd name="T8" fmla="*/ 372 w 372"/>
                  <a:gd name="T9" fmla="*/ 85 h 86"/>
                  <a:gd name="T10" fmla="*/ 298 w 372"/>
                  <a:gd name="T11" fmla="*/ 82 h 86"/>
                  <a:gd name="T12" fmla="*/ 224 w 372"/>
                  <a:gd name="T13" fmla="*/ 73 h 86"/>
                  <a:gd name="T14" fmla="*/ 78 w 372"/>
                  <a:gd name="T15" fmla="*/ 67 h 86"/>
                  <a:gd name="T16" fmla="*/ 0 w 372"/>
                  <a:gd name="T17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2" h="86">
                    <a:moveTo>
                      <a:pt x="0" y="84"/>
                    </a:moveTo>
                    <a:cubicBezTo>
                      <a:pt x="50" y="63"/>
                      <a:pt x="93" y="26"/>
                      <a:pt x="145" y="9"/>
                    </a:cubicBezTo>
                    <a:cubicBezTo>
                      <a:pt x="160" y="4"/>
                      <a:pt x="175" y="1"/>
                      <a:pt x="191" y="1"/>
                    </a:cubicBezTo>
                    <a:cubicBezTo>
                      <a:pt x="236" y="0"/>
                      <a:pt x="273" y="7"/>
                      <a:pt x="310" y="30"/>
                    </a:cubicBezTo>
                    <a:cubicBezTo>
                      <a:pt x="330" y="43"/>
                      <a:pt x="364" y="64"/>
                      <a:pt x="372" y="85"/>
                    </a:cubicBezTo>
                    <a:cubicBezTo>
                      <a:pt x="371" y="84"/>
                      <a:pt x="305" y="83"/>
                      <a:pt x="298" y="82"/>
                    </a:cubicBezTo>
                    <a:cubicBezTo>
                      <a:pt x="273" y="80"/>
                      <a:pt x="249" y="76"/>
                      <a:pt x="224" y="73"/>
                    </a:cubicBezTo>
                    <a:cubicBezTo>
                      <a:pt x="176" y="66"/>
                      <a:pt x="127" y="60"/>
                      <a:pt x="78" y="67"/>
                    </a:cubicBezTo>
                    <a:cubicBezTo>
                      <a:pt x="52" y="71"/>
                      <a:pt x="27" y="86"/>
                      <a:pt x="0" y="84"/>
                    </a:cubicBezTo>
                    <a:close/>
                  </a:path>
                </a:pathLst>
              </a:custGeom>
              <a:solidFill>
                <a:srgbClr val="513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530"/>
              <p:cNvSpPr/>
              <p:nvPr/>
            </p:nvSpPr>
            <p:spPr bwMode="auto">
              <a:xfrm>
                <a:off x="107950" y="-2768600"/>
                <a:ext cx="596900" cy="754063"/>
              </a:xfrm>
              <a:custGeom>
                <a:avLst/>
                <a:gdLst>
                  <a:gd name="T0" fmla="*/ 3 w 159"/>
                  <a:gd name="T1" fmla="*/ 0 h 201"/>
                  <a:gd name="T2" fmla="*/ 9 w 159"/>
                  <a:gd name="T3" fmla="*/ 50 h 201"/>
                  <a:gd name="T4" fmla="*/ 28 w 159"/>
                  <a:gd name="T5" fmla="*/ 97 h 201"/>
                  <a:gd name="T6" fmla="*/ 86 w 159"/>
                  <a:gd name="T7" fmla="*/ 161 h 201"/>
                  <a:gd name="T8" fmla="*/ 159 w 159"/>
                  <a:gd name="T9" fmla="*/ 201 h 201"/>
                  <a:gd name="T10" fmla="*/ 35 w 159"/>
                  <a:gd name="T11" fmla="*/ 69 h 201"/>
                  <a:gd name="T12" fmla="*/ 22 w 159"/>
                  <a:gd name="T13" fmla="*/ 34 h 201"/>
                  <a:gd name="T14" fmla="*/ 3 w 159"/>
                  <a:gd name="T15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9" h="201">
                    <a:moveTo>
                      <a:pt x="3" y="0"/>
                    </a:moveTo>
                    <a:cubicBezTo>
                      <a:pt x="0" y="16"/>
                      <a:pt x="5" y="35"/>
                      <a:pt x="9" y="50"/>
                    </a:cubicBezTo>
                    <a:cubicBezTo>
                      <a:pt x="13" y="66"/>
                      <a:pt x="20" y="82"/>
                      <a:pt x="28" y="97"/>
                    </a:cubicBezTo>
                    <a:cubicBezTo>
                      <a:pt x="42" y="123"/>
                      <a:pt x="61" y="145"/>
                      <a:pt x="86" y="161"/>
                    </a:cubicBezTo>
                    <a:cubicBezTo>
                      <a:pt x="108" y="175"/>
                      <a:pt x="132" y="197"/>
                      <a:pt x="159" y="201"/>
                    </a:cubicBezTo>
                    <a:cubicBezTo>
                      <a:pt x="100" y="171"/>
                      <a:pt x="63" y="129"/>
                      <a:pt x="35" y="69"/>
                    </a:cubicBezTo>
                    <a:cubicBezTo>
                      <a:pt x="30" y="58"/>
                      <a:pt x="27" y="46"/>
                      <a:pt x="22" y="34"/>
                    </a:cubicBezTo>
                    <a:cubicBezTo>
                      <a:pt x="19" y="23"/>
                      <a:pt x="13" y="7"/>
                      <a:pt x="3" y="0"/>
                    </a:cubicBezTo>
                    <a:close/>
                  </a:path>
                </a:pathLst>
              </a:custGeom>
              <a:solidFill>
                <a:srgbClr val="33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531"/>
              <p:cNvSpPr/>
              <p:nvPr/>
            </p:nvSpPr>
            <p:spPr bwMode="auto">
              <a:xfrm>
                <a:off x="576262" y="-2798763"/>
                <a:ext cx="525463" cy="566738"/>
              </a:xfrm>
              <a:custGeom>
                <a:avLst/>
                <a:gdLst>
                  <a:gd name="T0" fmla="*/ 117 w 140"/>
                  <a:gd name="T1" fmla="*/ 136 h 151"/>
                  <a:gd name="T2" fmla="*/ 46 w 140"/>
                  <a:gd name="T3" fmla="*/ 66 h 151"/>
                  <a:gd name="T4" fmla="*/ 0 w 140"/>
                  <a:gd name="T5" fmla="*/ 0 h 151"/>
                  <a:gd name="T6" fmla="*/ 32 w 140"/>
                  <a:gd name="T7" fmla="*/ 91 h 151"/>
                  <a:gd name="T8" fmla="*/ 140 w 140"/>
                  <a:gd name="T9" fmla="*/ 151 h 151"/>
                  <a:gd name="T10" fmla="*/ 138 w 140"/>
                  <a:gd name="T11" fmla="*/ 149 h 151"/>
                  <a:gd name="T12" fmla="*/ 117 w 140"/>
                  <a:gd name="T13" fmla="*/ 13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51">
                    <a:moveTo>
                      <a:pt x="117" y="136"/>
                    </a:moveTo>
                    <a:cubicBezTo>
                      <a:pt x="91" y="117"/>
                      <a:pt x="61" y="92"/>
                      <a:pt x="46" y="66"/>
                    </a:cubicBezTo>
                    <a:cubicBezTo>
                      <a:pt x="30" y="41"/>
                      <a:pt x="19" y="20"/>
                      <a:pt x="0" y="0"/>
                    </a:cubicBezTo>
                    <a:cubicBezTo>
                      <a:pt x="3" y="27"/>
                      <a:pt x="16" y="70"/>
                      <a:pt x="32" y="91"/>
                    </a:cubicBezTo>
                    <a:cubicBezTo>
                      <a:pt x="53" y="121"/>
                      <a:pt x="103" y="143"/>
                      <a:pt x="140" y="151"/>
                    </a:cubicBezTo>
                    <a:cubicBezTo>
                      <a:pt x="139" y="150"/>
                      <a:pt x="139" y="149"/>
                      <a:pt x="138" y="149"/>
                    </a:cubicBezTo>
                    <a:cubicBezTo>
                      <a:pt x="130" y="146"/>
                      <a:pt x="123" y="141"/>
                      <a:pt x="117" y="136"/>
                    </a:cubicBezTo>
                    <a:close/>
                  </a:path>
                </a:pathLst>
              </a:custGeom>
              <a:solidFill>
                <a:srgbClr val="33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532"/>
              <p:cNvSpPr/>
              <p:nvPr/>
            </p:nvSpPr>
            <p:spPr bwMode="auto">
              <a:xfrm>
                <a:off x="1665287" y="214312"/>
                <a:ext cx="1628775" cy="1831975"/>
              </a:xfrm>
              <a:custGeom>
                <a:avLst/>
                <a:gdLst>
                  <a:gd name="T0" fmla="*/ 118 w 434"/>
                  <a:gd name="T1" fmla="*/ 52 h 488"/>
                  <a:gd name="T2" fmla="*/ 108 w 434"/>
                  <a:gd name="T3" fmla="*/ 391 h 488"/>
                  <a:gd name="T4" fmla="*/ 388 w 434"/>
                  <a:gd name="T5" fmla="*/ 372 h 488"/>
                  <a:gd name="T6" fmla="*/ 320 w 434"/>
                  <a:gd name="T7" fmla="*/ 51 h 488"/>
                  <a:gd name="T8" fmla="*/ 227 w 434"/>
                  <a:gd name="T9" fmla="*/ 4 h 488"/>
                  <a:gd name="T10" fmla="*/ 118 w 434"/>
                  <a:gd name="T11" fmla="*/ 52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" h="488">
                    <a:moveTo>
                      <a:pt x="118" y="52"/>
                    </a:moveTo>
                    <a:cubicBezTo>
                      <a:pt x="118" y="52"/>
                      <a:pt x="0" y="293"/>
                      <a:pt x="108" y="391"/>
                    </a:cubicBezTo>
                    <a:cubicBezTo>
                      <a:pt x="215" y="488"/>
                      <a:pt x="362" y="439"/>
                      <a:pt x="388" y="372"/>
                    </a:cubicBezTo>
                    <a:cubicBezTo>
                      <a:pt x="434" y="255"/>
                      <a:pt x="334" y="214"/>
                      <a:pt x="320" y="51"/>
                    </a:cubicBezTo>
                    <a:cubicBezTo>
                      <a:pt x="320" y="51"/>
                      <a:pt x="291" y="7"/>
                      <a:pt x="227" y="4"/>
                    </a:cubicBezTo>
                    <a:cubicBezTo>
                      <a:pt x="163" y="0"/>
                      <a:pt x="118" y="52"/>
                      <a:pt x="118" y="52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533"/>
              <p:cNvSpPr/>
              <p:nvPr/>
            </p:nvSpPr>
            <p:spPr bwMode="auto">
              <a:xfrm>
                <a:off x="1755775" y="195262"/>
                <a:ext cx="1452563" cy="1614488"/>
              </a:xfrm>
              <a:custGeom>
                <a:avLst/>
                <a:gdLst>
                  <a:gd name="T0" fmla="*/ 104 w 387"/>
                  <a:gd name="T1" fmla="*/ 47 h 430"/>
                  <a:gd name="T2" fmla="*/ 95 w 387"/>
                  <a:gd name="T3" fmla="*/ 341 h 430"/>
                  <a:gd name="T4" fmla="*/ 345 w 387"/>
                  <a:gd name="T5" fmla="*/ 323 h 430"/>
                  <a:gd name="T6" fmla="*/ 286 w 387"/>
                  <a:gd name="T7" fmla="*/ 38 h 430"/>
                  <a:gd name="T8" fmla="*/ 201 w 387"/>
                  <a:gd name="T9" fmla="*/ 2 h 430"/>
                  <a:gd name="T10" fmla="*/ 104 w 387"/>
                  <a:gd name="T11" fmla="*/ 47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7" h="430">
                    <a:moveTo>
                      <a:pt x="104" y="47"/>
                    </a:moveTo>
                    <a:cubicBezTo>
                      <a:pt x="104" y="47"/>
                      <a:pt x="0" y="252"/>
                      <a:pt x="95" y="341"/>
                    </a:cubicBezTo>
                    <a:cubicBezTo>
                      <a:pt x="191" y="430"/>
                      <a:pt x="322" y="384"/>
                      <a:pt x="345" y="323"/>
                    </a:cubicBezTo>
                    <a:cubicBezTo>
                      <a:pt x="387" y="216"/>
                      <a:pt x="298" y="188"/>
                      <a:pt x="286" y="38"/>
                    </a:cubicBezTo>
                    <a:cubicBezTo>
                      <a:pt x="286" y="38"/>
                      <a:pt x="258" y="5"/>
                      <a:pt x="201" y="2"/>
                    </a:cubicBezTo>
                    <a:cubicBezTo>
                      <a:pt x="145" y="0"/>
                      <a:pt x="104" y="47"/>
                      <a:pt x="104" y="47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534"/>
              <p:cNvSpPr/>
              <p:nvPr/>
            </p:nvSpPr>
            <p:spPr bwMode="auto">
              <a:xfrm>
                <a:off x="2457450" y="1404937"/>
                <a:ext cx="239713" cy="100013"/>
              </a:xfrm>
              <a:custGeom>
                <a:avLst/>
                <a:gdLst>
                  <a:gd name="T0" fmla="*/ 64 w 64"/>
                  <a:gd name="T1" fmla="*/ 14 h 27"/>
                  <a:gd name="T2" fmla="*/ 32 w 64"/>
                  <a:gd name="T3" fmla="*/ 27 h 27"/>
                  <a:gd name="T4" fmla="*/ 1 w 64"/>
                  <a:gd name="T5" fmla="*/ 13 h 27"/>
                  <a:gd name="T6" fmla="*/ 32 w 64"/>
                  <a:gd name="T7" fmla="*/ 1 h 27"/>
                  <a:gd name="T8" fmla="*/ 64 w 64"/>
                  <a:gd name="T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27">
                    <a:moveTo>
                      <a:pt x="64" y="14"/>
                    </a:moveTo>
                    <a:cubicBezTo>
                      <a:pt x="64" y="22"/>
                      <a:pt x="49" y="27"/>
                      <a:pt x="32" y="27"/>
                    </a:cubicBezTo>
                    <a:cubicBezTo>
                      <a:pt x="15" y="27"/>
                      <a:pt x="0" y="21"/>
                      <a:pt x="1" y="13"/>
                    </a:cubicBezTo>
                    <a:cubicBezTo>
                      <a:pt x="1" y="6"/>
                      <a:pt x="15" y="0"/>
                      <a:pt x="32" y="1"/>
                    </a:cubicBezTo>
                    <a:cubicBezTo>
                      <a:pt x="50" y="1"/>
                      <a:pt x="64" y="7"/>
                      <a:pt x="64" y="14"/>
                    </a:cubicBez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535"/>
              <p:cNvSpPr/>
              <p:nvPr/>
            </p:nvSpPr>
            <p:spPr bwMode="auto">
              <a:xfrm>
                <a:off x="4471987" y="503237"/>
                <a:ext cx="582613" cy="709613"/>
              </a:xfrm>
              <a:custGeom>
                <a:avLst/>
                <a:gdLst>
                  <a:gd name="T0" fmla="*/ 24 w 155"/>
                  <a:gd name="T1" fmla="*/ 186 h 189"/>
                  <a:gd name="T2" fmla="*/ 96 w 155"/>
                  <a:gd name="T3" fmla="*/ 36 h 189"/>
                  <a:gd name="T4" fmla="*/ 108 w 155"/>
                  <a:gd name="T5" fmla="*/ 154 h 189"/>
                  <a:gd name="T6" fmla="*/ 24 w 155"/>
                  <a:gd name="T7" fmla="*/ 186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189">
                    <a:moveTo>
                      <a:pt x="24" y="186"/>
                    </a:moveTo>
                    <a:cubicBezTo>
                      <a:pt x="24" y="186"/>
                      <a:pt x="0" y="0"/>
                      <a:pt x="96" y="36"/>
                    </a:cubicBezTo>
                    <a:cubicBezTo>
                      <a:pt x="155" y="57"/>
                      <a:pt x="144" y="118"/>
                      <a:pt x="108" y="154"/>
                    </a:cubicBezTo>
                    <a:cubicBezTo>
                      <a:pt x="85" y="176"/>
                      <a:pt x="50" y="189"/>
                      <a:pt x="24" y="186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536"/>
              <p:cNvSpPr/>
              <p:nvPr/>
            </p:nvSpPr>
            <p:spPr bwMode="auto">
              <a:xfrm>
                <a:off x="4554537" y="679450"/>
                <a:ext cx="492125" cy="536575"/>
              </a:xfrm>
              <a:custGeom>
                <a:avLst/>
                <a:gdLst>
                  <a:gd name="T0" fmla="*/ 3 w 131"/>
                  <a:gd name="T1" fmla="*/ 137 h 143"/>
                  <a:gd name="T2" fmla="*/ 0 w 131"/>
                  <a:gd name="T3" fmla="*/ 89 h 143"/>
                  <a:gd name="T4" fmla="*/ 110 w 131"/>
                  <a:gd name="T5" fmla="*/ 71 h 143"/>
                  <a:gd name="T6" fmla="*/ 3 w 131"/>
                  <a:gd name="T7" fmla="*/ 13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143">
                    <a:moveTo>
                      <a:pt x="3" y="137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131" y="0"/>
                      <a:pt x="110" y="71"/>
                    </a:cubicBezTo>
                    <a:cubicBezTo>
                      <a:pt x="88" y="143"/>
                      <a:pt x="3" y="137"/>
                      <a:pt x="3" y="137"/>
                    </a:cubicBezTo>
                    <a:close/>
                  </a:path>
                </a:pathLst>
              </a:custGeom>
              <a:solidFill>
                <a:srgbClr val="E5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537"/>
              <p:cNvSpPr/>
              <p:nvPr/>
            </p:nvSpPr>
            <p:spPr bwMode="auto">
              <a:xfrm>
                <a:off x="1649412" y="1889125"/>
                <a:ext cx="1820863" cy="765175"/>
              </a:xfrm>
              <a:custGeom>
                <a:avLst/>
                <a:gdLst>
                  <a:gd name="T0" fmla="*/ 0 w 485"/>
                  <a:gd name="T1" fmla="*/ 22 h 204"/>
                  <a:gd name="T2" fmla="*/ 252 w 485"/>
                  <a:gd name="T3" fmla="*/ 26 h 204"/>
                  <a:gd name="T4" fmla="*/ 485 w 485"/>
                  <a:gd name="T5" fmla="*/ 0 h 204"/>
                  <a:gd name="T6" fmla="*/ 400 w 485"/>
                  <a:gd name="T7" fmla="*/ 155 h 204"/>
                  <a:gd name="T8" fmla="*/ 119 w 485"/>
                  <a:gd name="T9" fmla="*/ 171 h 204"/>
                  <a:gd name="T10" fmla="*/ 0 w 485"/>
                  <a:gd name="T11" fmla="*/ 2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5" h="204">
                    <a:moveTo>
                      <a:pt x="0" y="22"/>
                    </a:moveTo>
                    <a:cubicBezTo>
                      <a:pt x="0" y="22"/>
                      <a:pt x="168" y="32"/>
                      <a:pt x="252" y="26"/>
                    </a:cubicBezTo>
                    <a:cubicBezTo>
                      <a:pt x="336" y="20"/>
                      <a:pt x="485" y="0"/>
                      <a:pt x="485" y="0"/>
                    </a:cubicBezTo>
                    <a:cubicBezTo>
                      <a:pt x="485" y="0"/>
                      <a:pt x="461" y="108"/>
                      <a:pt x="400" y="155"/>
                    </a:cubicBezTo>
                    <a:cubicBezTo>
                      <a:pt x="340" y="201"/>
                      <a:pt x="185" y="204"/>
                      <a:pt x="119" y="171"/>
                    </a:cubicBezTo>
                    <a:cubicBezTo>
                      <a:pt x="54" y="139"/>
                      <a:pt x="0" y="22"/>
                      <a:pt x="0" y="22"/>
                    </a:cubicBezTo>
                    <a:close/>
                  </a:path>
                </a:pathLst>
              </a:custGeom>
              <a:solidFill>
                <a:srgbClr val="33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538"/>
              <p:cNvSpPr/>
              <p:nvPr/>
            </p:nvSpPr>
            <p:spPr bwMode="auto">
              <a:xfrm>
                <a:off x="1909762" y="2170112"/>
                <a:ext cx="1227138" cy="479425"/>
              </a:xfrm>
              <a:custGeom>
                <a:avLst/>
                <a:gdLst>
                  <a:gd name="T0" fmla="*/ 178 w 327"/>
                  <a:gd name="T1" fmla="*/ 1 h 128"/>
                  <a:gd name="T2" fmla="*/ 0 w 327"/>
                  <a:gd name="T3" fmla="*/ 55 h 128"/>
                  <a:gd name="T4" fmla="*/ 50 w 327"/>
                  <a:gd name="T5" fmla="*/ 96 h 128"/>
                  <a:gd name="T6" fmla="*/ 327 w 327"/>
                  <a:gd name="T7" fmla="*/ 82 h 128"/>
                  <a:gd name="T8" fmla="*/ 178 w 327"/>
                  <a:gd name="T9" fmla="*/ 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128">
                    <a:moveTo>
                      <a:pt x="178" y="1"/>
                    </a:moveTo>
                    <a:cubicBezTo>
                      <a:pt x="114" y="1"/>
                      <a:pt x="45" y="7"/>
                      <a:pt x="0" y="55"/>
                    </a:cubicBezTo>
                    <a:cubicBezTo>
                      <a:pt x="16" y="72"/>
                      <a:pt x="32" y="87"/>
                      <a:pt x="50" y="96"/>
                    </a:cubicBezTo>
                    <a:cubicBezTo>
                      <a:pt x="114" y="128"/>
                      <a:pt x="264" y="126"/>
                      <a:pt x="327" y="82"/>
                    </a:cubicBezTo>
                    <a:cubicBezTo>
                      <a:pt x="291" y="32"/>
                      <a:pt x="249" y="0"/>
                      <a:pt x="178" y="1"/>
                    </a:cubicBezTo>
                    <a:close/>
                  </a:path>
                </a:pathLst>
              </a:custGeom>
              <a:solidFill>
                <a:srgbClr val="4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539"/>
              <p:cNvSpPr/>
              <p:nvPr/>
            </p:nvSpPr>
            <p:spPr bwMode="auto">
              <a:xfrm>
                <a:off x="3192462" y="3870325"/>
                <a:ext cx="334963" cy="468313"/>
              </a:xfrm>
              <a:custGeom>
                <a:avLst/>
                <a:gdLst>
                  <a:gd name="T0" fmla="*/ 0 w 211"/>
                  <a:gd name="T1" fmla="*/ 16 h 295"/>
                  <a:gd name="T2" fmla="*/ 203 w 211"/>
                  <a:gd name="T3" fmla="*/ 0 h 295"/>
                  <a:gd name="T4" fmla="*/ 211 w 211"/>
                  <a:gd name="T5" fmla="*/ 212 h 295"/>
                  <a:gd name="T6" fmla="*/ 147 w 211"/>
                  <a:gd name="T7" fmla="*/ 295 h 295"/>
                  <a:gd name="T8" fmla="*/ 50 w 211"/>
                  <a:gd name="T9" fmla="*/ 241 h 295"/>
                  <a:gd name="T10" fmla="*/ 0 w 211"/>
                  <a:gd name="T11" fmla="*/ 1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295">
                    <a:moveTo>
                      <a:pt x="0" y="16"/>
                    </a:moveTo>
                    <a:lnTo>
                      <a:pt x="203" y="0"/>
                    </a:lnTo>
                    <a:lnTo>
                      <a:pt x="211" y="212"/>
                    </a:lnTo>
                    <a:lnTo>
                      <a:pt x="147" y="295"/>
                    </a:lnTo>
                    <a:lnTo>
                      <a:pt x="50" y="24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540"/>
              <p:cNvSpPr/>
              <p:nvPr/>
            </p:nvSpPr>
            <p:spPr bwMode="auto">
              <a:xfrm>
                <a:off x="3222625" y="3870325"/>
                <a:ext cx="292100" cy="420688"/>
              </a:xfrm>
              <a:custGeom>
                <a:avLst/>
                <a:gdLst>
                  <a:gd name="T0" fmla="*/ 0 w 184"/>
                  <a:gd name="T1" fmla="*/ 26 h 265"/>
                  <a:gd name="T2" fmla="*/ 184 w 184"/>
                  <a:gd name="T3" fmla="*/ 0 h 265"/>
                  <a:gd name="T4" fmla="*/ 184 w 184"/>
                  <a:gd name="T5" fmla="*/ 205 h 265"/>
                  <a:gd name="T6" fmla="*/ 130 w 184"/>
                  <a:gd name="T7" fmla="*/ 265 h 265"/>
                  <a:gd name="T8" fmla="*/ 36 w 184"/>
                  <a:gd name="T9" fmla="*/ 236 h 265"/>
                  <a:gd name="T10" fmla="*/ 0 w 184"/>
                  <a:gd name="T11" fmla="*/ 26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4" h="265">
                    <a:moveTo>
                      <a:pt x="0" y="26"/>
                    </a:moveTo>
                    <a:lnTo>
                      <a:pt x="184" y="0"/>
                    </a:lnTo>
                    <a:lnTo>
                      <a:pt x="184" y="205"/>
                    </a:lnTo>
                    <a:lnTo>
                      <a:pt x="130" y="265"/>
                    </a:lnTo>
                    <a:lnTo>
                      <a:pt x="36" y="23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41"/>
              <p:cNvSpPr/>
              <p:nvPr/>
            </p:nvSpPr>
            <p:spPr bwMode="auto">
              <a:xfrm>
                <a:off x="3233737" y="3876675"/>
                <a:ext cx="266700" cy="384175"/>
              </a:xfrm>
              <a:custGeom>
                <a:avLst/>
                <a:gdLst>
                  <a:gd name="T0" fmla="*/ 0 w 168"/>
                  <a:gd name="T1" fmla="*/ 24 h 242"/>
                  <a:gd name="T2" fmla="*/ 168 w 168"/>
                  <a:gd name="T3" fmla="*/ 0 h 242"/>
                  <a:gd name="T4" fmla="*/ 168 w 168"/>
                  <a:gd name="T5" fmla="*/ 187 h 242"/>
                  <a:gd name="T6" fmla="*/ 118 w 168"/>
                  <a:gd name="T7" fmla="*/ 242 h 242"/>
                  <a:gd name="T8" fmla="*/ 33 w 168"/>
                  <a:gd name="T9" fmla="*/ 216 h 242"/>
                  <a:gd name="T10" fmla="*/ 0 w 168"/>
                  <a:gd name="T11" fmla="*/ 2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242">
                    <a:moveTo>
                      <a:pt x="0" y="24"/>
                    </a:moveTo>
                    <a:lnTo>
                      <a:pt x="168" y="0"/>
                    </a:lnTo>
                    <a:lnTo>
                      <a:pt x="168" y="187"/>
                    </a:lnTo>
                    <a:lnTo>
                      <a:pt x="118" y="242"/>
                    </a:lnTo>
                    <a:lnTo>
                      <a:pt x="33" y="2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9F7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Rectangle 542"/>
              <p:cNvSpPr>
                <a:spLocks noChangeArrowheads="1"/>
              </p:cNvSpPr>
              <p:nvPr/>
            </p:nvSpPr>
            <p:spPr bwMode="auto">
              <a:xfrm>
                <a:off x="527050" y="3686175"/>
                <a:ext cx="4756150" cy="3087688"/>
              </a:xfrm>
              <a:prstGeom prst="rect">
                <a:avLst/>
              </a:prstGeom>
              <a:solidFill>
                <a:srgbClr val="FCF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543"/>
              <p:cNvSpPr/>
              <p:nvPr/>
            </p:nvSpPr>
            <p:spPr bwMode="auto">
              <a:xfrm>
                <a:off x="527050" y="3686175"/>
                <a:ext cx="4756150" cy="3087688"/>
              </a:xfrm>
              <a:custGeom>
                <a:avLst/>
                <a:gdLst>
                  <a:gd name="T0" fmla="*/ 1182 w 1267"/>
                  <a:gd name="T1" fmla="*/ 0 h 823"/>
                  <a:gd name="T2" fmla="*/ 1197 w 1267"/>
                  <a:gd name="T3" fmla="*/ 137 h 823"/>
                  <a:gd name="T4" fmla="*/ 1155 w 1267"/>
                  <a:gd name="T5" fmla="*/ 184 h 823"/>
                  <a:gd name="T6" fmla="*/ 1108 w 1267"/>
                  <a:gd name="T7" fmla="*/ 218 h 823"/>
                  <a:gd name="T8" fmla="*/ 1107 w 1267"/>
                  <a:gd name="T9" fmla="*/ 291 h 823"/>
                  <a:gd name="T10" fmla="*/ 1110 w 1267"/>
                  <a:gd name="T11" fmla="*/ 349 h 823"/>
                  <a:gd name="T12" fmla="*/ 1210 w 1267"/>
                  <a:gd name="T13" fmla="*/ 429 h 823"/>
                  <a:gd name="T14" fmla="*/ 1236 w 1267"/>
                  <a:gd name="T15" fmla="*/ 536 h 823"/>
                  <a:gd name="T16" fmla="*/ 1083 w 1267"/>
                  <a:gd name="T17" fmla="*/ 770 h 823"/>
                  <a:gd name="T18" fmla="*/ 722 w 1267"/>
                  <a:gd name="T19" fmla="*/ 796 h 823"/>
                  <a:gd name="T20" fmla="*/ 319 w 1267"/>
                  <a:gd name="T21" fmla="*/ 783 h 823"/>
                  <a:gd name="T22" fmla="*/ 55 w 1267"/>
                  <a:gd name="T23" fmla="*/ 676 h 823"/>
                  <a:gd name="T24" fmla="*/ 123 w 1267"/>
                  <a:gd name="T25" fmla="*/ 444 h 823"/>
                  <a:gd name="T26" fmla="*/ 189 w 1267"/>
                  <a:gd name="T27" fmla="*/ 405 h 823"/>
                  <a:gd name="T28" fmla="*/ 196 w 1267"/>
                  <a:gd name="T29" fmla="*/ 358 h 823"/>
                  <a:gd name="T30" fmla="*/ 185 w 1267"/>
                  <a:gd name="T31" fmla="*/ 221 h 823"/>
                  <a:gd name="T32" fmla="*/ 139 w 1267"/>
                  <a:gd name="T33" fmla="*/ 156 h 823"/>
                  <a:gd name="T34" fmla="*/ 98 w 1267"/>
                  <a:gd name="T35" fmla="*/ 119 h 823"/>
                  <a:gd name="T36" fmla="*/ 66 w 1267"/>
                  <a:gd name="T37" fmla="*/ 0 h 823"/>
                  <a:gd name="T38" fmla="*/ 0 w 1267"/>
                  <a:gd name="T39" fmla="*/ 0 h 823"/>
                  <a:gd name="T40" fmla="*/ 0 w 1267"/>
                  <a:gd name="T41" fmla="*/ 823 h 823"/>
                  <a:gd name="T42" fmla="*/ 1267 w 1267"/>
                  <a:gd name="T43" fmla="*/ 823 h 823"/>
                  <a:gd name="T44" fmla="*/ 1267 w 1267"/>
                  <a:gd name="T45" fmla="*/ 0 h 823"/>
                  <a:gd name="T46" fmla="*/ 1182 w 1267"/>
                  <a:gd name="T47" fmla="*/ 0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67" h="823">
                    <a:moveTo>
                      <a:pt x="1182" y="0"/>
                    </a:moveTo>
                    <a:cubicBezTo>
                      <a:pt x="1212" y="39"/>
                      <a:pt x="1229" y="83"/>
                      <a:pt x="1197" y="137"/>
                    </a:cubicBezTo>
                    <a:cubicBezTo>
                      <a:pt x="1186" y="156"/>
                      <a:pt x="1173" y="171"/>
                      <a:pt x="1155" y="184"/>
                    </a:cubicBezTo>
                    <a:cubicBezTo>
                      <a:pt x="1140" y="194"/>
                      <a:pt x="1120" y="203"/>
                      <a:pt x="1108" y="218"/>
                    </a:cubicBezTo>
                    <a:cubicBezTo>
                      <a:pt x="1094" y="236"/>
                      <a:pt x="1106" y="270"/>
                      <a:pt x="1107" y="291"/>
                    </a:cubicBezTo>
                    <a:cubicBezTo>
                      <a:pt x="1108" y="310"/>
                      <a:pt x="1106" y="330"/>
                      <a:pt x="1110" y="349"/>
                    </a:cubicBezTo>
                    <a:cubicBezTo>
                      <a:pt x="1122" y="403"/>
                      <a:pt x="1172" y="401"/>
                      <a:pt x="1210" y="429"/>
                    </a:cubicBezTo>
                    <a:cubicBezTo>
                      <a:pt x="1244" y="454"/>
                      <a:pt x="1242" y="498"/>
                      <a:pt x="1236" y="536"/>
                    </a:cubicBezTo>
                    <a:cubicBezTo>
                      <a:pt x="1222" y="622"/>
                      <a:pt x="1168" y="733"/>
                      <a:pt x="1083" y="770"/>
                    </a:cubicBezTo>
                    <a:cubicBezTo>
                      <a:pt x="974" y="818"/>
                      <a:pt x="839" y="800"/>
                      <a:pt x="722" y="796"/>
                    </a:cubicBezTo>
                    <a:cubicBezTo>
                      <a:pt x="588" y="790"/>
                      <a:pt x="454" y="784"/>
                      <a:pt x="319" y="783"/>
                    </a:cubicBezTo>
                    <a:cubicBezTo>
                      <a:pt x="222" y="782"/>
                      <a:pt x="102" y="776"/>
                      <a:pt x="55" y="676"/>
                    </a:cubicBezTo>
                    <a:cubicBezTo>
                      <a:pt x="17" y="597"/>
                      <a:pt x="45" y="487"/>
                      <a:pt x="123" y="444"/>
                    </a:cubicBezTo>
                    <a:cubicBezTo>
                      <a:pt x="143" y="433"/>
                      <a:pt x="175" y="424"/>
                      <a:pt x="189" y="405"/>
                    </a:cubicBezTo>
                    <a:cubicBezTo>
                      <a:pt x="197" y="394"/>
                      <a:pt x="195" y="370"/>
                      <a:pt x="196" y="358"/>
                    </a:cubicBezTo>
                    <a:cubicBezTo>
                      <a:pt x="198" y="313"/>
                      <a:pt x="198" y="265"/>
                      <a:pt x="185" y="221"/>
                    </a:cubicBezTo>
                    <a:cubicBezTo>
                      <a:pt x="176" y="190"/>
                      <a:pt x="165" y="174"/>
                      <a:pt x="139" y="156"/>
                    </a:cubicBezTo>
                    <a:cubicBezTo>
                      <a:pt x="124" y="145"/>
                      <a:pt x="109" y="134"/>
                      <a:pt x="98" y="119"/>
                    </a:cubicBezTo>
                    <a:cubicBezTo>
                      <a:pt x="72" y="86"/>
                      <a:pt x="67" y="42"/>
                      <a:pt x="6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23"/>
                      <a:pt x="0" y="823"/>
                      <a:pt x="0" y="823"/>
                    </a:cubicBezTo>
                    <a:cubicBezTo>
                      <a:pt x="1267" y="823"/>
                      <a:pt x="1267" y="823"/>
                      <a:pt x="1267" y="823"/>
                    </a:cubicBezTo>
                    <a:cubicBezTo>
                      <a:pt x="1267" y="0"/>
                      <a:pt x="1267" y="0"/>
                      <a:pt x="1267" y="0"/>
                    </a:cubicBez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EFEA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544"/>
              <p:cNvSpPr/>
              <p:nvPr/>
            </p:nvSpPr>
            <p:spPr bwMode="auto">
              <a:xfrm>
                <a:off x="295275" y="4219575"/>
                <a:ext cx="908050" cy="520700"/>
              </a:xfrm>
              <a:custGeom>
                <a:avLst/>
                <a:gdLst>
                  <a:gd name="T0" fmla="*/ 67 w 242"/>
                  <a:gd name="T1" fmla="*/ 22 h 139"/>
                  <a:gd name="T2" fmla="*/ 186 w 242"/>
                  <a:gd name="T3" fmla="*/ 64 h 139"/>
                  <a:gd name="T4" fmla="*/ 227 w 242"/>
                  <a:gd name="T5" fmla="*/ 108 h 139"/>
                  <a:gd name="T6" fmla="*/ 133 w 242"/>
                  <a:gd name="T7" fmla="*/ 138 h 139"/>
                  <a:gd name="T8" fmla="*/ 17 w 242"/>
                  <a:gd name="T9" fmla="*/ 46 h 139"/>
                  <a:gd name="T10" fmla="*/ 67 w 242"/>
                  <a:gd name="T11" fmla="*/ 2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2" h="139">
                    <a:moveTo>
                      <a:pt x="67" y="22"/>
                    </a:moveTo>
                    <a:cubicBezTo>
                      <a:pt x="186" y="64"/>
                      <a:pt x="186" y="64"/>
                      <a:pt x="186" y="64"/>
                    </a:cubicBezTo>
                    <a:cubicBezTo>
                      <a:pt x="186" y="64"/>
                      <a:pt x="242" y="77"/>
                      <a:pt x="227" y="108"/>
                    </a:cubicBezTo>
                    <a:cubicBezTo>
                      <a:pt x="211" y="139"/>
                      <a:pt x="133" y="138"/>
                      <a:pt x="133" y="138"/>
                    </a:cubicBezTo>
                    <a:cubicBezTo>
                      <a:pt x="133" y="138"/>
                      <a:pt x="0" y="92"/>
                      <a:pt x="17" y="46"/>
                    </a:cubicBezTo>
                    <a:cubicBezTo>
                      <a:pt x="34" y="0"/>
                      <a:pt x="67" y="22"/>
                      <a:pt x="67" y="22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545"/>
              <p:cNvSpPr/>
              <p:nvPr/>
            </p:nvSpPr>
            <p:spPr bwMode="auto">
              <a:xfrm>
                <a:off x="295275" y="4219575"/>
                <a:ext cx="858838" cy="520700"/>
              </a:xfrm>
              <a:custGeom>
                <a:avLst/>
                <a:gdLst>
                  <a:gd name="T0" fmla="*/ 227 w 229"/>
                  <a:gd name="T1" fmla="*/ 108 h 139"/>
                  <a:gd name="T2" fmla="*/ 229 w 229"/>
                  <a:gd name="T3" fmla="*/ 99 h 139"/>
                  <a:gd name="T4" fmla="*/ 107 w 229"/>
                  <a:gd name="T5" fmla="*/ 75 h 139"/>
                  <a:gd name="T6" fmla="*/ 78 w 229"/>
                  <a:gd name="T7" fmla="*/ 30 h 139"/>
                  <a:gd name="T8" fmla="*/ 79 w 229"/>
                  <a:gd name="T9" fmla="*/ 26 h 139"/>
                  <a:gd name="T10" fmla="*/ 67 w 229"/>
                  <a:gd name="T11" fmla="*/ 22 h 139"/>
                  <a:gd name="T12" fmla="*/ 17 w 229"/>
                  <a:gd name="T13" fmla="*/ 46 h 139"/>
                  <a:gd name="T14" fmla="*/ 133 w 229"/>
                  <a:gd name="T15" fmla="*/ 138 h 139"/>
                  <a:gd name="T16" fmla="*/ 227 w 229"/>
                  <a:gd name="T17" fmla="*/ 10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" h="139">
                    <a:moveTo>
                      <a:pt x="227" y="108"/>
                    </a:moveTo>
                    <a:cubicBezTo>
                      <a:pt x="228" y="105"/>
                      <a:pt x="229" y="102"/>
                      <a:pt x="229" y="99"/>
                    </a:cubicBezTo>
                    <a:cubicBezTo>
                      <a:pt x="190" y="112"/>
                      <a:pt x="140" y="98"/>
                      <a:pt x="107" y="75"/>
                    </a:cubicBezTo>
                    <a:cubicBezTo>
                      <a:pt x="93" y="65"/>
                      <a:pt x="76" y="49"/>
                      <a:pt x="78" y="30"/>
                    </a:cubicBezTo>
                    <a:cubicBezTo>
                      <a:pt x="78" y="29"/>
                      <a:pt x="78" y="27"/>
                      <a:pt x="79" y="26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22"/>
                      <a:pt x="34" y="0"/>
                      <a:pt x="17" y="46"/>
                    </a:cubicBezTo>
                    <a:cubicBezTo>
                      <a:pt x="0" y="92"/>
                      <a:pt x="133" y="138"/>
                      <a:pt x="133" y="138"/>
                    </a:cubicBezTo>
                    <a:cubicBezTo>
                      <a:pt x="133" y="138"/>
                      <a:pt x="211" y="139"/>
                      <a:pt x="227" y="108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546"/>
              <p:cNvSpPr/>
              <p:nvPr/>
            </p:nvSpPr>
            <p:spPr bwMode="auto">
              <a:xfrm>
                <a:off x="295275" y="4564063"/>
                <a:ext cx="1062038" cy="484188"/>
              </a:xfrm>
              <a:custGeom>
                <a:avLst/>
                <a:gdLst>
                  <a:gd name="T0" fmla="*/ 21 w 283"/>
                  <a:gd name="T1" fmla="*/ 51 h 129"/>
                  <a:gd name="T2" fmla="*/ 185 w 283"/>
                  <a:gd name="T3" fmla="*/ 43 h 129"/>
                  <a:gd name="T4" fmla="*/ 199 w 283"/>
                  <a:gd name="T5" fmla="*/ 113 h 129"/>
                  <a:gd name="T6" fmla="*/ 58 w 283"/>
                  <a:gd name="T7" fmla="*/ 123 h 129"/>
                  <a:gd name="T8" fmla="*/ 21 w 283"/>
                  <a:gd name="T9" fmla="*/ 5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29">
                    <a:moveTo>
                      <a:pt x="21" y="51"/>
                    </a:moveTo>
                    <a:cubicBezTo>
                      <a:pt x="21" y="51"/>
                      <a:pt x="88" y="0"/>
                      <a:pt x="185" y="43"/>
                    </a:cubicBezTo>
                    <a:cubicBezTo>
                      <a:pt x="283" y="85"/>
                      <a:pt x="199" y="113"/>
                      <a:pt x="199" y="113"/>
                    </a:cubicBezTo>
                    <a:cubicBezTo>
                      <a:pt x="199" y="113"/>
                      <a:pt x="109" y="129"/>
                      <a:pt x="58" y="123"/>
                    </a:cubicBezTo>
                    <a:cubicBezTo>
                      <a:pt x="7" y="116"/>
                      <a:pt x="0" y="68"/>
                      <a:pt x="21" y="51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547"/>
              <p:cNvSpPr/>
              <p:nvPr/>
            </p:nvSpPr>
            <p:spPr bwMode="auto">
              <a:xfrm>
                <a:off x="295275" y="4564063"/>
                <a:ext cx="817563" cy="484188"/>
              </a:xfrm>
              <a:custGeom>
                <a:avLst/>
                <a:gdLst>
                  <a:gd name="T0" fmla="*/ 171 w 218"/>
                  <a:gd name="T1" fmla="*/ 102 h 129"/>
                  <a:gd name="T2" fmla="*/ 104 w 218"/>
                  <a:gd name="T3" fmla="*/ 102 h 129"/>
                  <a:gd name="T4" fmla="*/ 89 w 218"/>
                  <a:gd name="T5" fmla="*/ 87 h 129"/>
                  <a:gd name="T6" fmla="*/ 93 w 218"/>
                  <a:gd name="T7" fmla="*/ 57 h 129"/>
                  <a:gd name="T8" fmla="*/ 191 w 218"/>
                  <a:gd name="T9" fmla="*/ 45 h 129"/>
                  <a:gd name="T10" fmla="*/ 185 w 218"/>
                  <a:gd name="T11" fmla="*/ 43 h 129"/>
                  <a:gd name="T12" fmla="*/ 21 w 218"/>
                  <a:gd name="T13" fmla="*/ 51 h 129"/>
                  <a:gd name="T14" fmla="*/ 58 w 218"/>
                  <a:gd name="T15" fmla="*/ 123 h 129"/>
                  <a:gd name="T16" fmla="*/ 199 w 218"/>
                  <a:gd name="T17" fmla="*/ 113 h 129"/>
                  <a:gd name="T18" fmla="*/ 218 w 218"/>
                  <a:gd name="T19" fmla="*/ 103 h 129"/>
                  <a:gd name="T20" fmla="*/ 171 w 218"/>
                  <a:gd name="T21" fmla="*/ 10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8" h="129">
                    <a:moveTo>
                      <a:pt x="171" y="102"/>
                    </a:moveTo>
                    <a:cubicBezTo>
                      <a:pt x="148" y="105"/>
                      <a:pt x="127" y="109"/>
                      <a:pt x="104" y="102"/>
                    </a:cubicBezTo>
                    <a:cubicBezTo>
                      <a:pt x="95" y="100"/>
                      <a:pt x="91" y="94"/>
                      <a:pt x="89" y="87"/>
                    </a:cubicBezTo>
                    <a:cubicBezTo>
                      <a:pt x="83" y="78"/>
                      <a:pt x="85" y="65"/>
                      <a:pt x="93" y="57"/>
                    </a:cubicBezTo>
                    <a:cubicBezTo>
                      <a:pt x="117" y="35"/>
                      <a:pt x="155" y="37"/>
                      <a:pt x="191" y="45"/>
                    </a:cubicBezTo>
                    <a:cubicBezTo>
                      <a:pt x="189" y="44"/>
                      <a:pt x="187" y="43"/>
                      <a:pt x="185" y="43"/>
                    </a:cubicBezTo>
                    <a:cubicBezTo>
                      <a:pt x="88" y="0"/>
                      <a:pt x="21" y="51"/>
                      <a:pt x="21" y="51"/>
                    </a:cubicBezTo>
                    <a:cubicBezTo>
                      <a:pt x="0" y="68"/>
                      <a:pt x="7" y="116"/>
                      <a:pt x="58" y="123"/>
                    </a:cubicBezTo>
                    <a:cubicBezTo>
                      <a:pt x="109" y="129"/>
                      <a:pt x="199" y="113"/>
                      <a:pt x="199" y="113"/>
                    </a:cubicBezTo>
                    <a:cubicBezTo>
                      <a:pt x="199" y="113"/>
                      <a:pt x="209" y="109"/>
                      <a:pt x="218" y="103"/>
                    </a:cubicBezTo>
                    <a:cubicBezTo>
                      <a:pt x="202" y="101"/>
                      <a:pt x="187" y="99"/>
                      <a:pt x="171" y="102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548"/>
              <p:cNvSpPr/>
              <p:nvPr/>
            </p:nvSpPr>
            <p:spPr bwMode="auto">
              <a:xfrm>
                <a:off x="361950" y="4965700"/>
                <a:ext cx="885825" cy="357188"/>
              </a:xfrm>
              <a:custGeom>
                <a:avLst/>
                <a:gdLst>
                  <a:gd name="T0" fmla="*/ 110 w 236"/>
                  <a:gd name="T1" fmla="*/ 8 h 95"/>
                  <a:gd name="T2" fmla="*/ 180 w 236"/>
                  <a:gd name="T3" fmla="*/ 0 h 95"/>
                  <a:gd name="T4" fmla="*/ 232 w 236"/>
                  <a:gd name="T5" fmla="*/ 39 h 95"/>
                  <a:gd name="T6" fmla="*/ 50 w 236"/>
                  <a:gd name="T7" fmla="*/ 88 h 95"/>
                  <a:gd name="T8" fmla="*/ 35 w 236"/>
                  <a:gd name="T9" fmla="*/ 20 h 95"/>
                  <a:gd name="T10" fmla="*/ 110 w 236"/>
                  <a:gd name="T11" fmla="*/ 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6" h="95">
                    <a:moveTo>
                      <a:pt x="110" y="8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227" y="11"/>
                      <a:pt x="232" y="39"/>
                    </a:cubicBezTo>
                    <a:cubicBezTo>
                      <a:pt x="236" y="68"/>
                      <a:pt x="75" y="95"/>
                      <a:pt x="50" y="88"/>
                    </a:cubicBezTo>
                    <a:cubicBezTo>
                      <a:pt x="25" y="81"/>
                      <a:pt x="0" y="37"/>
                      <a:pt x="35" y="20"/>
                    </a:cubicBezTo>
                    <a:cubicBezTo>
                      <a:pt x="70" y="3"/>
                      <a:pt x="110" y="8"/>
                      <a:pt x="110" y="8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49"/>
              <p:cNvSpPr/>
              <p:nvPr/>
            </p:nvSpPr>
            <p:spPr bwMode="auto">
              <a:xfrm>
                <a:off x="361950" y="4976813"/>
                <a:ext cx="549275" cy="330200"/>
              </a:xfrm>
              <a:custGeom>
                <a:avLst/>
                <a:gdLst>
                  <a:gd name="T0" fmla="*/ 102 w 146"/>
                  <a:gd name="T1" fmla="*/ 62 h 88"/>
                  <a:gd name="T2" fmla="*/ 98 w 146"/>
                  <a:gd name="T3" fmla="*/ 24 h 88"/>
                  <a:gd name="T4" fmla="*/ 141 w 146"/>
                  <a:gd name="T5" fmla="*/ 1 h 88"/>
                  <a:gd name="T6" fmla="*/ 110 w 146"/>
                  <a:gd name="T7" fmla="*/ 5 h 88"/>
                  <a:gd name="T8" fmla="*/ 35 w 146"/>
                  <a:gd name="T9" fmla="*/ 17 h 88"/>
                  <a:gd name="T10" fmla="*/ 50 w 146"/>
                  <a:gd name="T11" fmla="*/ 85 h 88"/>
                  <a:gd name="T12" fmla="*/ 146 w 146"/>
                  <a:gd name="T13" fmla="*/ 75 h 88"/>
                  <a:gd name="T14" fmla="*/ 102 w 146"/>
                  <a:gd name="T15" fmla="*/ 6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6" h="88">
                    <a:moveTo>
                      <a:pt x="102" y="62"/>
                    </a:moveTo>
                    <a:cubicBezTo>
                      <a:pt x="86" y="53"/>
                      <a:pt x="85" y="36"/>
                      <a:pt x="98" y="24"/>
                    </a:cubicBezTo>
                    <a:cubicBezTo>
                      <a:pt x="110" y="12"/>
                      <a:pt x="125" y="5"/>
                      <a:pt x="141" y="1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70" y="0"/>
                      <a:pt x="35" y="17"/>
                    </a:cubicBezTo>
                    <a:cubicBezTo>
                      <a:pt x="0" y="34"/>
                      <a:pt x="25" y="78"/>
                      <a:pt x="50" y="85"/>
                    </a:cubicBezTo>
                    <a:cubicBezTo>
                      <a:pt x="62" y="88"/>
                      <a:pt x="105" y="84"/>
                      <a:pt x="146" y="75"/>
                    </a:cubicBezTo>
                    <a:cubicBezTo>
                      <a:pt x="130" y="74"/>
                      <a:pt x="115" y="70"/>
                      <a:pt x="102" y="62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550"/>
              <p:cNvSpPr/>
              <p:nvPr/>
            </p:nvSpPr>
            <p:spPr bwMode="auto">
              <a:xfrm>
                <a:off x="4732337" y="4860925"/>
                <a:ext cx="919163" cy="349250"/>
              </a:xfrm>
              <a:custGeom>
                <a:avLst/>
                <a:gdLst>
                  <a:gd name="T0" fmla="*/ 186 w 245"/>
                  <a:gd name="T1" fmla="*/ 86 h 93"/>
                  <a:gd name="T2" fmla="*/ 21 w 245"/>
                  <a:gd name="T3" fmla="*/ 55 h 93"/>
                  <a:gd name="T4" fmla="*/ 55 w 245"/>
                  <a:gd name="T5" fmla="*/ 10 h 93"/>
                  <a:gd name="T6" fmla="*/ 214 w 245"/>
                  <a:gd name="T7" fmla="*/ 12 h 93"/>
                  <a:gd name="T8" fmla="*/ 186 w 245"/>
                  <a:gd name="T9" fmla="*/ 8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93">
                    <a:moveTo>
                      <a:pt x="186" y="86"/>
                    </a:moveTo>
                    <a:cubicBezTo>
                      <a:pt x="186" y="86"/>
                      <a:pt x="30" y="71"/>
                      <a:pt x="21" y="55"/>
                    </a:cubicBezTo>
                    <a:cubicBezTo>
                      <a:pt x="12" y="38"/>
                      <a:pt x="0" y="18"/>
                      <a:pt x="55" y="10"/>
                    </a:cubicBezTo>
                    <a:cubicBezTo>
                      <a:pt x="111" y="2"/>
                      <a:pt x="202" y="0"/>
                      <a:pt x="214" y="12"/>
                    </a:cubicBezTo>
                    <a:cubicBezTo>
                      <a:pt x="227" y="24"/>
                      <a:pt x="245" y="93"/>
                      <a:pt x="186" y="86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551"/>
              <p:cNvSpPr/>
              <p:nvPr/>
            </p:nvSpPr>
            <p:spPr bwMode="auto">
              <a:xfrm>
                <a:off x="4814887" y="4872038"/>
                <a:ext cx="836613" cy="338138"/>
              </a:xfrm>
              <a:custGeom>
                <a:avLst/>
                <a:gdLst>
                  <a:gd name="T0" fmla="*/ 122 w 223"/>
                  <a:gd name="T1" fmla="*/ 0 h 90"/>
                  <a:gd name="T2" fmla="*/ 148 w 223"/>
                  <a:gd name="T3" fmla="*/ 14 h 90"/>
                  <a:gd name="T4" fmla="*/ 149 w 223"/>
                  <a:gd name="T5" fmla="*/ 48 h 90"/>
                  <a:gd name="T6" fmla="*/ 0 w 223"/>
                  <a:gd name="T7" fmla="*/ 52 h 90"/>
                  <a:gd name="T8" fmla="*/ 164 w 223"/>
                  <a:gd name="T9" fmla="*/ 83 h 90"/>
                  <a:gd name="T10" fmla="*/ 192 w 223"/>
                  <a:gd name="T11" fmla="*/ 9 h 90"/>
                  <a:gd name="T12" fmla="*/ 122 w 223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90">
                    <a:moveTo>
                      <a:pt x="122" y="0"/>
                    </a:moveTo>
                    <a:cubicBezTo>
                      <a:pt x="132" y="4"/>
                      <a:pt x="141" y="8"/>
                      <a:pt x="148" y="14"/>
                    </a:cubicBezTo>
                    <a:cubicBezTo>
                      <a:pt x="158" y="22"/>
                      <a:pt x="161" y="40"/>
                      <a:pt x="149" y="48"/>
                    </a:cubicBezTo>
                    <a:cubicBezTo>
                      <a:pt x="100" y="78"/>
                      <a:pt x="51" y="50"/>
                      <a:pt x="0" y="52"/>
                    </a:cubicBezTo>
                    <a:cubicBezTo>
                      <a:pt x="11" y="69"/>
                      <a:pt x="164" y="83"/>
                      <a:pt x="164" y="83"/>
                    </a:cubicBezTo>
                    <a:cubicBezTo>
                      <a:pt x="223" y="90"/>
                      <a:pt x="205" y="21"/>
                      <a:pt x="192" y="9"/>
                    </a:cubicBezTo>
                    <a:cubicBezTo>
                      <a:pt x="186" y="2"/>
                      <a:pt x="157" y="0"/>
                      <a:pt x="122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552"/>
              <p:cNvSpPr/>
              <p:nvPr/>
            </p:nvSpPr>
            <p:spPr bwMode="auto">
              <a:xfrm>
                <a:off x="4760912" y="4541838"/>
                <a:ext cx="844550" cy="341313"/>
              </a:xfrm>
              <a:custGeom>
                <a:avLst/>
                <a:gdLst>
                  <a:gd name="T0" fmla="*/ 41 w 225"/>
                  <a:gd name="T1" fmla="*/ 88 h 91"/>
                  <a:gd name="T2" fmla="*/ 176 w 225"/>
                  <a:gd name="T3" fmla="*/ 91 h 91"/>
                  <a:gd name="T4" fmla="*/ 212 w 225"/>
                  <a:gd name="T5" fmla="*/ 41 h 91"/>
                  <a:gd name="T6" fmla="*/ 123 w 225"/>
                  <a:gd name="T7" fmla="*/ 4 h 91"/>
                  <a:gd name="T8" fmla="*/ 5 w 225"/>
                  <a:gd name="T9" fmla="*/ 64 h 91"/>
                  <a:gd name="T10" fmla="*/ 41 w 225"/>
                  <a:gd name="T11" fmla="*/ 8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91">
                    <a:moveTo>
                      <a:pt x="41" y="88"/>
                    </a:moveTo>
                    <a:cubicBezTo>
                      <a:pt x="176" y="91"/>
                      <a:pt x="176" y="91"/>
                      <a:pt x="176" y="91"/>
                    </a:cubicBezTo>
                    <a:cubicBezTo>
                      <a:pt x="176" y="91"/>
                      <a:pt x="225" y="82"/>
                      <a:pt x="212" y="41"/>
                    </a:cubicBezTo>
                    <a:cubicBezTo>
                      <a:pt x="198" y="0"/>
                      <a:pt x="123" y="4"/>
                      <a:pt x="123" y="4"/>
                    </a:cubicBezTo>
                    <a:cubicBezTo>
                      <a:pt x="123" y="4"/>
                      <a:pt x="0" y="17"/>
                      <a:pt x="5" y="64"/>
                    </a:cubicBezTo>
                    <a:cubicBezTo>
                      <a:pt x="5" y="64"/>
                      <a:pt x="5" y="87"/>
                      <a:pt x="41" y="88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553"/>
              <p:cNvSpPr/>
              <p:nvPr/>
            </p:nvSpPr>
            <p:spPr bwMode="auto">
              <a:xfrm>
                <a:off x="4802187" y="4567238"/>
                <a:ext cx="803275" cy="315913"/>
              </a:xfrm>
              <a:custGeom>
                <a:avLst/>
                <a:gdLst>
                  <a:gd name="T0" fmla="*/ 150 w 214"/>
                  <a:gd name="T1" fmla="*/ 0 h 84"/>
                  <a:gd name="T2" fmla="*/ 155 w 214"/>
                  <a:gd name="T3" fmla="*/ 21 h 84"/>
                  <a:gd name="T4" fmla="*/ 79 w 214"/>
                  <a:gd name="T5" fmla="*/ 64 h 84"/>
                  <a:gd name="T6" fmla="*/ 0 w 214"/>
                  <a:gd name="T7" fmla="*/ 70 h 84"/>
                  <a:gd name="T8" fmla="*/ 30 w 214"/>
                  <a:gd name="T9" fmla="*/ 81 h 84"/>
                  <a:gd name="T10" fmla="*/ 165 w 214"/>
                  <a:gd name="T11" fmla="*/ 84 h 84"/>
                  <a:gd name="T12" fmla="*/ 201 w 214"/>
                  <a:gd name="T13" fmla="*/ 34 h 84"/>
                  <a:gd name="T14" fmla="*/ 150 w 214"/>
                  <a:gd name="T1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84">
                    <a:moveTo>
                      <a:pt x="150" y="0"/>
                    </a:moveTo>
                    <a:cubicBezTo>
                      <a:pt x="155" y="5"/>
                      <a:pt x="157" y="12"/>
                      <a:pt x="155" y="21"/>
                    </a:cubicBezTo>
                    <a:cubicBezTo>
                      <a:pt x="150" y="54"/>
                      <a:pt x="105" y="60"/>
                      <a:pt x="79" y="64"/>
                    </a:cubicBezTo>
                    <a:cubicBezTo>
                      <a:pt x="53" y="68"/>
                      <a:pt x="26" y="69"/>
                      <a:pt x="0" y="70"/>
                    </a:cubicBezTo>
                    <a:cubicBezTo>
                      <a:pt x="4" y="75"/>
                      <a:pt x="13" y="80"/>
                      <a:pt x="30" y="81"/>
                    </a:cubicBezTo>
                    <a:cubicBezTo>
                      <a:pt x="165" y="84"/>
                      <a:pt x="165" y="84"/>
                      <a:pt x="165" y="84"/>
                    </a:cubicBezTo>
                    <a:cubicBezTo>
                      <a:pt x="165" y="84"/>
                      <a:pt x="214" y="75"/>
                      <a:pt x="201" y="34"/>
                    </a:cubicBezTo>
                    <a:cubicBezTo>
                      <a:pt x="194" y="13"/>
                      <a:pt x="171" y="4"/>
                      <a:pt x="150" y="0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554"/>
              <p:cNvSpPr/>
              <p:nvPr/>
            </p:nvSpPr>
            <p:spPr bwMode="auto">
              <a:xfrm>
                <a:off x="4678362" y="4151313"/>
                <a:ext cx="766763" cy="465138"/>
              </a:xfrm>
              <a:custGeom>
                <a:avLst/>
                <a:gdLst>
                  <a:gd name="T0" fmla="*/ 73 w 204"/>
                  <a:gd name="T1" fmla="*/ 116 h 124"/>
                  <a:gd name="T2" fmla="*/ 197 w 204"/>
                  <a:gd name="T3" fmla="*/ 79 h 124"/>
                  <a:gd name="T4" fmla="*/ 155 w 204"/>
                  <a:gd name="T5" fmla="*/ 5 h 124"/>
                  <a:gd name="T6" fmla="*/ 42 w 204"/>
                  <a:gd name="T7" fmla="*/ 69 h 124"/>
                  <a:gd name="T8" fmla="*/ 73 w 204"/>
                  <a:gd name="T9" fmla="*/ 11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124">
                    <a:moveTo>
                      <a:pt x="73" y="116"/>
                    </a:moveTo>
                    <a:cubicBezTo>
                      <a:pt x="73" y="116"/>
                      <a:pt x="191" y="116"/>
                      <a:pt x="197" y="79"/>
                    </a:cubicBezTo>
                    <a:cubicBezTo>
                      <a:pt x="204" y="42"/>
                      <a:pt x="193" y="0"/>
                      <a:pt x="155" y="5"/>
                    </a:cubicBezTo>
                    <a:cubicBezTo>
                      <a:pt x="117" y="10"/>
                      <a:pt x="42" y="69"/>
                      <a:pt x="42" y="69"/>
                    </a:cubicBezTo>
                    <a:cubicBezTo>
                      <a:pt x="42" y="69"/>
                      <a:pt x="0" y="124"/>
                      <a:pt x="73" y="116"/>
                    </a:cubicBez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555"/>
              <p:cNvSpPr/>
              <p:nvPr/>
            </p:nvSpPr>
            <p:spPr bwMode="auto">
              <a:xfrm>
                <a:off x="4787900" y="4162425"/>
                <a:ext cx="652463" cy="439738"/>
              </a:xfrm>
              <a:custGeom>
                <a:avLst/>
                <a:gdLst>
                  <a:gd name="T0" fmla="*/ 130 w 174"/>
                  <a:gd name="T1" fmla="*/ 2 h 117"/>
                  <a:gd name="T2" fmla="*/ 139 w 174"/>
                  <a:gd name="T3" fmla="*/ 15 h 117"/>
                  <a:gd name="T4" fmla="*/ 6 w 174"/>
                  <a:gd name="T5" fmla="*/ 92 h 117"/>
                  <a:gd name="T6" fmla="*/ 1 w 174"/>
                  <a:gd name="T7" fmla="*/ 92 h 117"/>
                  <a:gd name="T8" fmla="*/ 44 w 174"/>
                  <a:gd name="T9" fmla="*/ 113 h 117"/>
                  <a:gd name="T10" fmla="*/ 168 w 174"/>
                  <a:gd name="T11" fmla="*/ 76 h 117"/>
                  <a:gd name="T12" fmla="*/ 130 w 174"/>
                  <a:gd name="T13" fmla="*/ 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" h="117">
                    <a:moveTo>
                      <a:pt x="130" y="2"/>
                    </a:moveTo>
                    <a:cubicBezTo>
                      <a:pt x="133" y="5"/>
                      <a:pt x="137" y="9"/>
                      <a:pt x="139" y="15"/>
                    </a:cubicBezTo>
                    <a:cubicBezTo>
                      <a:pt x="162" y="82"/>
                      <a:pt x="43" y="81"/>
                      <a:pt x="6" y="92"/>
                    </a:cubicBezTo>
                    <a:cubicBezTo>
                      <a:pt x="4" y="92"/>
                      <a:pt x="3" y="92"/>
                      <a:pt x="1" y="92"/>
                    </a:cubicBezTo>
                    <a:cubicBezTo>
                      <a:pt x="0" y="105"/>
                      <a:pt x="7" y="117"/>
                      <a:pt x="44" y="113"/>
                    </a:cubicBezTo>
                    <a:cubicBezTo>
                      <a:pt x="44" y="113"/>
                      <a:pt x="162" y="113"/>
                      <a:pt x="168" y="76"/>
                    </a:cubicBezTo>
                    <a:cubicBezTo>
                      <a:pt x="174" y="40"/>
                      <a:pt x="164" y="0"/>
                      <a:pt x="130" y="2"/>
                    </a:cubicBezTo>
                    <a:close/>
                  </a:path>
                </a:pathLst>
              </a:custGeom>
              <a:solidFill>
                <a:srgbClr val="F7C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9" name="文本框 88"/>
            <p:cNvSpPr txBox="1"/>
            <p:nvPr/>
          </p:nvSpPr>
          <p:spPr>
            <a:xfrm>
              <a:off x="2021747" y="3764090"/>
              <a:ext cx="10054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/>
                <a:t>企业荣誉</a:t>
              </a:r>
              <a:endParaRPr lang="zh-CN" altLang="en-US" sz="3200" dirty="0"/>
            </a:p>
          </p:txBody>
        </p:sp>
      </p:grpSp>
      <p:pic>
        <p:nvPicPr>
          <p:cNvPr id="109" name="图片 1" descr="QQ图片20151231134833"/>
          <p:cNvPicPr>
            <a:picLocks noChangeAspect="1"/>
          </p:cNvPicPr>
          <p:nvPr/>
        </p:nvPicPr>
        <p:blipFill>
          <a:blip r:embed="rId1"/>
          <a:srcRect l="151" t="17809" r="-151" b="12843"/>
          <a:stretch>
            <a:fillRect/>
          </a:stretch>
        </p:blipFill>
        <p:spPr>
          <a:xfrm>
            <a:off x="3218446" y="117821"/>
            <a:ext cx="8638982" cy="39310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2" descr="QQ图片20151231134849"/>
          <p:cNvPicPr>
            <a:picLocks noChangeAspect="1"/>
          </p:cNvPicPr>
          <p:nvPr/>
        </p:nvPicPr>
        <p:blipFill>
          <a:blip r:embed="rId2"/>
          <a:srcRect l="5142" t="17911" b="18762"/>
          <a:stretch>
            <a:fillRect/>
          </a:stretch>
        </p:blipFill>
        <p:spPr>
          <a:xfrm>
            <a:off x="3218446" y="4244506"/>
            <a:ext cx="2333268" cy="21016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4" descr="QQ图片20151231134858"/>
          <p:cNvPicPr>
            <a:picLocks noChangeAspect="1"/>
          </p:cNvPicPr>
          <p:nvPr/>
        </p:nvPicPr>
        <p:blipFill>
          <a:blip r:embed="rId3"/>
          <a:srcRect l="1010" t="11893" r="1950" b="6096"/>
          <a:stretch>
            <a:fillRect/>
          </a:stretch>
        </p:blipFill>
        <p:spPr>
          <a:xfrm>
            <a:off x="6258448" y="4212041"/>
            <a:ext cx="3182539" cy="21016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3" descr="QQ图片20151231134902"/>
          <p:cNvPicPr>
            <a:picLocks noChangeAspect="1"/>
          </p:cNvPicPr>
          <p:nvPr/>
        </p:nvPicPr>
        <p:blipFill>
          <a:blip r:embed="rId4"/>
          <a:srcRect t="3825" b="4779"/>
          <a:stretch>
            <a:fillRect/>
          </a:stretch>
        </p:blipFill>
        <p:spPr>
          <a:xfrm>
            <a:off x="10051729" y="4212041"/>
            <a:ext cx="1757868" cy="210163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flipH="1">
            <a:off x="79347" y="105280"/>
            <a:ext cx="2918060" cy="5894388"/>
            <a:chOff x="2598738" y="-3478213"/>
            <a:chExt cx="6837363" cy="13811251"/>
          </a:xfrm>
        </p:grpSpPr>
        <p:sp>
          <p:nvSpPr>
            <p:cNvPr id="3" name="Freeform 5"/>
            <p:cNvSpPr/>
            <p:nvPr/>
          </p:nvSpPr>
          <p:spPr bwMode="auto">
            <a:xfrm>
              <a:off x="5314950" y="3452813"/>
              <a:ext cx="1933575" cy="1881188"/>
            </a:xfrm>
            <a:custGeom>
              <a:avLst/>
              <a:gdLst>
                <a:gd name="T0" fmla="*/ 495 w 515"/>
                <a:gd name="T1" fmla="*/ 401 h 501"/>
                <a:gd name="T2" fmla="*/ 100 w 515"/>
                <a:gd name="T3" fmla="*/ 0 h 501"/>
                <a:gd name="T4" fmla="*/ 0 w 515"/>
                <a:gd name="T5" fmla="*/ 53 h 501"/>
                <a:gd name="T6" fmla="*/ 433 w 515"/>
                <a:gd name="T7" fmla="*/ 501 h 501"/>
                <a:gd name="T8" fmla="*/ 495 w 515"/>
                <a:gd name="T9" fmla="*/ 4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01">
                  <a:moveTo>
                    <a:pt x="495" y="401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33" y="501"/>
                    <a:pt x="433" y="501"/>
                    <a:pt x="433" y="501"/>
                  </a:cubicBezTo>
                  <a:cubicBezTo>
                    <a:pt x="433" y="501"/>
                    <a:pt x="515" y="478"/>
                    <a:pt x="495" y="40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314950" y="3452813"/>
              <a:ext cx="1933575" cy="1881188"/>
            </a:xfrm>
            <a:custGeom>
              <a:avLst/>
              <a:gdLst>
                <a:gd name="T0" fmla="*/ 495 w 515"/>
                <a:gd name="T1" fmla="*/ 401 h 501"/>
                <a:gd name="T2" fmla="*/ 474 w 515"/>
                <a:gd name="T3" fmla="*/ 380 h 501"/>
                <a:gd name="T4" fmla="*/ 452 w 515"/>
                <a:gd name="T5" fmla="*/ 413 h 501"/>
                <a:gd name="T6" fmla="*/ 396 w 515"/>
                <a:gd name="T7" fmla="*/ 413 h 501"/>
                <a:gd name="T8" fmla="*/ 225 w 515"/>
                <a:gd name="T9" fmla="*/ 260 h 501"/>
                <a:gd name="T10" fmla="*/ 140 w 515"/>
                <a:gd name="T11" fmla="*/ 163 h 501"/>
                <a:gd name="T12" fmla="*/ 95 w 515"/>
                <a:gd name="T13" fmla="*/ 114 h 501"/>
                <a:gd name="T14" fmla="*/ 69 w 515"/>
                <a:gd name="T15" fmla="*/ 87 h 501"/>
                <a:gd name="T16" fmla="*/ 76 w 515"/>
                <a:gd name="T17" fmla="*/ 51 h 501"/>
                <a:gd name="T18" fmla="*/ 128 w 515"/>
                <a:gd name="T19" fmla="*/ 28 h 501"/>
                <a:gd name="T20" fmla="*/ 100 w 515"/>
                <a:gd name="T21" fmla="*/ 0 h 501"/>
                <a:gd name="T22" fmla="*/ 0 w 515"/>
                <a:gd name="T23" fmla="*/ 53 h 501"/>
                <a:gd name="T24" fmla="*/ 433 w 515"/>
                <a:gd name="T25" fmla="*/ 501 h 501"/>
                <a:gd name="T26" fmla="*/ 495 w 515"/>
                <a:gd name="T27" fmla="*/ 4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5" h="501">
                  <a:moveTo>
                    <a:pt x="495" y="401"/>
                  </a:moveTo>
                  <a:cubicBezTo>
                    <a:pt x="474" y="380"/>
                    <a:pt x="474" y="380"/>
                    <a:pt x="474" y="380"/>
                  </a:cubicBezTo>
                  <a:cubicBezTo>
                    <a:pt x="470" y="393"/>
                    <a:pt x="463" y="406"/>
                    <a:pt x="452" y="413"/>
                  </a:cubicBezTo>
                  <a:cubicBezTo>
                    <a:pt x="434" y="425"/>
                    <a:pt x="415" y="427"/>
                    <a:pt x="396" y="413"/>
                  </a:cubicBezTo>
                  <a:cubicBezTo>
                    <a:pt x="343" y="374"/>
                    <a:pt x="268" y="311"/>
                    <a:pt x="225" y="260"/>
                  </a:cubicBezTo>
                  <a:cubicBezTo>
                    <a:pt x="197" y="228"/>
                    <a:pt x="170" y="195"/>
                    <a:pt x="140" y="163"/>
                  </a:cubicBezTo>
                  <a:cubicBezTo>
                    <a:pt x="125" y="147"/>
                    <a:pt x="110" y="130"/>
                    <a:pt x="95" y="114"/>
                  </a:cubicBezTo>
                  <a:cubicBezTo>
                    <a:pt x="87" y="105"/>
                    <a:pt x="76" y="97"/>
                    <a:pt x="69" y="87"/>
                  </a:cubicBezTo>
                  <a:cubicBezTo>
                    <a:pt x="59" y="73"/>
                    <a:pt x="61" y="60"/>
                    <a:pt x="76" y="51"/>
                  </a:cubicBezTo>
                  <a:cubicBezTo>
                    <a:pt x="92" y="41"/>
                    <a:pt x="111" y="35"/>
                    <a:pt x="128" y="2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33" y="501"/>
                    <a:pt x="433" y="501"/>
                    <a:pt x="433" y="501"/>
                  </a:cubicBezTo>
                  <a:cubicBezTo>
                    <a:pt x="433" y="501"/>
                    <a:pt x="515" y="478"/>
                    <a:pt x="495" y="4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10175" y="3336925"/>
              <a:ext cx="479425" cy="357188"/>
            </a:xfrm>
            <a:custGeom>
              <a:avLst/>
              <a:gdLst>
                <a:gd name="T0" fmla="*/ 128 w 128"/>
                <a:gd name="T1" fmla="*/ 31 h 95"/>
                <a:gd name="T2" fmla="*/ 81 w 128"/>
                <a:gd name="T3" fmla="*/ 0 h 95"/>
                <a:gd name="T4" fmla="*/ 0 w 128"/>
                <a:gd name="T5" fmla="*/ 63 h 95"/>
                <a:gd name="T6" fmla="*/ 39 w 128"/>
                <a:gd name="T7" fmla="*/ 95 h 95"/>
                <a:gd name="T8" fmla="*/ 128 w 128"/>
                <a:gd name="T9" fmla="*/ 3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95">
                  <a:moveTo>
                    <a:pt x="128" y="31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9" y="19"/>
                    <a:pt x="0" y="63"/>
                  </a:cubicBezTo>
                  <a:cubicBezTo>
                    <a:pt x="39" y="95"/>
                    <a:pt x="39" y="95"/>
                    <a:pt x="39" y="95"/>
                  </a:cubicBezTo>
                  <a:lnTo>
                    <a:pt x="128" y="3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3811588" y="-1631950"/>
              <a:ext cx="3241675" cy="4751388"/>
            </a:xfrm>
            <a:custGeom>
              <a:avLst/>
              <a:gdLst>
                <a:gd name="T0" fmla="*/ 183 w 863"/>
                <a:gd name="T1" fmla="*/ 0 h 1266"/>
                <a:gd name="T2" fmla="*/ 295 w 863"/>
                <a:gd name="T3" fmla="*/ 497 h 1266"/>
                <a:gd name="T4" fmla="*/ 741 w 863"/>
                <a:gd name="T5" fmla="*/ 1097 h 1266"/>
                <a:gd name="T6" fmla="*/ 708 w 863"/>
                <a:gd name="T7" fmla="*/ 1225 h 1266"/>
                <a:gd name="T8" fmla="*/ 786 w 863"/>
                <a:gd name="T9" fmla="*/ 1234 h 1266"/>
                <a:gd name="T10" fmla="*/ 863 w 863"/>
                <a:gd name="T11" fmla="*/ 921 h 1266"/>
                <a:gd name="T12" fmla="*/ 711 w 863"/>
                <a:gd name="T13" fmla="*/ 598 h 1266"/>
                <a:gd name="T14" fmla="*/ 318 w 863"/>
                <a:gd name="T15" fmla="*/ 379 h 1266"/>
                <a:gd name="T16" fmla="*/ 183 w 863"/>
                <a:gd name="T17" fmla="*/ 0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3" h="1266">
                  <a:moveTo>
                    <a:pt x="183" y="0"/>
                  </a:moveTo>
                  <a:cubicBezTo>
                    <a:pt x="183" y="0"/>
                    <a:pt x="0" y="305"/>
                    <a:pt x="295" y="497"/>
                  </a:cubicBezTo>
                  <a:cubicBezTo>
                    <a:pt x="589" y="690"/>
                    <a:pt x="769" y="722"/>
                    <a:pt x="741" y="1097"/>
                  </a:cubicBezTo>
                  <a:cubicBezTo>
                    <a:pt x="741" y="1097"/>
                    <a:pt x="730" y="1168"/>
                    <a:pt x="708" y="1225"/>
                  </a:cubicBezTo>
                  <a:cubicBezTo>
                    <a:pt x="692" y="1266"/>
                    <a:pt x="786" y="1234"/>
                    <a:pt x="786" y="1234"/>
                  </a:cubicBezTo>
                  <a:cubicBezTo>
                    <a:pt x="863" y="921"/>
                    <a:pt x="863" y="921"/>
                    <a:pt x="863" y="921"/>
                  </a:cubicBezTo>
                  <a:cubicBezTo>
                    <a:pt x="711" y="598"/>
                    <a:pt x="711" y="598"/>
                    <a:pt x="711" y="598"/>
                  </a:cubicBezTo>
                  <a:cubicBezTo>
                    <a:pt x="318" y="379"/>
                    <a:pt x="318" y="379"/>
                    <a:pt x="318" y="379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4506913" y="-2501900"/>
              <a:ext cx="3376613" cy="1882775"/>
            </a:xfrm>
            <a:custGeom>
              <a:avLst/>
              <a:gdLst>
                <a:gd name="T0" fmla="*/ 887 w 899"/>
                <a:gd name="T1" fmla="*/ 304 h 502"/>
                <a:gd name="T2" fmla="*/ 899 w 899"/>
                <a:gd name="T3" fmla="*/ 356 h 502"/>
                <a:gd name="T4" fmla="*/ 819 w 899"/>
                <a:gd name="T5" fmla="*/ 404 h 502"/>
                <a:gd name="T6" fmla="*/ 295 w 899"/>
                <a:gd name="T7" fmla="*/ 223 h 502"/>
                <a:gd name="T8" fmla="*/ 112 w 899"/>
                <a:gd name="T9" fmla="*/ 456 h 502"/>
                <a:gd name="T10" fmla="*/ 87 w 899"/>
                <a:gd name="T11" fmla="*/ 502 h 502"/>
                <a:gd name="T12" fmla="*/ 57 w 899"/>
                <a:gd name="T13" fmla="*/ 269 h 502"/>
                <a:gd name="T14" fmla="*/ 550 w 899"/>
                <a:gd name="T15" fmla="*/ 126 h 502"/>
                <a:gd name="T16" fmla="*/ 887 w 899"/>
                <a:gd name="T17" fmla="*/ 30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9" h="502">
                  <a:moveTo>
                    <a:pt x="887" y="304"/>
                  </a:moveTo>
                  <a:cubicBezTo>
                    <a:pt x="899" y="356"/>
                    <a:pt x="899" y="356"/>
                    <a:pt x="899" y="356"/>
                  </a:cubicBezTo>
                  <a:cubicBezTo>
                    <a:pt x="819" y="404"/>
                    <a:pt x="819" y="404"/>
                    <a:pt x="819" y="404"/>
                  </a:cubicBezTo>
                  <a:cubicBezTo>
                    <a:pt x="819" y="404"/>
                    <a:pt x="458" y="221"/>
                    <a:pt x="295" y="223"/>
                  </a:cubicBezTo>
                  <a:cubicBezTo>
                    <a:pt x="132" y="224"/>
                    <a:pt x="94" y="368"/>
                    <a:pt x="112" y="456"/>
                  </a:cubicBezTo>
                  <a:cubicBezTo>
                    <a:pt x="87" y="502"/>
                    <a:pt x="87" y="502"/>
                    <a:pt x="87" y="502"/>
                  </a:cubicBezTo>
                  <a:cubicBezTo>
                    <a:pt x="87" y="502"/>
                    <a:pt x="0" y="365"/>
                    <a:pt x="57" y="269"/>
                  </a:cubicBezTo>
                  <a:cubicBezTo>
                    <a:pt x="114" y="173"/>
                    <a:pt x="266" y="0"/>
                    <a:pt x="550" y="126"/>
                  </a:cubicBezTo>
                  <a:cubicBezTo>
                    <a:pt x="833" y="253"/>
                    <a:pt x="887" y="304"/>
                    <a:pt x="887" y="304"/>
                  </a:cubicBez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2898775" y="1708150"/>
              <a:ext cx="1052513" cy="1598613"/>
            </a:xfrm>
            <a:custGeom>
              <a:avLst/>
              <a:gdLst>
                <a:gd name="T0" fmla="*/ 8 w 280"/>
                <a:gd name="T1" fmla="*/ 85 h 426"/>
                <a:gd name="T2" fmla="*/ 0 w 280"/>
                <a:gd name="T3" fmla="*/ 33 h 426"/>
                <a:gd name="T4" fmla="*/ 75 w 280"/>
                <a:gd name="T5" fmla="*/ 0 h 426"/>
                <a:gd name="T6" fmla="*/ 168 w 280"/>
                <a:gd name="T7" fmla="*/ 27 h 426"/>
                <a:gd name="T8" fmla="*/ 280 w 280"/>
                <a:gd name="T9" fmla="*/ 387 h 426"/>
                <a:gd name="T10" fmla="*/ 211 w 280"/>
                <a:gd name="T11" fmla="*/ 426 h 426"/>
                <a:gd name="T12" fmla="*/ 8 w 280"/>
                <a:gd name="T13" fmla="*/ 8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426">
                  <a:moveTo>
                    <a:pt x="8" y="85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68" y="27"/>
                    <a:pt x="83" y="274"/>
                    <a:pt x="280" y="387"/>
                  </a:cubicBezTo>
                  <a:cubicBezTo>
                    <a:pt x="211" y="426"/>
                    <a:pt x="211" y="426"/>
                    <a:pt x="211" y="426"/>
                  </a:cubicBezTo>
                  <a:lnTo>
                    <a:pt x="8" y="85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4457700" y="-2919413"/>
              <a:ext cx="3475038" cy="7464426"/>
            </a:xfrm>
            <a:custGeom>
              <a:avLst/>
              <a:gdLst>
                <a:gd name="T0" fmla="*/ 2028 w 2189"/>
                <a:gd name="T1" fmla="*/ 17 h 4702"/>
                <a:gd name="T2" fmla="*/ 2118 w 2189"/>
                <a:gd name="T3" fmla="*/ 0 h 4702"/>
                <a:gd name="T4" fmla="*/ 2189 w 2189"/>
                <a:gd name="T5" fmla="*/ 69 h 4702"/>
                <a:gd name="T6" fmla="*/ 154 w 2189"/>
                <a:gd name="T7" fmla="*/ 4662 h 4702"/>
                <a:gd name="T8" fmla="*/ 43 w 2189"/>
                <a:gd name="T9" fmla="*/ 4702 h 4702"/>
                <a:gd name="T10" fmla="*/ 0 w 2189"/>
                <a:gd name="T11" fmla="*/ 4620 h 4702"/>
                <a:gd name="T12" fmla="*/ 2028 w 2189"/>
                <a:gd name="T13" fmla="*/ 17 h 4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9" h="4702">
                  <a:moveTo>
                    <a:pt x="2028" y="17"/>
                  </a:moveTo>
                  <a:lnTo>
                    <a:pt x="2118" y="0"/>
                  </a:lnTo>
                  <a:lnTo>
                    <a:pt x="2189" y="69"/>
                  </a:lnTo>
                  <a:lnTo>
                    <a:pt x="154" y="4662"/>
                  </a:lnTo>
                  <a:lnTo>
                    <a:pt x="43" y="4702"/>
                  </a:lnTo>
                  <a:lnTo>
                    <a:pt x="0" y="4620"/>
                  </a:lnTo>
                  <a:lnTo>
                    <a:pt x="2028" y="17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3525838" y="-3294063"/>
              <a:ext cx="3648075" cy="7508876"/>
            </a:xfrm>
            <a:custGeom>
              <a:avLst/>
              <a:gdLst>
                <a:gd name="T0" fmla="*/ 2135 w 2298"/>
                <a:gd name="T1" fmla="*/ 7 h 4730"/>
                <a:gd name="T2" fmla="*/ 2251 w 2298"/>
                <a:gd name="T3" fmla="*/ 0 h 4730"/>
                <a:gd name="T4" fmla="*/ 2298 w 2298"/>
                <a:gd name="T5" fmla="*/ 92 h 4730"/>
                <a:gd name="T6" fmla="*/ 154 w 2298"/>
                <a:gd name="T7" fmla="*/ 4690 h 4730"/>
                <a:gd name="T8" fmla="*/ 41 w 2298"/>
                <a:gd name="T9" fmla="*/ 4730 h 4730"/>
                <a:gd name="T10" fmla="*/ 0 w 2298"/>
                <a:gd name="T11" fmla="*/ 4647 h 4730"/>
                <a:gd name="T12" fmla="*/ 2135 w 2298"/>
                <a:gd name="T13" fmla="*/ 7 h 4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8" h="4730">
                  <a:moveTo>
                    <a:pt x="2135" y="7"/>
                  </a:moveTo>
                  <a:lnTo>
                    <a:pt x="2251" y="0"/>
                  </a:lnTo>
                  <a:lnTo>
                    <a:pt x="2298" y="92"/>
                  </a:lnTo>
                  <a:lnTo>
                    <a:pt x="154" y="4690"/>
                  </a:lnTo>
                  <a:lnTo>
                    <a:pt x="41" y="4730"/>
                  </a:lnTo>
                  <a:lnTo>
                    <a:pt x="0" y="4647"/>
                  </a:lnTo>
                  <a:lnTo>
                    <a:pt x="2135" y="7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2598738" y="-3478213"/>
              <a:ext cx="5507038" cy="8023226"/>
            </a:xfrm>
            <a:custGeom>
              <a:avLst/>
              <a:gdLst>
                <a:gd name="T0" fmla="*/ 1177 w 1466"/>
                <a:gd name="T1" fmla="*/ 1762 h 2138"/>
                <a:gd name="T2" fmla="*/ 1009 w 1466"/>
                <a:gd name="T3" fmla="*/ 1013 h 2138"/>
                <a:gd name="T4" fmla="*/ 1227 w 1466"/>
                <a:gd name="T5" fmla="*/ 518 h 2138"/>
                <a:gd name="T6" fmla="*/ 1407 w 1466"/>
                <a:gd name="T7" fmla="*/ 616 h 2138"/>
                <a:gd name="T8" fmla="*/ 1466 w 1466"/>
                <a:gd name="T9" fmla="*/ 504 h 2138"/>
                <a:gd name="T10" fmla="*/ 1279 w 1466"/>
                <a:gd name="T11" fmla="*/ 401 h 2138"/>
                <a:gd name="T12" fmla="*/ 1390 w 1466"/>
                <a:gd name="T13" fmla="*/ 149 h 2138"/>
                <a:gd name="T14" fmla="*/ 1308 w 1466"/>
                <a:gd name="T15" fmla="*/ 107 h 2138"/>
                <a:gd name="T16" fmla="*/ 1197 w 1466"/>
                <a:gd name="T17" fmla="*/ 362 h 2138"/>
                <a:gd name="T18" fmla="*/ 1074 w 1466"/>
                <a:gd name="T19" fmla="*/ 315 h 2138"/>
                <a:gd name="T20" fmla="*/ 1198 w 1466"/>
                <a:gd name="T21" fmla="*/ 49 h 2138"/>
                <a:gd name="T22" fmla="*/ 1105 w 1466"/>
                <a:gd name="T23" fmla="*/ 0 h 2138"/>
                <a:gd name="T24" fmla="*/ 972 w 1466"/>
                <a:gd name="T25" fmla="*/ 287 h 2138"/>
                <a:gd name="T26" fmla="*/ 506 w 1466"/>
                <a:gd name="T27" fmla="*/ 492 h 2138"/>
                <a:gd name="T28" fmla="*/ 667 w 1466"/>
                <a:gd name="T29" fmla="*/ 941 h 2138"/>
                <a:gd name="T30" fmla="*/ 298 w 1466"/>
                <a:gd name="T31" fmla="*/ 1732 h 2138"/>
                <a:gd name="T32" fmla="*/ 194 w 1466"/>
                <a:gd name="T33" fmla="*/ 1449 h 2138"/>
                <a:gd name="T34" fmla="*/ 80 w 1466"/>
                <a:gd name="T35" fmla="*/ 1415 h 2138"/>
                <a:gd name="T36" fmla="*/ 229 w 1466"/>
                <a:gd name="T37" fmla="*/ 1881 h 2138"/>
                <a:gd name="T38" fmla="*/ 173 w 1466"/>
                <a:gd name="T39" fmla="*/ 2002 h 2138"/>
                <a:gd name="T40" fmla="*/ 264 w 1466"/>
                <a:gd name="T41" fmla="*/ 2050 h 2138"/>
                <a:gd name="T42" fmla="*/ 314 w 1466"/>
                <a:gd name="T43" fmla="*/ 1943 h 2138"/>
                <a:gd name="T44" fmla="*/ 381 w 1466"/>
                <a:gd name="T45" fmla="*/ 1982 h 2138"/>
                <a:gd name="T46" fmla="*/ 473 w 1466"/>
                <a:gd name="T47" fmla="*/ 2015 h 2138"/>
                <a:gd name="T48" fmla="*/ 436 w 1466"/>
                <a:gd name="T49" fmla="*/ 2098 h 2138"/>
                <a:gd name="T50" fmla="*/ 513 w 1466"/>
                <a:gd name="T51" fmla="*/ 2138 h 2138"/>
                <a:gd name="T52" fmla="*/ 559 w 1466"/>
                <a:gd name="T53" fmla="*/ 2033 h 2138"/>
                <a:gd name="T54" fmla="*/ 1177 w 1466"/>
                <a:gd name="T55" fmla="*/ 1762 h 2138"/>
                <a:gd name="T56" fmla="*/ 1145 w 1466"/>
                <a:gd name="T57" fmla="*/ 479 h 2138"/>
                <a:gd name="T58" fmla="*/ 935 w 1466"/>
                <a:gd name="T59" fmla="*/ 961 h 2138"/>
                <a:gd name="T60" fmla="*/ 856 w 1466"/>
                <a:gd name="T61" fmla="*/ 915 h 2138"/>
                <a:gd name="T62" fmla="*/ 806 w 1466"/>
                <a:gd name="T63" fmla="*/ 888 h 2138"/>
                <a:gd name="T64" fmla="*/ 1020 w 1466"/>
                <a:gd name="T65" fmla="*/ 431 h 2138"/>
                <a:gd name="T66" fmla="*/ 1145 w 1466"/>
                <a:gd name="T67" fmla="*/ 479 h 2138"/>
                <a:gd name="T68" fmla="*/ 717 w 1466"/>
                <a:gd name="T69" fmla="*/ 431 h 2138"/>
                <a:gd name="T70" fmla="*/ 918 w 1466"/>
                <a:gd name="T71" fmla="*/ 403 h 2138"/>
                <a:gd name="T72" fmla="*/ 719 w 1466"/>
                <a:gd name="T73" fmla="*/ 830 h 2138"/>
                <a:gd name="T74" fmla="*/ 717 w 1466"/>
                <a:gd name="T75" fmla="*/ 431 h 2138"/>
                <a:gd name="T76" fmla="*/ 454 w 1466"/>
                <a:gd name="T77" fmla="*/ 1812 h 2138"/>
                <a:gd name="T78" fmla="*/ 388 w 1466"/>
                <a:gd name="T79" fmla="*/ 1785 h 2138"/>
                <a:gd name="T80" fmla="*/ 755 w 1466"/>
                <a:gd name="T81" fmla="*/ 998 h 2138"/>
                <a:gd name="T82" fmla="*/ 886 w 1466"/>
                <a:gd name="T83" fmla="*/ 1071 h 2138"/>
                <a:gd name="T84" fmla="*/ 549 w 1466"/>
                <a:gd name="T85" fmla="*/ 1841 h 2138"/>
                <a:gd name="T86" fmla="*/ 454 w 1466"/>
                <a:gd name="T87" fmla="*/ 1812 h 2138"/>
                <a:gd name="T88" fmla="*/ 637 w 1466"/>
                <a:gd name="T89" fmla="*/ 1856 h 2138"/>
                <a:gd name="T90" fmla="*/ 962 w 1466"/>
                <a:gd name="T91" fmla="*/ 1120 h 2138"/>
                <a:gd name="T92" fmla="*/ 1061 w 1466"/>
                <a:gd name="T93" fmla="*/ 1668 h 2138"/>
                <a:gd name="T94" fmla="*/ 637 w 1466"/>
                <a:gd name="T95" fmla="*/ 1856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66" h="2138">
                  <a:moveTo>
                    <a:pt x="1177" y="1762"/>
                  </a:moveTo>
                  <a:cubicBezTo>
                    <a:pt x="1329" y="1458"/>
                    <a:pt x="1237" y="1193"/>
                    <a:pt x="1009" y="1013"/>
                  </a:cubicBezTo>
                  <a:cubicBezTo>
                    <a:pt x="1227" y="518"/>
                    <a:pt x="1227" y="518"/>
                    <a:pt x="1227" y="518"/>
                  </a:cubicBezTo>
                  <a:cubicBezTo>
                    <a:pt x="1331" y="568"/>
                    <a:pt x="1407" y="616"/>
                    <a:pt x="1407" y="616"/>
                  </a:cubicBezTo>
                  <a:cubicBezTo>
                    <a:pt x="1466" y="504"/>
                    <a:pt x="1466" y="504"/>
                    <a:pt x="1466" y="504"/>
                  </a:cubicBezTo>
                  <a:cubicBezTo>
                    <a:pt x="1400" y="464"/>
                    <a:pt x="1338" y="430"/>
                    <a:pt x="1279" y="401"/>
                  </a:cubicBezTo>
                  <a:cubicBezTo>
                    <a:pt x="1390" y="149"/>
                    <a:pt x="1390" y="149"/>
                    <a:pt x="1390" y="149"/>
                  </a:cubicBezTo>
                  <a:cubicBezTo>
                    <a:pt x="1308" y="107"/>
                    <a:pt x="1308" y="107"/>
                    <a:pt x="1308" y="107"/>
                  </a:cubicBezTo>
                  <a:cubicBezTo>
                    <a:pt x="1197" y="362"/>
                    <a:pt x="1197" y="362"/>
                    <a:pt x="1197" y="362"/>
                  </a:cubicBezTo>
                  <a:cubicBezTo>
                    <a:pt x="1154" y="343"/>
                    <a:pt x="1113" y="328"/>
                    <a:pt x="1074" y="315"/>
                  </a:cubicBezTo>
                  <a:cubicBezTo>
                    <a:pt x="1198" y="49"/>
                    <a:pt x="1198" y="49"/>
                    <a:pt x="1198" y="49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972" y="287"/>
                    <a:pt x="972" y="287"/>
                    <a:pt x="972" y="287"/>
                  </a:cubicBezTo>
                  <a:cubicBezTo>
                    <a:pt x="748" y="240"/>
                    <a:pt x="594" y="307"/>
                    <a:pt x="506" y="492"/>
                  </a:cubicBezTo>
                  <a:cubicBezTo>
                    <a:pt x="410" y="697"/>
                    <a:pt x="512" y="833"/>
                    <a:pt x="667" y="941"/>
                  </a:cubicBezTo>
                  <a:cubicBezTo>
                    <a:pt x="298" y="1732"/>
                    <a:pt x="298" y="1732"/>
                    <a:pt x="298" y="1732"/>
                  </a:cubicBezTo>
                  <a:cubicBezTo>
                    <a:pt x="137" y="1607"/>
                    <a:pt x="194" y="1449"/>
                    <a:pt x="194" y="1449"/>
                  </a:cubicBezTo>
                  <a:cubicBezTo>
                    <a:pt x="80" y="1415"/>
                    <a:pt x="80" y="1415"/>
                    <a:pt x="80" y="1415"/>
                  </a:cubicBezTo>
                  <a:cubicBezTo>
                    <a:pt x="0" y="1618"/>
                    <a:pt x="106" y="1778"/>
                    <a:pt x="229" y="1881"/>
                  </a:cubicBezTo>
                  <a:cubicBezTo>
                    <a:pt x="173" y="2002"/>
                    <a:pt x="173" y="2002"/>
                    <a:pt x="173" y="2002"/>
                  </a:cubicBezTo>
                  <a:cubicBezTo>
                    <a:pt x="264" y="2050"/>
                    <a:pt x="264" y="2050"/>
                    <a:pt x="264" y="2050"/>
                  </a:cubicBezTo>
                  <a:cubicBezTo>
                    <a:pt x="314" y="1943"/>
                    <a:pt x="314" y="1943"/>
                    <a:pt x="314" y="1943"/>
                  </a:cubicBezTo>
                  <a:cubicBezTo>
                    <a:pt x="338" y="1958"/>
                    <a:pt x="360" y="1971"/>
                    <a:pt x="381" y="1982"/>
                  </a:cubicBezTo>
                  <a:cubicBezTo>
                    <a:pt x="405" y="1993"/>
                    <a:pt x="436" y="2005"/>
                    <a:pt x="473" y="2015"/>
                  </a:cubicBezTo>
                  <a:cubicBezTo>
                    <a:pt x="436" y="2098"/>
                    <a:pt x="436" y="2098"/>
                    <a:pt x="436" y="2098"/>
                  </a:cubicBezTo>
                  <a:cubicBezTo>
                    <a:pt x="513" y="2138"/>
                    <a:pt x="513" y="2138"/>
                    <a:pt x="513" y="2138"/>
                  </a:cubicBezTo>
                  <a:cubicBezTo>
                    <a:pt x="559" y="2033"/>
                    <a:pt x="559" y="2033"/>
                    <a:pt x="559" y="2033"/>
                  </a:cubicBezTo>
                  <a:cubicBezTo>
                    <a:pt x="761" y="2063"/>
                    <a:pt x="1044" y="2028"/>
                    <a:pt x="1177" y="1762"/>
                  </a:cubicBezTo>
                  <a:close/>
                  <a:moveTo>
                    <a:pt x="1145" y="479"/>
                  </a:moveTo>
                  <a:cubicBezTo>
                    <a:pt x="935" y="961"/>
                    <a:pt x="935" y="961"/>
                    <a:pt x="935" y="961"/>
                  </a:cubicBezTo>
                  <a:cubicBezTo>
                    <a:pt x="909" y="945"/>
                    <a:pt x="883" y="930"/>
                    <a:pt x="856" y="915"/>
                  </a:cubicBezTo>
                  <a:cubicBezTo>
                    <a:pt x="838" y="906"/>
                    <a:pt x="822" y="897"/>
                    <a:pt x="806" y="888"/>
                  </a:cubicBezTo>
                  <a:cubicBezTo>
                    <a:pt x="1020" y="431"/>
                    <a:pt x="1020" y="431"/>
                    <a:pt x="1020" y="431"/>
                  </a:cubicBezTo>
                  <a:cubicBezTo>
                    <a:pt x="1062" y="445"/>
                    <a:pt x="1105" y="462"/>
                    <a:pt x="1145" y="479"/>
                  </a:cubicBezTo>
                  <a:close/>
                  <a:moveTo>
                    <a:pt x="717" y="431"/>
                  </a:moveTo>
                  <a:cubicBezTo>
                    <a:pt x="760" y="390"/>
                    <a:pt x="834" y="387"/>
                    <a:pt x="918" y="403"/>
                  </a:cubicBezTo>
                  <a:cubicBezTo>
                    <a:pt x="719" y="830"/>
                    <a:pt x="719" y="830"/>
                    <a:pt x="719" y="830"/>
                  </a:cubicBezTo>
                  <a:cubicBezTo>
                    <a:pt x="538" y="688"/>
                    <a:pt x="588" y="552"/>
                    <a:pt x="717" y="431"/>
                  </a:cubicBezTo>
                  <a:close/>
                  <a:moveTo>
                    <a:pt x="454" y="1812"/>
                  </a:moveTo>
                  <a:cubicBezTo>
                    <a:pt x="430" y="1804"/>
                    <a:pt x="408" y="1795"/>
                    <a:pt x="388" y="1785"/>
                  </a:cubicBezTo>
                  <a:cubicBezTo>
                    <a:pt x="755" y="998"/>
                    <a:pt x="755" y="998"/>
                    <a:pt x="755" y="998"/>
                  </a:cubicBezTo>
                  <a:cubicBezTo>
                    <a:pt x="798" y="1023"/>
                    <a:pt x="843" y="1047"/>
                    <a:pt x="886" y="1071"/>
                  </a:cubicBezTo>
                  <a:cubicBezTo>
                    <a:pt x="549" y="1841"/>
                    <a:pt x="549" y="1841"/>
                    <a:pt x="549" y="1841"/>
                  </a:cubicBezTo>
                  <a:cubicBezTo>
                    <a:pt x="519" y="1833"/>
                    <a:pt x="487" y="1824"/>
                    <a:pt x="454" y="1812"/>
                  </a:cubicBezTo>
                  <a:close/>
                  <a:moveTo>
                    <a:pt x="637" y="1856"/>
                  </a:moveTo>
                  <a:cubicBezTo>
                    <a:pt x="962" y="1120"/>
                    <a:pt x="962" y="1120"/>
                    <a:pt x="962" y="1120"/>
                  </a:cubicBezTo>
                  <a:cubicBezTo>
                    <a:pt x="1145" y="1271"/>
                    <a:pt x="1124" y="1543"/>
                    <a:pt x="1061" y="1668"/>
                  </a:cubicBezTo>
                  <a:cubicBezTo>
                    <a:pt x="1005" y="1780"/>
                    <a:pt x="870" y="1884"/>
                    <a:pt x="637" y="1856"/>
                  </a:cubicBezTo>
                  <a:close/>
                </a:path>
              </a:pathLst>
            </a:custGeom>
            <a:solidFill>
              <a:srgbClr val="D8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6051550" y="6575425"/>
              <a:ext cx="1704975" cy="3532188"/>
            </a:xfrm>
            <a:custGeom>
              <a:avLst/>
              <a:gdLst>
                <a:gd name="T0" fmla="*/ 409 w 454"/>
                <a:gd name="T1" fmla="*/ 20 h 941"/>
                <a:gd name="T2" fmla="*/ 299 w 454"/>
                <a:gd name="T3" fmla="*/ 241 h 941"/>
                <a:gd name="T4" fmla="*/ 454 w 454"/>
                <a:gd name="T5" fmla="*/ 937 h 941"/>
                <a:gd name="T6" fmla="*/ 360 w 454"/>
                <a:gd name="T7" fmla="*/ 941 h 941"/>
                <a:gd name="T8" fmla="*/ 212 w 454"/>
                <a:gd name="T9" fmla="*/ 258 h 941"/>
                <a:gd name="T10" fmla="*/ 198 w 454"/>
                <a:gd name="T11" fmla="*/ 258 h 941"/>
                <a:gd name="T12" fmla="*/ 334 w 454"/>
                <a:gd name="T13" fmla="*/ 939 h 941"/>
                <a:gd name="T14" fmla="*/ 267 w 454"/>
                <a:gd name="T15" fmla="*/ 893 h 941"/>
                <a:gd name="T16" fmla="*/ 97 w 454"/>
                <a:gd name="T17" fmla="*/ 246 h 941"/>
                <a:gd name="T18" fmla="*/ 26 w 454"/>
                <a:gd name="T19" fmla="*/ 0 h 941"/>
                <a:gd name="T20" fmla="*/ 409 w 454"/>
                <a:gd name="T21" fmla="*/ 20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4" h="941">
                  <a:moveTo>
                    <a:pt x="409" y="20"/>
                  </a:moveTo>
                  <a:cubicBezTo>
                    <a:pt x="409" y="20"/>
                    <a:pt x="415" y="212"/>
                    <a:pt x="299" y="241"/>
                  </a:cubicBezTo>
                  <a:cubicBezTo>
                    <a:pt x="454" y="937"/>
                    <a:pt x="454" y="937"/>
                    <a:pt x="454" y="937"/>
                  </a:cubicBezTo>
                  <a:cubicBezTo>
                    <a:pt x="360" y="941"/>
                    <a:pt x="360" y="941"/>
                    <a:pt x="360" y="941"/>
                  </a:cubicBezTo>
                  <a:cubicBezTo>
                    <a:pt x="212" y="258"/>
                    <a:pt x="212" y="258"/>
                    <a:pt x="212" y="258"/>
                  </a:cubicBezTo>
                  <a:cubicBezTo>
                    <a:pt x="198" y="258"/>
                    <a:pt x="198" y="258"/>
                    <a:pt x="198" y="258"/>
                  </a:cubicBezTo>
                  <a:cubicBezTo>
                    <a:pt x="334" y="939"/>
                    <a:pt x="334" y="939"/>
                    <a:pt x="334" y="939"/>
                  </a:cubicBezTo>
                  <a:cubicBezTo>
                    <a:pt x="267" y="893"/>
                    <a:pt x="267" y="893"/>
                    <a:pt x="267" y="893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7" y="246"/>
                    <a:pt x="0" y="181"/>
                    <a:pt x="26" y="0"/>
                  </a:cubicBezTo>
                  <a:lnTo>
                    <a:pt x="409" y="2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6137275" y="6575425"/>
              <a:ext cx="1619250" cy="3524250"/>
            </a:xfrm>
            <a:custGeom>
              <a:avLst/>
              <a:gdLst>
                <a:gd name="T0" fmla="*/ 276 w 431"/>
                <a:gd name="T1" fmla="*/ 241 h 939"/>
                <a:gd name="T2" fmla="*/ 386 w 431"/>
                <a:gd name="T3" fmla="*/ 20 h 939"/>
                <a:gd name="T4" fmla="*/ 3 w 431"/>
                <a:gd name="T5" fmla="*/ 0 h 939"/>
                <a:gd name="T6" fmla="*/ 0 w 431"/>
                <a:gd name="T7" fmla="*/ 21 h 939"/>
                <a:gd name="T8" fmla="*/ 83 w 431"/>
                <a:gd name="T9" fmla="*/ 57 h 939"/>
                <a:gd name="T10" fmla="*/ 127 w 431"/>
                <a:gd name="T11" fmla="*/ 76 h 939"/>
                <a:gd name="T12" fmla="*/ 148 w 431"/>
                <a:gd name="T13" fmla="*/ 65 h 939"/>
                <a:gd name="T14" fmla="*/ 213 w 431"/>
                <a:gd name="T15" fmla="*/ 72 h 939"/>
                <a:gd name="T16" fmla="*/ 282 w 431"/>
                <a:gd name="T17" fmla="*/ 77 h 939"/>
                <a:gd name="T18" fmla="*/ 322 w 431"/>
                <a:gd name="T19" fmla="*/ 86 h 939"/>
                <a:gd name="T20" fmla="*/ 310 w 431"/>
                <a:gd name="T21" fmla="*/ 144 h 939"/>
                <a:gd name="T22" fmla="*/ 216 w 431"/>
                <a:gd name="T23" fmla="*/ 177 h 939"/>
                <a:gd name="T24" fmla="*/ 109 w 431"/>
                <a:gd name="T25" fmla="*/ 194 h 939"/>
                <a:gd name="T26" fmla="*/ 27 w 431"/>
                <a:gd name="T27" fmla="*/ 186 h 939"/>
                <a:gd name="T28" fmla="*/ 73 w 431"/>
                <a:gd name="T29" fmla="*/ 245 h 939"/>
                <a:gd name="T30" fmla="*/ 131 w 431"/>
                <a:gd name="T31" fmla="*/ 311 h 939"/>
                <a:gd name="T32" fmla="*/ 194 w 431"/>
                <a:gd name="T33" fmla="*/ 561 h 939"/>
                <a:gd name="T34" fmla="*/ 277 w 431"/>
                <a:gd name="T35" fmla="*/ 841 h 939"/>
                <a:gd name="T36" fmla="*/ 281 w 431"/>
                <a:gd name="T37" fmla="*/ 846 h 939"/>
                <a:gd name="T38" fmla="*/ 281 w 431"/>
                <a:gd name="T39" fmla="*/ 855 h 939"/>
                <a:gd name="T40" fmla="*/ 281 w 431"/>
                <a:gd name="T41" fmla="*/ 857 h 939"/>
                <a:gd name="T42" fmla="*/ 282 w 431"/>
                <a:gd name="T43" fmla="*/ 919 h 939"/>
                <a:gd name="T44" fmla="*/ 311 w 431"/>
                <a:gd name="T45" fmla="*/ 939 h 939"/>
                <a:gd name="T46" fmla="*/ 175 w 431"/>
                <a:gd name="T47" fmla="*/ 258 h 939"/>
                <a:gd name="T48" fmla="*/ 180 w 431"/>
                <a:gd name="T49" fmla="*/ 258 h 939"/>
                <a:gd name="T50" fmla="*/ 185 w 431"/>
                <a:gd name="T51" fmla="*/ 253 h 939"/>
                <a:gd name="T52" fmla="*/ 236 w 431"/>
                <a:gd name="T53" fmla="*/ 261 h 939"/>
                <a:gd name="T54" fmla="*/ 258 w 431"/>
                <a:gd name="T55" fmla="*/ 323 h 939"/>
                <a:gd name="T56" fmla="*/ 329 w 431"/>
                <a:gd name="T57" fmla="*/ 640 h 939"/>
                <a:gd name="T58" fmla="*/ 374 w 431"/>
                <a:gd name="T59" fmla="*/ 833 h 939"/>
                <a:gd name="T60" fmla="*/ 383 w 431"/>
                <a:gd name="T61" fmla="*/ 939 h 939"/>
                <a:gd name="T62" fmla="*/ 431 w 431"/>
                <a:gd name="T63" fmla="*/ 937 h 939"/>
                <a:gd name="T64" fmla="*/ 276 w 431"/>
                <a:gd name="T65" fmla="*/ 241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939">
                  <a:moveTo>
                    <a:pt x="276" y="241"/>
                  </a:moveTo>
                  <a:cubicBezTo>
                    <a:pt x="392" y="212"/>
                    <a:pt x="386" y="20"/>
                    <a:pt x="386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7"/>
                    <a:pt x="1" y="14"/>
                    <a:pt x="0" y="21"/>
                  </a:cubicBezTo>
                  <a:cubicBezTo>
                    <a:pt x="33" y="23"/>
                    <a:pt x="65" y="28"/>
                    <a:pt x="83" y="57"/>
                  </a:cubicBezTo>
                  <a:cubicBezTo>
                    <a:pt x="93" y="74"/>
                    <a:pt x="106" y="88"/>
                    <a:pt x="127" y="76"/>
                  </a:cubicBezTo>
                  <a:cubicBezTo>
                    <a:pt x="133" y="72"/>
                    <a:pt x="140" y="67"/>
                    <a:pt x="148" y="65"/>
                  </a:cubicBezTo>
                  <a:cubicBezTo>
                    <a:pt x="169" y="60"/>
                    <a:pt x="192" y="68"/>
                    <a:pt x="213" y="72"/>
                  </a:cubicBezTo>
                  <a:cubicBezTo>
                    <a:pt x="236" y="76"/>
                    <a:pt x="259" y="75"/>
                    <a:pt x="282" y="77"/>
                  </a:cubicBezTo>
                  <a:cubicBezTo>
                    <a:pt x="294" y="78"/>
                    <a:pt x="312" y="78"/>
                    <a:pt x="322" y="86"/>
                  </a:cubicBezTo>
                  <a:cubicBezTo>
                    <a:pt x="344" y="102"/>
                    <a:pt x="327" y="131"/>
                    <a:pt x="310" y="144"/>
                  </a:cubicBezTo>
                  <a:cubicBezTo>
                    <a:pt x="284" y="165"/>
                    <a:pt x="247" y="169"/>
                    <a:pt x="216" y="177"/>
                  </a:cubicBezTo>
                  <a:cubicBezTo>
                    <a:pt x="181" y="185"/>
                    <a:pt x="145" y="192"/>
                    <a:pt x="109" y="194"/>
                  </a:cubicBezTo>
                  <a:cubicBezTo>
                    <a:pt x="81" y="195"/>
                    <a:pt x="53" y="193"/>
                    <a:pt x="27" y="186"/>
                  </a:cubicBezTo>
                  <a:cubicBezTo>
                    <a:pt x="45" y="222"/>
                    <a:pt x="67" y="241"/>
                    <a:pt x="73" y="245"/>
                  </a:cubicBezTo>
                  <a:cubicBezTo>
                    <a:pt x="103" y="260"/>
                    <a:pt x="121" y="276"/>
                    <a:pt x="131" y="311"/>
                  </a:cubicBezTo>
                  <a:cubicBezTo>
                    <a:pt x="143" y="355"/>
                    <a:pt x="185" y="515"/>
                    <a:pt x="194" y="561"/>
                  </a:cubicBezTo>
                  <a:cubicBezTo>
                    <a:pt x="213" y="656"/>
                    <a:pt x="249" y="748"/>
                    <a:pt x="277" y="841"/>
                  </a:cubicBezTo>
                  <a:cubicBezTo>
                    <a:pt x="279" y="841"/>
                    <a:pt x="281" y="843"/>
                    <a:pt x="281" y="846"/>
                  </a:cubicBezTo>
                  <a:cubicBezTo>
                    <a:pt x="281" y="849"/>
                    <a:pt x="281" y="852"/>
                    <a:pt x="281" y="855"/>
                  </a:cubicBezTo>
                  <a:cubicBezTo>
                    <a:pt x="281" y="856"/>
                    <a:pt x="281" y="857"/>
                    <a:pt x="281" y="857"/>
                  </a:cubicBezTo>
                  <a:cubicBezTo>
                    <a:pt x="281" y="878"/>
                    <a:pt x="280" y="898"/>
                    <a:pt x="282" y="919"/>
                  </a:cubicBezTo>
                  <a:cubicBezTo>
                    <a:pt x="311" y="939"/>
                    <a:pt x="311" y="939"/>
                    <a:pt x="311" y="93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6"/>
                    <a:pt x="182" y="253"/>
                    <a:pt x="185" y="253"/>
                  </a:cubicBezTo>
                  <a:cubicBezTo>
                    <a:pt x="200" y="253"/>
                    <a:pt x="225" y="247"/>
                    <a:pt x="236" y="261"/>
                  </a:cubicBezTo>
                  <a:cubicBezTo>
                    <a:pt x="251" y="279"/>
                    <a:pt x="255" y="301"/>
                    <a:pt x="258" y="323"/>
                  </a:cubicBezTo>
                  <a:cubicBezTo>
                    <a:pt x="268" y="391"/>
                    <a:pt x="313" y="574"/>
                    <a:pt x="329" y="640"/>
                  </a:cubicBezTo>
                  <a:cubicBezTo>
                    <a:pt x="344" y="704"/>
                    <a:pt x="367" y="767"/>
                    <a:pt x="374" y="833"/>
                  </a:cubicBezTo>
                  <a:cubicBezTo>
                    <a:pt x="378" y="868"/>
                    <a:pt x="380" y="904"/>
                    <a:pt x="383" y="939"/>
                  </a:cubicBezTo>
                  <a:cubicBezTo>
                    <a:pt x="431" y="937"/>
                    <a:pt x="431" y="937"/>
                    <a:pt x="431" y="937"/>
                  </a:cubicBezTo>
                  <a:lnTo>
                    <a:pt x="276" y="241"/>
                  </a:ln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5837238" y="9453563"/>
              <a:ext cx="1554163" cy="781050"/>
            </a:xfrm>
            <a:custGeom>
              <a:avLst/>
              <a:gdLst>
                <a:gd name="T0" fmla="*/ 49 w 414"/>
                <a:gd name="T1" fmla="*/ 208 h 208"/>
                <a:gd name="T2" fmla="*/ 401 w 414"/>
                <a:gd name="T3" fmla="*/ 174 h 208"/>
                <a:gd name="T4" fmla="*/ 207 w 414"/>
                <a:gd name="T5" fmla="*/ 0 h 208"/>
                <a:gd name="T6" fmla="*/ 49 w 414"/>
                <a:gd name="T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8">
                  <a:moveTo>
                    <a:pt x="49" y="208"/>
                  </a:moveTo>
                  <a:cubicBezTo>
                    <a:pt x="49" y="208"/>
                    <a:pt x="316" y="203"/>
                    <a:pt x="401" y="174"/>
                  </a:cubicBezTo>
                  <a:cubicBezTo>
                    <a:pt x="401" y="174"/>
                    <a:pt x="414" y="0"/>
                    <a:pt x="207" y="0"/>
                  </a:cubicBezTo>
                  <a:cubicBezTo>
                    <a:pt x="0" y="1"/>
                    <a:pt x="12" y="196"/>
                    <a:pt x="49" y="208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5969000" y="9453563"/>
              <a:ext cx="1047750" cy="555625"/>
            </a:xfrm>
            <a:custGeom>
              <a:avLst/>
              <a:gdLst>
                <a:gd name="T0" fmla="*/ 172 w 279"/>
                <a:gd name="T1" fmla="*/ 0 h 148"/>
                <a:gd name="T2" fmla="*/ 279 w 279"/>
                <a:gd name="T3" fmla="*/ 22 h 148"/>
                <a:gd name="T4" fmla="*/ 266 w 279"/>
                <a:gd name="T5" fmla="*/ 24 h 148"/>
                <a:gd name="T6" fmla="*/ 119 w 279"/>
                <a:gd name="T7" fmla="*/ 90 h 148"/>
                <a:gd name="T8" fmla="*/ 90 w 279"/>
                <a:gd name="T9" fmla="*/ 148 h 148"/>
                <a:gd name="T10" fmla="*/ 0 w 279"/>
                <a:gd name="T11" fmla="*/ 105 h 148"/>
                <a:gd name="T12" fmla="*/ 172 w 279"/>
                <a:gd name="T1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9" h="148">
                  <a:moveTo>
                    <a:pt x="172" y="0"/>
                  </a:moveTo>
                  <a:cubicBezTo>
                    <a:pt x="217" y="0"/>
                    <a:pt x="252" y="9"/>
                    <a:pt x="279" y="22"/>
                  </a:cubicBezTo>
                  <a:cubicBezTo>
                    <a:pt x="275" y="22"/>
                    <a:pt x="271" y="23"/>
                    <a:pt x="266" y="24"/>
                  </a:cubicBezTo>
                  <a:cubicBezTo>
                    <a:pt x="212" y="12"/>
                    <a:pt x="143" y="40"/>
                    <a:pt x="119" y="90"/>
                  </a:cubicBezTo>
                  <a:cubicBezTo>
                    <a:pt x="104" y="106"/>
                    <a:pt x="94" y="125"/>
                    <a:pt x="90" y="148"/>
                  </a:cubicBezTo>
                  <a:cubicBezTo>
                    <a:pt x="51" y="142"/>
                    <a:pt x="17" y="128"/>
                    <a:pt x="0" y="105"/>
                  </a:cubicBezTo>
                  <a:cubicBezTo>
                    <a:pt x="16" y="53"/>
                    <a:pt x="65" y="1"/>
                    <a:pt x="172" y="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6235700" y="9601200"/>
              <a:ext cx="206375" cy="107950"/>
            </a:xfrm>
            <a:custGeom>
              <a:avLst/>
              <a:gdLst>
                <a:gd name="T0" fmla="*/ 54 w 55"/>
                <a:gd name="T1" fmla="*/ 15 h 29"/>
                <a:gd name="T2" fmla="*/ 27 w 55"/>
                <a:gd name="T3" fmla="*/ 29 h 29"/>
                <a:gd name="T4" fmla="*/ 0 w 55"/>
                <a:gd name="T5" fmla="*/ 15 h 29"/>
                <a:gd name="T6" fmla="*/ 27 w 55"/>
                <a:gd name="T7" fmla="*/ 1 h 29"/>
                <a:gd name="T8" fmla="*/ 54 w 55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9">
                  <a:moveTo>
                    <a:pt x="54" y="15"/>
                  </a:moveTo>
                  <a:cubicBezTo>
                    <a:pt x="55" y="22"/>
                    <a:pt x="42" y="29"/>
                    <a:pt x="27" y="29"/>
                  </a:cubicBezTo>
                  <a:cubicBezTo>
                    <a:pt x="12" y="29"/>
                    <a:pt x="0" y="23"/>
                    <a:pt x="0" y="15"/>
                  </a:cubicBezTo>
                  <a:cubicBezTo>
                    <a:pt x="0" y="7"/>
                    <a:pt x="12" y="1"/>
                    <a:pt x="27" y="1"/>
                  </a:cubicBezTo>
                  <a:cubicBezTo>
                    <a:pt x="42" y="0"/>
                    <a:pt x="54" y="7"/>
                    <a:pt x="54" y="15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6257925" y="9551988"/>
              <a:ext cx="1550988" cy="781050"/>
            </a:xfrm>
            <a:custGeom>
              <a:avLst/>
              <a:gdLst>
                <a:gd name="T0" fmla="*/ 48 w 413"/>
                <a:gd name="T1" fmla="*/ 208 h 208"/>
                <a:gd name="T2" fmla="*/ 401 w 413"/>
                <a:gd name="T3" fmla="*/ 174 h 208"/>
                <a:gd name="T4" fmla="*/ 206 w 413"/>
                <a:gd name="T5" fmla="*/ 1 h 208"/>
                <a:gd name="T6" fmla="*/ 48 w 413"/>
                <a:gd name="T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208">
                  <a:moveTo>
                    <a:pt x="48" y="208"/>
                  </a:moveTo>
                  <a:cubicBezTo>
                    <a:pt x="48" y="208"/>
                    <a:pt x="316" y="204"/>
                    <a:pt x="401" y="174"/>
                  </a:cubicBezTo>
                  <a:cubicBezTo>
                    <a:pt x="401" y="174"/>
                    <a:pt x="413" y="0"/>
                    <a:pt x="206" y="1"/>
                  </a:cubicBezTo>
                  <a:cubicBezTo>
                    <a:pt x="0" y="1"/>
                    <a:pt x="11" y="196"/>
                    <a:pt x="48" y="208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6384925" y="9551988"/>
              <a:ext cx="1228725" cy="682625"/>
            </a:xfrm>
            <a:custGeom>
              <a:avLst/>
              <a:gdLst>
                <a:gd name="T0" fmla="*/ 327 w 327"/>
                <a:gd name="T1" fmla="*/ 58 h 182"/>
                <a:gd name="T2" fmla="*/ 172 w 327"/>
                <a:gd name="T3" fmla="*/ 1 h 182"/>
                <a:gd name="T4" fmla="*/ 0 w 327"/>
                <a:gd name="T5" fmla="*/ 106 h 182"/>
                <a:gd name="T6" fmla="*/ 327 w 327"/>
                <a:gd name="T7" fmla="*/ 5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7" h="182">
                  <a:moveTo>
                    <a:pt x="327" y="58"/>
                  </a:moveTo>
                  <a:cubicBezTo>
                    <a:pt x="299" y="26"/>
                    <a:pt x="252" y="0"/>
                    <a:pt x="172" y="1"/>
                  </a:cubicBezTo>
                  <a:cubicBezTo>
                    <a:pt x="65" y="1"/>
                    <a:pt x="17" y="53"/>
                    <a:pt x="0" y="106"/>
                  </a:cubicBezTo>
                  <a:cubicBezTo>
                    <a:pt x="60" y="182"/>
                    <a:pt x="303" y="163"/>
                    <a:pt x="327" y="5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6651625" y="9701213"/>
              <a:ext cx="206375" cy="109538"/>
            </a:xfrm>
            <a:custGeom>
              <a:avLst/>
              <a:gdLst>
                <a:gd name="T0" fmla="*/ 55 w 55"/>
                <a:gd name="T1" fmla="*/ 14 h 29"/>
                <a:gd name="T2" fmla="*/ 28 w 55"/>
                <a:gd name="T3" fmla="*/ 28 h 29"/>
                <a:gd name="T4" fmla="*/ 1 w 55"/>
                <a:gd name="T5" fmla="*/ 15 h 29"/>
                <a:gd name="T6" fmla="*/ 28 w 55"/>
                <a:gd name="T7" fmla="*/ 0 h 29"/>
                <a:gd name="T8" fmla="*/ 55 w 55"/>
                <a:gd name="T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9">
                  <a:moveTo>
                    <a:pt x="55" y="14"/>
                  </a:moveTo>
                  <a:cubicBezTo>
                    <a:pt x="55" y="22"/>
                    <a:pt x="43" y="28"/>
                    <a:pt x="28" y="28"/>
                  </a:cubicBezTo>
                  <a:cubicBezTo>
                    <a:pt x="13" y="29"/>
                    <a:pt x="1" y="22"/>
                    <a:pt x="1" y="15"/>
                  </a:cubicBezTo>
                  <a:cubicBezTo>
                    <a:pt x="0" y="7"/>
                    <a:pt x="13" y="0"/>
                    <a:pt x="28" y="0"/>
                  </a:cubicBezTo>
                  <a:cubicBezTo>
                    <a:pt x="43" y="0"/>
                    <a:pt x="55" y="6"/>
                    <a:pt x="55" y="14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6084888" y="4406900"/>
              <a:ext cx="1803400" cy="2420938"/>
            </a:xfrm>
            <a:custGeom>
              <a:avLst/>
              <a:gdLst>
                <a:gd name="T0" fmla="*/ 443 w 480"/>
                <a:gd name="T1" fmla="*/ 91 h 645"/>
                <a:gd name="T2" fmla="*/ 205 w 480"/>
                <a:gd name="T3" fmla="*/ 0 h 645"/>
                <a:gd name="T4" fmla="*/ 160 w 480"/>
                <a:gd name="T5" fmla="*/ 36 h 645"/>
                <a:gd name="T6" fmla="*/ 42 w 480"/>
                <a:gd name="T7" fmla="*/ 395 h 645"/>
                <a:gd name="T8" fmla="*/ 17 w 480"/>
                <a:gd name="T9" fmla="*/ 578 h 645"/>
                <a:gd name="T10" fmla="*/ 399 w 480"/>
                <a:gd name="T11" fmla="*/ 645 h 645"/>
                <a:gd name="T12" fmla="*/ 443 w 480"/>
                <a:gd name="T13" fmla="*/ 91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0" h="645">
                  <a:moveTo>
                    <a:pt x="443" y="91"/>
                  </a:moveTo>
                  <a:cubicBezTo>
                    <a:pt x="443" y="91"/>
                    <a:pt x="434" y="34"/>
                    <a:pt x="205" y="0"/>
                  </a:cubicBezTo>
                  <a:cubicBezTo>
                    <a:pt x="205" y="0"/>
                    <a:pt x="175" y="3"/>
                    <a:pt x="160" y="36"/>
                  </a:cubicBezTo>
                  <a:cubicBezTo>
                    <a:pt x="152" y="56"/>
                    <a:pt x="111" y="232"/>
                    <a:pt x="42" y="395"/>
                  </a:cubicBezTo>
                  <a:cubicBezTo>
                    <a:pt x="0" y="497"/>
                    <a:pt x="17" y="578"/>
                    <a:pt x="17" y="578"/>
                  </a:cubicBezTo>
                  <a:cubicBezTo>
                    <a:pt x="399" y="645"/>
                    <a:pt x="399" y="645"/>
                    <a:pt x="399" y="645"/>
                  </a:cubicBezTo>
                  <a:cubicBezTo>
                    <a:pt x="399" y="645"/>
                    <a:pt x="480" y="160"/>
                    <a:pt x="443" y="9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6084888" y="4484688"/>
              <a:ext cx="1803400" cy="2343150"/>
            </a:xfrm>
            <a:custGeom>
              <a:avLst/>
              <a:gdLst>
                <a:gd name="T0" fmla="*/ 443 w 480"/>
                <a:gd name="T1" fmla="*/ 70 h 624"/>
                <a:gd name="T2" fmla="*/ 313 w 480"/>
                <a:gd name="T3" fmla="*/ 0 h 624"/>
                <a:gd name="T4" fmla="*/ 341 w 480"/>
                <a:gd name="T5" fmla="*/ 57 h 624"/>
                <a:gd name="T6" fmla="*/ 387 w 480"/>
                <a:gd name="T7" fmla="*/ 110 h 624"/>
                <a:gd name="T8" fmla="*/ 364 w 480"/>
                <a:gd name="T9" fmla="*/ 209 h 624"/>
                <a:gd name="T10" fmla="*/ 351 w 480"/>
                <a:gd name="T11" fmla="*/ 309 h 624"/>
                <a:gd name="T12" fmla="*/ 347 w 480"/>
                <a:gd name="T13" fmla="*/ 403 h 624"/>
                <a:gd name="T14" fmla="*/ 327 w 480"/>
                <a:gd name="T15" fmla="*/ 489 h 624"/>
                <a:gd name="T16" fmla="*/ 304 w 480"/>
                <a:gd name="T17" fmla="*/ 544 h 624"/>
                <a:gd name="T18" fmla="*/ 173 w 480"/>
                <a:gd name="T19" fmla="*/ 539 h 624"/>
                <a:gd name="T20" fmla="*/ 75 w 480"/>
                <a:gd name="T21" fmla="*/ 486 h 624"/>
                <a:gd name="T22" fmla="*/ 50 w 480"/>
                <a:gd name="T23" fmla="*/ 356 h 624"/>
                <a:gd name="T24" fmla="*/ 42 w 480"/>
                <a:gd name="T25" fmla="*/ 374 h 624"/>
                <a:gd name="T26" fmla="*/ 17 w 480"/>
                <a:gd name="T27" fmla="*/ 557 h 624"/>
                <a:gd name="T28" fmla="*/ 399 w 480"/>
                <a:gd name="T29" fmla="*/ 624 h 624"/>
                <a:gd name="T30" fmla="*/ 443 w 480"/>
                <a:gd name="T31" fmla="*/ 7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0" h="624">
                  <a:moveTo>
                    <a:pt x="443" y="70"/>
                  </a:moveTo>
                  <a:cubicBezTo>
                    <a:pt x="443" y="70"/>
                    <a:pt x="437" y="33"/>
                    <a:pt x="313" y="0"/>
                  </a:cubicBezTo>
                  <a:cubicBezTo>
                    <a:pt x="320" y="21"/>
                    <a:pt x="329" y="41"/>
                    <a:pt x="341" y="57"/>
                  </a:cubicBezTo>
                  <a:cubicBezTo>
                    <a:pt x="355" y="76"/>
                    <a:pt x="374" y="90"/>
                    <a:pt x="387" y="110"/>
                  </a:cubicBezTo>
                  <a:cubicBezTo>
                    <a:pt x="414" y="151"/>
                    <a:pt x="390" y="177"/>
                    <a:pt x="364" y="209"/>
                  </a:cubicBezTo>
                  <a:cubicBezTo>
                    <a:pt x="339" y="240"/>
                    <a:pt x="350" y="273"/>
                    <a:pt x="351" y="309"/>
                  </a:cubicBezTo>
                  <a:cubicBezTo>
                    <a:pt x="352" y="340"/>
                    <a:pt x="352" y="372"/>
                    <a:pt x="347" y="403"/>
                  </a:cubicBezTo>
                  <a:cubicBezTo>
                    <a:pt x="343" y="432"/>
                    <a:pt x="335" y="461"/>
                    <a:pt x="327" y="489"/>
                  </a:cubicBezTo>
                  <a:cubicBezTo>
                    <a:pt x="322" y="507"/>
                    <a:pt x="316" y="529"/>
                    <a:pt x="304" y="544"/>
                  </a:cubicBezTo>
                  <a:cubicBezTo>
                    <a:pt x="272" y="580"/>
                    <a:pt x="210" y="550"/>
                    <a:pt x="173" y="539"/>
                  </a:cubicBezTo>
                  <a:cubicBezTo>
                    <a:pt x="138" y="528"/>
                    <a:pt x="98" y="517"/>
                    <a:pt x="75" y="486"/>
                  </a:cubicBezTo>
                  <a:cubicBezTo>
                    <a:pt x="47" y="450"/>
                    <a:pt x="45" y="400"/>
                    <a:pt x="50" y="356"/>
                  </a:cubicBezTo>
                  <a:cubicBezTo>
                    <a:pt x="47" y="362"/>
                    <a:pt x="45" y="368"/>
                    <a:pt x="42" y="374"/>
                  </a:cubicBezTo>
                  <a:cubicBezTo>
                    <a:pt x="0" y="476"/>
                    <a:pt x="17" y="557"/>
                    <a:pt x="17" y="557"/>
                  </a:cubicBezTo>
                  <a:cubicBezTo>
                    <a:pt x="399" y="624"/>
                    <a:pt x="399" y="624"/>
                    <a:pt x="399" y="624"/>
                  </a:cubicBezTo>
                  <a:cubicBezTo>
                    <a:pt x="399" y="624"/>
                    <a:pt x="480" y="139"/>
                    <a:pt x="443" y="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7173913" y="4244975"/>
              <a:ext cx="585788" cy="552450"/>
            </a:xfrm>
            <a:custGeom>
              <a:avLst/>
              <a:gdLst>
                <a:gd name="T0" fmla="*/ 156 w 156"/>
                <a:gd name="T1" fmla="*/ 0 h 147"/>
                <a:gd name="T2" fmla="*/ 142 w 156"/>
                <a:gd name="T3" fmla="*/ 116 h 147"/>
                <a:gd name="T4" fmla="*/ 84 w 156"/>
                <a:gd name="T5" fmla="*/ 146 h 147"/>
                <a:gd name="T6" fmla="*/ 0 w 156"/>
                <a:gd name="T7" fmla="*/ 112 h 147"/>
                <a:gd name="T8" fmla="*/ 3 w 156"/>
                <a:gd name="T9" fmla="*/ 78 h 147"/>
                <a:gd name="T10" fmla="*/ 156 w 156"/>
                <a:gd name="T11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47">
                  <a:moveTo>
                    <a:pt x="156" y="0"/>
                  </a:moveTo>
                  <a:cubicBezTo>
                    <a:pt x="156" y="0"/>
                    <a:pt x="151" y="99"/>
                    <a:pt x="142" y="116"/>
                  </a:cubicBezTo>
                  <a:cubicBezTo>
                    <a:pt x="132" y="133"/>
                    <a:pt x="110" y="147"/>
                    <a:pt x="84" y="146"/>
                  </a:cubicBezTo>
                  <a:cubicBezTo>
                    <a:pt x="19" y="143"/>
                    <a:pt x="0" y="112"/>
                    <a:pt x="0" y="112"/>
                  </a:cubicBezTo>
                  <a:cubicBezTo>
                    <a:pt x="3" y="78"/>
                    <a:pt x="3" y="78"/>
                    <a:pt x="3" y="78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7185025" y="4162425"/>
              <a:ext cx="620713" cy="555625"/>
            </a:xfrm>
            <a:custGeom>
              <a:avLst/>
              <a:gdLst>
                <a:gd name="T0" fmla="*/ 165 w 165"/>
                <a:gd name="T1" fmla="*/ 0 h 148"/>
                <a:gd name="T2" fmla="*/ 151 w 165"/>
                <a:gd name="T3" fmla="*/ 116 h 148"/>
                <a:gd name="T4" fmla="*/ 93 w 165"/>
                <a:gd name="T5" fmla="*/ 146 h 148"/>
                <a:gd name="T6" fmla="*/ 0 w 165"/>
                <a:gd name="T7" fmla="*/ 121 h 148"/>
                <a:gd name="T8" fmla="*/ 32 w 165"/>
                <a:gd name="T9" fmla="*/ 69 h 148"/>
                <a:gd name="T10" fmla="*/ 165 w 165"/>
                <a:gd name="T1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48">
                  <a:moveTo>
                    <a:pt x="165" y="0"/>
                  </a:moveTo>
                  <a:cubicBezTo>
                    <a:pt x="165" y="0"/>
                    <a:pt x="160" y="99"/>
                    <a:pt x="151" y="116"/>
                  </a:cubicBezTo>
                  <a:cubicBezTo>
                    <a:pt x="141" y="133"/>
                    <a:pt x="119" y="148"/>
                    <a:pt x="93" y="146"/>
                  </a:cubicBezTo>
                  <a:cubicBezTo>
                    <a:pt x="28" y="143"/>
                    <a:pt x="0" y="121"/>
                    <a:pt x="0" y="121"/>
                  </a:cubicBezTo>
                  <a:cubicBezTo>
                    <a:pt x="32" y="69"/>
                    <a:pt x="32" y="69"/>
                    <a:pt x="32" y="69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7218363" y="4162425"/>
              <a:ext cx="587375" cy="393700"/>
            </a:xfrm>
            <a:custGeom>
              <a:avLst/>
              <a:gdLst>
                <a:gd name="T0" fmla="*/ 123 w 156"/>
                <a:gd name="T1" fmla="*/ 43 h 105"/>
                <a:gd name="T2" fmla="*/ 7 w 156"/>
                <a:gd name="T3" fmla="*/ 102 h 105"/>
                <a:gd name="T4" fmla="*/ 1 w 156"/>
                <a:gd name="T5" fmla="*/ 105 h 105"/>
                <a:gd name="T6" fmla="*/ 0 w 156"/>
                <a:gd name="T7" fmla="*/ 66 h 105"/>
                <a:gd name="T8" fmla="*/ 156 w 156"/>
                <a:gd name="T9" fmla="*/ 0 h 105"/>
                <a:gd name="T10" fmla="*/ 153 w 156"/>
                <a:gd name="T11" fmla="*/ 46 h 105"/>
                <a:gd name="T12" fmla="*/ 123 w 156"/>
                <a:gd name="T13" fmla="*/ 4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05">
                  <a:moveTo>
                    <a:pt x="123" y="43"/>
                  </a:moveTo>
                  <a:cubicBezTo>
                    <a:pt x="80" y="51"/>
                    <a:pt x="47" y="86"/>
                    <a:pt x="7" y="102"/>
                  </a:cubicBezTo>
                  <a:cubicBezTo>
                    <a:pt x="4" y="103"/>
                    <a:pt x="3" y="104"/>
                    <a:pt x="1" y="10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5" y="21"/>
                    <a:pt x="153" y="46"/>
                  </a:cubicBezTo>
                  <a:cubicBezTo>
                    <a:pt x="144" y="42"/>
                    <a:pt x="134" y="41"/>
                    <a:pt x="123" y="4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6708775" y="4065588"/>
              <a:ext cx="352425" cy="550863"/>
            </a:xfrm>
            <a:custGeom>
              <a:avLst/>
              <a:gdLst>
                <a:gd name="T0" fmla="*/ 9 w 94"/>
                <a:gd name="T1" fmla="*/ 0 h 147"/>
                <a:gd name="T2" fmla="*/ 2 w 94"/>
                <a:gd name="T3" fmla="*/ 89 h 147"/>
                <a:gd name="T4" fmla="*/ 79 w 94"/>
                <a:gd name="T5" fmla="*/ 147 h 147"/>
                <a:gd name="T6" fmla="*/ 94 w 94"/>
                <a:gd name="T7" fmla="*/ 48 h 147"/>
                <a:gd name="T8" fmla="*/ 9 w 9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47">
                  <a:moveTo>
                    <a:pt x="9" y="0"/>
                  </a:moveTo>
                  <a:cubicBezTo>
                    <a:pt x="9" y="0"/>
                    <a:pt x="0" y="80"/>
                    <a:pt x="2" y="89"/>
                  </a:cubicBezTo>
                  <a:cubicBezTo>
                    <a:pt x="4" y="98"/>
                    <a:pt x="3" y="126"/>
                    <a:pt x="79" y="147"/>
                  </a:cubicBezTo>
                  <a:cubicBezTo>
                    <a:pt x="94" y="48"/>
                    <a:pt x="94" y="48"/>
                    <a:pt x="94" y="4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6697663" y="3997325"/>
              <a:ext cx="303213" cy="552450"/>
            </a:xfrm>
            <a:custGeom>
              <a:avLst/>
              <a:gdLst>
                <a:gd name="T0" fmla="*/ 9 w 81"/>
                <a:gd name="T1" fmla="*/ 0 h 147"/>
                <a:gd name="T2" fmla="*/ 2 w 81"/>
                <a:gd name="T3" fmla="*/ 90 h 147"/>
                <a:gd name="T4" fmla="*/ 79 w 81"/>
                <a:gd name="T5" fmla="*/ 147 h 147"/>
                <a:gd name="T6" fmla="*/ 81 w 81"/>
                <a:gd name="T7" fmla="*/ 45 h 147"/>
                <a:gd name="T8" fmla="*/ 9 w 81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7">
                  <a:moveTo>
                    <a:pt x="9" y="0"/>
                  </a:moveTo>
                  <a:cubicBezTo>
                    <a:pt x="9" y="0"/>
                    <a:pt x="0" y="80"/>
                    <a:pt x="2" y="90"/>
                  </a:cubicBezTo>
                  <a:cubicBezTo>
                    <a:pt x="4" y="99"/>
                    <a:pt x="3" y="126"/>
                    <a:pt x="79" y="147"/>
                  </a:cubicBezTo>
                  <a:cubicBezTo>
                    <a:pt x="81" y="45"/>
                    <a:pt x="81" y="45"/>
                    <a:pt x="81" y="45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6708775" y="3997325"/>
              <a:ext cx="292100" cy="492125"/>
            </a:xfrm>
            <a:custGeom>
              <a:avLst/>
              <a:gdLst>
                <a:gd name="T0" fmla="*/ 68 w 78"/>
                <a:gd name="T1" fmla="*/ 126 h 131"/>
                <a:gd name="T2" fmla="*/ 0 w 78"/>
                <a:gd name="T3" fmla="*/ 61 h 131"/>
                <a:gd name="T4" fmla="*/ 6 w 78"/>
                <a:gd name="T5" fmla="*/ 0 h 131"/>
                <a:gd name="T6" fmla="*/ 78 w 78"/>
                <a:gd name="T7" fmla="*/ 45 h 131"/>
                <a:gd name="T8" fmla="*/ 77 w 78"/>
                <a:gd name="T9" fmla="*/ 131 h 131"/>
                <a:gd name="T10" fmla="*/ 68 w 78"/>
                <a:gd name="T11" fmla="*/ 12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31">
                  <a:moveTo>
                    <a:pt x="68" y="126"/>
                  </a:moveTo>
                  <a:cubicBezTo>
                    <a:pt x="40" y="112"/>
                    <a:pt x="28" y="73"/>
                    <a:pt x="0" y="61"/>
                  </a:cubicBezTo>
                  <a:cubicBezTo>
                    <a:pt x="2" y="34"/>
                    <a:pt x="6" y="0"/>
                    <a:pt x="6" y="0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4" y="129"/>
                    <a:pt x="72" y="128"/>
                    <a:pt x="68" y="126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6272213" y="4530725"/>
              <a:ext cx="928688" cy="2146300"/>
            </a:xfrm>
            <a:custGeom>
              <a:avLst/>
              <a:gdLst>
                <a:gd name="T0" fmla="*/ 247 w 247"/>
                <a:gd name="T1" fmla="*/ 10 h 572"/>
                <a:gd name="T2" fmla="*/ 233 w 247"/>
                <a:gd name="T3" fmla="*/ 436 h 572"/>
                <a:gd name="T4" fmla="*/ 125 w 247"/>
                <a:gd name="T5" fmla="*/ 572 h 572"/>
                <a:gd name="T6" fmla="*/ 47 w 247"/>
                <a:gd name="T7" fmla="*/ 558 h 572"/>
                <a:gd name="T8" fmla="*/ 6 w 247"/>
                <a:gd name="T9" fmla="*/ 415 h 572"/>
                <a:gd name="T10" fmla="*/ 182 w 247"/>
                <a:gd name="T11" fmla="*/ 0 h 572"/>
                <a:gd name="T12" fmla="*/ 247 w 247"/>
                <a:gd name="T13" fmla="*/ 1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572">
                  <a:moveTo>
                    <a:pt x="247" y="10"/>
                  </a:moveTo>
                  <a:cubicBezTo>
                    <a:pt x="233" y="436"/>
                    <a:pt x="233" y="436"/>
                    <a:pt x="233" y="436"/>
                  </a:cubicBezTo>
                  <a:cubicBezTo>
                    <a:pt x="125" y="572"/>
                    <a:pt x="125" y="572"/>
                    <a:pt x="125" y="572"/>
                  </a:cubicBezTo>
                  <a:cubicBezTo>
                    <a:pt x="47" y="558"/>
                    <a:pt x="47" y="558"/>
                    <a:pt x="47" y="558"/>
                  </a:cubicBezTo>
                  <a:cubicBezTo>
                    <a:pt x="47" y="558"/>
                    <a:pt x="0" y="459"/>
                    <a:pt x="6" y="415"/>
                  </a:cubicBezTo>
                  <a:cubicBezTo>
                    <a:pt x="12" y="370"/>
                    <a:pt x="182" y="0"/>
                    <a:pt x="182" y="0"/>
                  </a:cubicBezTo>
                  <a:lnTo>
                    <a:pt x="247" y="1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6321425" y="4530725"/>
              <a:ext cx="838200" cy="2251075"/>
            </a:xfrm>
            <a:custGeom>
              <a:avLst/>
              <a:gdLst>
                <a:gd name="T0" fmla="*/ 223 w 223"/>
                <a:gd name="T1" fmla="*/ 10 h 600"/>
                <a:gd name="T2" fmla="*/ 203 w 223"/>
                <a:gd name="T3" fmla="*/ 437 h 600"/>
                <a:gd name="T4" fmla="*/ 56 w 223"/>
                <a:gd name="T5" fmla="*/ 600 h 600"/>
                <a:gd name="T6" fmla="*/ 0 w 223"/>
                <a:gd name="T7" fmla="*/ 418 h 600"/>
                <a:gd name="T8" fmla="*/ 183 w 223"/>
                <a:gd name="T9" fmla="*/ 0 h 600"/>
                <a:gd name="T10" fmla="*/ 223 w 223"/>
                <a:gd name="T11" fmla="*/ 1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600">
                  <a:moveTo>
                    <a:pt x="223" y="10"/>
                  </a:moveTo>
                  <a:cubicBezTo>
                    <a:pt x="223" y="10"/>
                    <a:pt x="221" y="233"/>
                    <a:pt x="203" y="437"/>
                  </a:cubicBezTo>
                  <a:cubicBezTo>
                    <a:pt x="56" y="600"/>
                    <a:pt x="56" y="600"/>
                    <a:pt x="56" y="600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18"/>
                    <a:pt x="77" y="191"/>
                    <a:pt x="183" y="0"/>
                  </a:cubicBezTo>
                  <a:lnTo>
                    <a:pt x="223" y="1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6321425" y="4530725"/>
              <a:ext cx="728663" cy="2251075"/>
            </a:xfrm>
            <a:custGeom>
              <a:avLst/>
              <a:gdLst>
                <a:gd name="T0" fmla="*/ 183 w 194"/>
                <a:gd name="T1" fmla="*/ 0 h 600"/>
                <a:gd name="T2" fmla="*/ 190 w 194"/>
                <a:gd name="T3" fmla="*/ 2 h 600"/>
                <a:gd name="T4" fmla="*/ 194 w 194"/>
                <a:gd name="T5" fmla="*/ 6 h 600"/>
                <a:gd name="T6" fmla="*/ 56 w 194"/>
                <a:gd name="T7" fmla="*/ 600 h 600"/>
                <a:gd name="T8" fmla="*/ 0 w 194"/>
                <a:gd name="T9" fmla="*/ 418 h 600"/>
                <a:gd name="T10" fmla="*/ 183 w 194"/>
                <a:gd name="T11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600">
                  <a:moveTo>
                    <a:pt x="183" y="0"/>
                  </a:moveTo>
                  <a:cubicBezTo>
                    <a:pt x="190" y="2"/>
                    <a:pt x="190" y="2"/>
                    <a:pt x="190" y="2"/>
                  </a:cubicBezTo>
                  <a:cubicBezTo>
                    <a:pt x="194" y="6"/>
                    <a:pt x="194" y="6"/>
                    <a:pt x="194" y="6"/>
                  </a:cubicBezTo>
                  <a:cubicBezTo>
                    <a:pt x="56" y="600"/>
                    <a:pt x="56" y="600"/>
                    <a:pt x="56" y="600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18"/>
                    <a:pt x="77" y="191"/>
                    <a:pt x="183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6821488" y="4695825"/>
              <a:ext cx="327025" cy="592138"/>
            </a:xfrm>
            <a:custGeom>
              <a:avLst/>
              <a:gdLst>
                <a:gd name="T0" fmla="*/ 27 w 87"/>
                <a:gd name="T1" fmla="*/ 0 h 158"/>
                <a:gd name="T2" fmla="*/ 27 w 87"/>
                <a:gd name="T3" fmla="*/ 0 h 158"/>
                <a:gd name="T4" fmla="*/ 87 w 87"/>
                <a:gd name="T5" fmla="*/ 94 h 158"/>
                <a:gd name="T6" fmla="*/ 84 w 87"/>
                <a:gd name="T7" fmla="*/ 158 h 158"/>
                <a:gd name="T8" fmla="*/ 84 w 87"/>
                <a:gd name="T9" fmla="*/ 158 h 158"/>
                <a:gd name="T10" fmla="*/ 0 w 87"/>
                <a:gd name="T11" fmla="*/ 53 h 158"/>
                <a:gd name="T12" fmla="*/ 27 w 87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58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6" y="39"/>
                    <a:pt x="87" y="94"/>
                  </a:cubicBezTo>
                  <a:cubicBezTo>
                    <a:pt x="86" y="114"/>
                    <a:pt x="85" y="135"/>
                    <a:pt x="84" y="158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158"/>
                    <a:pt x="20" y="120"/>
                    <a:pt x="0" y="53"/>
                  </a:cubicBezTo>
                  <a:cubicBezTo>
                    <a:pt x="8" y="36"/>
                    <a:pt x="17" y="18"/>
                    <a:pt x="27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6596063" y="5172075"/>
              <a:ext cx="525463" cy="731838"/>
            </a:xfrm>
            <a:custGeom>
              <a:avLst/>
              <a:gdLst>
                <a:gd name="T0" fmla="*/ 0 w 140"/>
                <a:gd name="T1" fmla="*/ 59 h 195"/>
                <a:gd name="T2" fmla="*/ 0 w 140"/>
                <a:gd name="T3" fmla="*/ 59 h 195"/>
                <a:gd name="T4" fmla="*/ 25 w 140"/>
                <a:gd name="T5" fmla="*/ 0 h 195"/>
                <a:gd name="T6" fmla="*/ 25 w 140"/>
                <a:gd name="T7" fmla="*/ 0 h 195"/>
                <a:gd name="T8" fmla="*/ 140 w 140"/>
                <a:gd name="T9" fmla="*/ 126 h 195"/>
                <a:gd name="T10" fmla="*/ 140 w 140"/>
                <a:gd name="T11" fmla="*/ 126 h 195"/>
                <a:gd name="T12" fmla="*/ 135 w 140"/>
                <a:gd name="T13" fmla="*/ 195 h 195"/>
                <a:gd name="T14" fmla="*/ 0 w 140"/>
                <a:gd name="T15" fmla="*/ 5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95">
                  <a:moveTo>
                    <a:pt x="0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8" y="40"/>
                    <a:pt x="16" y="2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3" y="82"/>
                    <a:pt x="140" y="126"/>
                    <a:pt x="140" y="126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38" y="149"/>
                    <a:pt x="137" y="172"/>
                    <a:pt x="135" y="195"/>
                  </a:cubicBezTo>
                  <a:cubicBezTo>
                    <a:pt x="47" y="167"/>
                    <a:pt x="0" y="59"/>
                    <a:pt x="0" y="5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6400800" y="5686425"/>
              <a:ext cx="514350" cy="806450"/>
            </a:xfrm>
            <a:custGeom>
              <a:avLst/>
              <a:gdLst>
                <a:gd name="T0" fmla="*/ 104 w 137"/>
                <a:gd name="T1" fmla="*/ 215 h 215"/>
                <a:gd name="T2" fmla="*/ 0 w 137"/>
                <a:gd name="T3" fmla="*/ 51 h 215"/>
                <a:gd name="T4" fmla="*/ 0 w 137"/>
                <a:gd name="T5" fmla="*/ 51 h 215"/>
                <a:gd name="T6" fmla="*/ 20 w 137"/>
                <a:gd name="T7" fmla="*/ 0 h 215"/>
                <a:gd name="T8" fmla="*/ 20 w 137"/>
                <a:gd name="T9" fmla="*/ 0 h 215"/>
                <a:gd name="T10" fmla="*/ 137 w 137"/>
                <a:gd name="T11" fmla="*/ 179 h 215"/>
                <a:gd name="T12" fmla="*/ 104 w 137"/>
                <a:gd name="T13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215">
                  <a:moveTo>
                    <a:pt x="104" y="215"/>
                  </a:moveTo>
                  <a:cubicBezTo>
                    <a:pt x="42" y="172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6" y="36"/>
                    <a:pt x="12" y="19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56" y="99"/>
                    <a:pt x="136" y="179"/>
                    <a:pt x="137" y="179"/>
                  </a:cubicBezTo>
                  <a:lnTo>
                    <a:pt x="104" y="21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6881813" y="4308475"/>
              <a:ext cx="379413" cy="300038"/>
            </a:xfrm>
            <a:custGeom>
              <a:avLst/>
              <a:gdLst>
                <a:gd name="T0" fmla="*/ 100 w 101"/>
                <a:gd name="T1" fmla="*/ 21 h 80"/>
                <a:gd name="T2" fmla="*/ 75 w 101"/>
                <a:gd name="T3" fmla="*/ 78 h 80"/>
                <a:gd name="T4" fmla="*/ 32 w 101"/>
                <a:gd name="T5" fmla="*/ 69 h 80"/>
                <a:gd name="T6" fmla="*/ 22 w 101"/>
                <a:gd name="T7" fmla="*/ 0 h 80"/>
                <a:gd name="T8" fmla="*/ 100 w 101"/>
                <a:gd name="T9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80">
                  <a:moveTo>
                    <a:pt x="100" y="21"/>
                  </a:moveTo>
                  <a:cubicBezTo>
                    <a:pt x="101" y="32"/>
                    <a:pt x="91" y="73"/>
                    <a:pt x="75" y="78"/>
                  </a:cubicBezTo>
                  <a:cubicBezTo>
                    <a:pt x="66" y="80"/>
                    <a:pt x="50" y="77"/>
                    <a:pt x="32" y="69"/>
                  </a:cubicBezTo>
                  <a:cubicBezTo>
                    <a:pt x="0" y="55"/>
                    <a:pt x="22" y="0"/>
                    <a:pt x="22" y="0"/>
                  </a:cubicBezTo>
                  <a:lnTo>
                    <a:pt x="100" y="21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5903913" y="357187"/>
              <a:ext cx="2817813" cy="4110038"/>
            </a:xfrm>
            <a:custGeom>
              <a:avLst/>
              <a:gdLst>
                <a:gd name="T0" fmla="*/ 52 w 750"/>
                <a:gd name="T1" fmla="*/ 488 h 1095"/>
                <a:gd name="T2" fmla="*/ 1 w 750"/>
                <a:gd name="T3" fmla="*/ 840 h 1095"/>
                <a:gd name="T4" fmla="*/ 60 w 750"/>
                <a:gd name="T5" fmla="*/ 957 h 1095"/>
                <a:gd name="T6" fmla="*/ 240 w 750"/>
                <a:gd name="T7" fmla="*/ 1023 h 1095"/>
                <a:gd name="T8" fmla="*/ 317 w 750"/>
                <a:gd name="T9" fmla="*/ 1089 h 1095"/>
                <a:gd name="T10" fmla="*/ 355 w 750"/>
                <a:gd name="T11" fmla="*/ 1090 h 1095"/>
                <a:gd name="T12" fmla="*/ 406 w 750"/>
                <a:gd name="T13" fmla="*/ 1067 h 1095"/>
                <a:gd name="T14" fmla="*/ 610 w 750"/>
                <a:gd name="T15" fmla="*/ 1066 h 1095"/>
                <a:gd name="T16" fmla="*/ 673 w 750"/>
                <a:gd name="T17" fmla="*/ 984 h 1095"/>
                <a:gd name="T18" fmla="*/ 748 w 750"/>
                <a:gd name="T19" fmla="*/ 568 h 1095"/>
                <a:gd name="T20" fmla="*/ 684 w 750"/>
                <a:gd name="T21" fmla="*/ 290 h 1095"/>
                <a:gd name="T22" fmla="*/ 52 w 750"/>
                <a:gd name="T23" fmla="*/ 488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0" h="1095">
                  <a:moveTo>
                    <a:pt x="52" y="488"/>
                  </a:moveTo>
                  <a:cubicBezTo>
                    <a:pt x="52" y="488"/>
                    <a:pt x="0" y="754"/>
                    <a:pt x="1" y="840"/>
                  </a:cubicBezTo>
                  <a:cubicBezTo>
                    <a:pt x="1" y="926"/>
                    <a:pt x="14" y="937"/>
                    <a:pt x="60" y="957"/>
                  </a:cubicBezTo>
                  <a:cubicBezTo>
                    <a:pt x="105" y="978"/>
                    <a:pt x="220" y="1004"/>
                    <a:pt x="240" y="1023"/>
                  </a:cubicBezTo>
                  <a:cubicBezTo>
                    <a:pt x="260" y="1041"/>
                    <a:pt x="283" y="1088"/>
                    <a:pt x="317" y="1089"/>
                  </a:cubicBezTo>
                  <a:cubicBezTo>
                    <a:pt x="331" y="1090"/>
                    <a:pt x="345" y="1095"/>
                    <a:pt x="355" y="1090"/>
                  </a:cubicBezTo>
                  <a:cubicBezTo>
                    <a:pt x="370" y="1081"/>
                    <a:pt x="394" y="1068"/>
                    <a:pt x="406" y="1067"/>
                  </a:cubicBezTo>
                  <a:cubicBezTo>
                    <a:pt x="426" y="1066"/>
                    <a:pt x="583" y="1070"/>
                    <a:pt x="610" y="1066"/>
                  </a:cubicBezTo>
                  <a:cubicBezTo>
                    <a:pt x="637" y="1062"/>
                    <a:pt x="659" y="1043"/>
                    <a:pt x="673" y="984"/>
                  </a:cubicBezTo>
                  <a:cubicBezTo>
                    <a:pt x="686" y="926"/>
                    <a:pt x="750" y="689"/>
                    <a:pt x="748" y="568"/>
                  </a:cubicBezTo>
                  <a:cubicBezTo>
                    <a:pt x="746" y="448"/>
                    <a:pt x="749" y="349"/>
                    <a:pt x="684" y="290"/>
                  </a:cubicBezTo>
                  <a:cubicBezTo>
                    <a:pt x="666" y="264"/>
                    <a:pt x="146" y="0"/>
                    <a:pt x="52" y="48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8"/>
            <p:cNvSpPr/>
            <p:nvPr/>
          </p:nvSpPr>
          <p:spPr bwMode="auto">
            <a:xfrm>
              <a:off x="8477250" y="2759075"/>
              <a:ext cx="585788" cy="855663"/>
            </a:xfrm>
            <a:custGeom>
              <a:avLst/>
              <a:gdLst>
                <a:gd name="T0" fmla="*/ 0 w 156"/>
                <a:gd name="T1" fmla="*/ 206 h 228"/>
                <a:gd name="T2" fmla="*/ 108 w 156"/>
                <a:gd name="T3" fmla="*/ 45 h 228"/>
                <a:gd name="T4" fmla="*/ 7 w 156"/>
                <a:gd name="T5" fmla="*/ 63 h 228"/>
                <a:gd name="T6" fmla="*/ 0 w 156"/>
                <a:gd name="T7" fmla="*/ 2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228">
                  <a:moveTo>
                    <a:pt x="0" y="206"/>
                  </a:moveTo>
                  <a:cubicBezTo>
                    <a:pt x="121" y="228"/>
                    <a:pt x="156" y="89"/>
                    <a:pt x="108" y="45"/>
                  </a:cubicBezTo>
                  <a:cubicBezTo>
                    <a:pt x="59" y="0"/>
                    <a:pt x="7" y="63"/>
                    <a:pt x="7" y="63"/>
                  </a:cubicBezTo>
                  <a:lnTo>
                    <a:pt x="0" y="206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9"/>
            <p:cNvSpPr/>
            <p:nvPr/>
          </p:nvSpPr>
          <p:spPr bwMode="auto">
            <a:xfrm>
              <a:off x="5559425" y="2293937"/>
              <a:ext cx="627063" cy="735013"/>
            </a:xfrm>
            <a:custGeom>
              <a:avLst/>
              <a:gdLst>
                <a:gd name="T0" fmla="*/ 118 w 167"/>
                <a:gd name="T1" fmla="*/ 196 h 196"/>
                <a:gd name="T2" fmla="*/ 33 w 167"/>
                <a:gd name="T3" fmla="*/ 148 h 196"/>
                <a:gd name="T4" fmla="*/ 97 w 167"/>
                <a:gd name="T5" fmla="*/ 10 h 196"/>
                <a:gd name="T6" fmla="*/ 148 w 167"/>
                <a:gd name="T7" fmla="*/ 97 h 196"/>
                <a:gd name="T8" fmla="*/ 118 w 167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96">
                  <a:moveTo>
                    <a:pt x="118" y="196"/>
                  </a:moveTo>
                  <a:cubicBezTo>
                    <a:pt x="118" y="196"/>
                    <a:pt x="66" y="195"/>
                    <a:pt x="33" y="148"/>
                  </a:cubicBezTo>
                  <a:cubicBezTo>
                    <a:pt x="0" y="102"/>
                    <a:pt x="27" y="0"/>
                    <a:pt x="97" y="10"/>
                  </a:cubicBezTo>
                  <a:cubicBezTo>
                    <a:pt x="167" y="20"/>
                    <a:pt x="148" y="97"/>
                    <a:pt x="148" y="97"/>
                  </a:cubicBezTo>
                  <a:lnTo>
                    <a:pt x="118" y="196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5991225" y="954087"/>
              <a:ext cx="2711450" cy="3419475"/>
            </a:xfrm>
            <a:custGeom>
              <a:avLst/>
              <a:gdLst>
                <a:gd name="T0" fmla="*/ 73 w 722"/>
                <a:gd name="T1" fmla="*/ 351 h 911"/>
                <a:gd name="T2" fmla="*/ 36 w 722"/>
                <a:gd name="T3" fmla="*/ 534 h 911"/>
                <a:gd name="T4" fmla="*/ 4 w 722"/>
                <a:gd name="T5" fmla="*/ 690 h 911"/>
                <a:gd name="T6" fmla="*/ 37 w 722"/>
                <a:gd name="T7" fmla="*/ 756 h 911"/>
                <a:gd name="T8" fmla="*/ 135 w 722"/>
                <a:gd name="T9" fmla="*/ 798 h 911"/>
                <a:gd name="T10" fmla="*/ 176 w 722"/>
                <a:gd name="T11" fmla="*/ 813 h 911"/>
                <a:gd name="T12" fmla="*/ 235 w 722"/>
                <a:gd name="T13" fmla="*/ 869 h 911"/>
                <a:gd name="T14" fmla="*/ 311 w 722"/>
                <a:gd name="T15" fmla="*/ 904 h 911"/>
                <a:gd name="T16" fmla="*/ 418 w 722"/>
                <a:gd name="T17" fmla="*/ 890 h 911"/>
                <a:gd name="T18" fmla="*/ 582 w 722"/>
                <a:gd name="T19" fmla="*/ 870 h 911"/>
                <a:gd name="T20" fmla="*/ 643 w 722"/>
                <a:gd name="T21" fmla="*/ 788 h 911"/>
                <a:gd name="T22" fmla="*/ 708 w 722"/>
                <a:gd name="T23" fmla="*/ 369 h 911"/>
                <a:gd name="T24" fmla="*/ 661 w 722"/>
                <a:gd name="T25" fmla="*/ 95 h 911"/>
                <a:gd name="T26" fmla="*/ 599 w 722"/>
                <a:gd name="T27" fmla="*/ 59 h 911"/>
                <a:gd name="T28" fmla="*/ 516 w 722"/>
                <a:gd name="T29" fmla="*/ 37 h 911"/>
                <a:gd name="T30" fmla="*/ 396 w 722"/>
                <a:gd name="T31" fmla="*/ 1 h 911"/>
                <a:gd name="T32" fmla="*/ 277 w 722"/>
                <a:gd name="T33" fmla="*/ 25 h 911"/>
                <a:gd name="T34" fmla="*/ 144 w 722"/>
                <a:gd name="T35" fmla="*/ 120 h 911"/>
                <a:gd name="T36" fmla="*/ 86 w 722"/>
                <a:gd name="T37" fmla="*/ 284 h 911"/>
                <a:gd name="T38" fmla="*/ 73 w 722"/>
                <a:gd name="T39" fmla="*/ 351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2" h="911">
                  <a:moveTo>
                    <a:pt x="73" y="351"/>
                  </a:moveTo>
                  <a:cubicBezTo>
                    <a:pt x="63" y="413"/>
                    <a:pt x="56" y="474"/>
                    <a:pt x="36" y="534"/>
                  </a:cubicBezTo>
                  <a:cubicBezTo>
                    <a:pt x="20" y="584"/>
                    <a:pt x="0" y="637"/>
                    <a:pt x="4" y="690"/>
                  </a:cubicBezTo>
                  <a:cubicBezTo>
                    <a:pt x="7" y="716"/>
                    <a:pt x="14" y="744"/>
                    <a:pt x="37" y="756"/>
                  </a:cubicBezTo>
                  <a:cubicBezTo>
                    <a:pt x="68" y="772"/>
                    <a:pt x="103" y="784"/>
                    <a:pt x="135" y="798"/>
                  </a:cubicBezTo>
                  <a:cubicBezTo>
                    <a:pt x="148" y="804"/>
                    <a:pt x="163" y="806"/>
                    <a:pt x="176" y="813"/>
                  </a:cubicBezTo>
                  <a:cubicBezTo>
                    <a:pt x="201" y="824"/>
                    <a:pt x="213" y="854"/>
                    <a:pt x="235" y="869"/>
                  </a:cubicBezTo>
                  <a:cubicBezTo>
                    <a:pt x="258" y="885"/>
                    <a:pt x="284" y="899"/>
                    <a:pt x="311" y="904"/>
                  </a:cubicBezTo>
                  <a:cubicBezTo>
                    <a:pt x="348" y="911"/>
                    <a:pt x="384" y="893"/>
                    <a:pt x="418" y="890"/>
                  </a:cubicBezTo>
                  <a:cubicBezTo>
                    <a:pt x="503" y="882"/>
                    <a:pt x="572" y="871"/>
                    <a:pt x="582" y="870"/>
                  </a:cubicBezTo>
                  <a:cubicBezTo>
                    <a:pt x="608" y="866"/>
                    <a:pt x="629" y="847"/>
                    <a:pt x="643" y="788"/>
                  </a:cubicBezTo>
                  <a:cubicBezTo>
                    <a:pt x="656" y="729"/>
                    <a:pt x="709" y="490"/>
                    <a:pt x="708" y="369"/>
                  </a:cubicBezTo>
                  <a:cubicBezTo>
                    <a:pt x="707" y="249"/>
                    <a:pt x="722" y="153"/>
                    <a:pt x="661" y="95"/>
                  </a:cubicBezTo>
                  <a:cubicBezTo>
                    <a:pt x="649" y="78"/>
                    <a:pt x="616" y="67"/>
                    <a:pt x="599" y="59"/>
                  </a:cubicBezTo>
                  <a:cubicBezTo>
                    <a:pt x="570" y="46"/>
                    <a:pt x="545" y="43"/>
                    <a:pt x="516" y="37"/>
                  </a:cubicBezTo>
                  <a:cubicBezTo>
                    <a:pt x="475" y="28"/>
                    <a:pt x="439" y="3"/>
                    <a:pt x="396" y="1"/>
                  </a:cubicBezTo>
                  <a:cubicBezTo>
                    <a:pt x="356" y="0"/>
                    <a:pt x="315" y="13"/>
                    <a:pt x="277" y="25"/>
                  </a:cubicBezTo>
                  <a:cubicBezTo>
                    <a:pt x="224" y="43"/>
                    <a:pt x="177" y="73"/>
                    <a:pt x="144" y="120"/>
                  </a:cubicBezTo>
                  <a:cubicBezTo>
                    <a:pt x="111" y="169"/>
                    <a:pt x="99" y="227"/>
                    <a:pt x="86" y="284"/>
                  </a:cubicBezTo>
                  <a:cubicBezTo>
                    <a:pt x="81" y="306"/>
                    <a:pt x="77" y="329"/>
                    <a:pt x="73" y="351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1"/>
            <p:cNvSpPr/>
            <p:nvPr/>
          </p:nvSpPr>
          <p:spPr bwMode="auto">
            <a:xfrm>
              <a:off x="6223000" y="307975"/>
              <a:ext cx="2430463" cy="1955800"/>
            </a:xfrm>
            <a:custGeom>
              <a:avLst/>
              <a:gdLst>
                <a:gd name="T0" fmla="*/ 334 w 647"/>
                <a:gd name="T1" fmla="*/ 521 h 521"/>
                <a:gd name="T2" fmla="*/ 647 w 647"/>
                <a:gd name="T3" fmla="*/ 449 h 521"/>
                <a:gd name="T4" fmla="*/ 599 w 647"/>
                <a:gd name="T5" fmla="*/ 267 h 521"/>
                <a:gd name="T6" fmla="*/ 0 w 647"/>
                <a:gd name="T7" fmla="*/ 423 h 521"/>
                <a:gd name="T8" fmla="*/ 236 w 647"/>
                <a:gd name="T9" fmla="*/ 514 h 521"/>
                <a:gd name="T10" fmla="*/ 334 w 647"/>
                <a:gd name="T11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7" h="521">
                  <a:moveTo>
                    <a:pt x="334" y="521"/>
                  </a:moveTo>
                  <a:cubicBezTo>
                    <a:pt x="440" y="511"/>
                    <a:pt x="548" y="485"/>
                    <a:pt x="647" y="449"/>
                  </a:cubicBezTo>
                  <a:cubicBezTo>
                    <a:pt x="647" y="372"/>
                    <a:pt x="643" y="309"/>
                    <a:pt x="599" y="267"/>
                  </a:cubicBezTo>
                  <a:cubicBezTo>
                    <a:pt x="582" y="242"/>
                    <a:pt x="117" y="0"/>
                    <a:pt x="0" y="423"/>
                  </a:cubicBezTo>
                  <a:cubicBezTo>
                    <a:pt x="78" y="456"/>
                    <a:pt x="155" y="489"/>
                    <a:pt x="236" y="514"/>
                  </a:cubicBezTo>
                  <a:cubicBezTo>
                    <a:pt x="267" y="517"/>
                    <a:pt x="301" y="517"/>
                    <a:pt x="334" y="52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2"/>
            <p:cNvSpPr/>
            <p:nvPr/>
          </p:nvSpPr>
          <p:spPr bwMode="auto">
            <a:xfrm>
              <a:off x="5843588" y="1141412"/>
              <a:ext cx="711200" cy="2016125"/>
            </a:xfrm>
            <a:custGeom>
              <a:avLst/>
              <a:gdLst>
                <a:gd name="T0" fmla="*/ 62 w 189"/>
                <a:gd name="T1" fmla="*/ 0 h 537"/>
                <a:gd name="T2" fmla="*/ 0 w 189"/>
                <a:gd name="T3" fmla="*/ 317 h 537"/>
                <a:gd name="T4" fmla="*/ 34 w 189"/>
                <a:gd name="T5" fmla="*/ 320 h 537"/>
                <a:gd name="T6" fmla="*/ 74 w 189"/>
                <a:gd name="T7" fmla="*/ 391 h 537"/>
                <a:gd name="T8" fmla="*/ 41 w 189"/>
                <a:gd name="T9" fmla="*/ 518 h 537"/>
                <a:gd name="T10" fmla="*/ 63 w 189"/>
                <a:gd name="T11" fmla="*/ 532 h 537"/>
                <a:gd name="T12" fmla="*/ 88 w 189"/>
                <a:gd name="T13" fmla="*/ 526 h 537"/>
                <a:gd name="T14" fmla="*/ 189 w 189"/>
                <a:gd name="T15" fmla="*/ 73 h 537"/>
                <a:gd name="T16" fmla="*/ 62 w 189"/>
                <a:gd name="T1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537">
                  <a:moveTo>
                    <a:pt x="62" y="0"/>
                  </a:moveTo>
                  <a:cubicBezTo>
                    <a:pt x="62" y="0"/>
                    <a:pt x="5" y="231"/>
                    <a:pt x="0" y="317"/>
                  </a:cubicBezTo>
                  <a:cubicBezTo>
                    <a:pt x="0" y="317"/>
                    <a:pt x="16" y="315"/>
                    <a:pt x="34" y="320"/>
                  </a:cubicBezTo>
                  <a:cubicBezTo>
                    <a:pt x="49" y="324"/>
                    <a:pt x="78" y="341"/>
                    <a:pt x="74" y="391"/>
                  </a:cubicBezTo>
                  <a:cubicBezTo>
                    <a:pt x="68" y="485"/>
                    <a:pt x="41" y="518"/>
                    <a:pt x="41" y="518"/>
                  </a:cubicBezTo>
                  <a:cubicBezTo>
                    <a:pt x="41" y="518"/>
                    <a:pt x="41" y="528"/>
                    <a:pt x="63" y="532"/>
                  </a:cubicBezTo>
                  <a:cubicBezTo>
                    <a:pt x="85" y="537"/>
                    <a:pt x="88" y="526"/>
                    <a:pt x="88" y="526"/>
                  </a:cubicBezTo>
                  <a:cubicBezTo>
                    <a:pt x="189" y="73"/>
                    <a:pt x="189" y="73"/>
                    <a:pt x="189" y="73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3"/>
            <p:cNvSpPr/>
            <p:nvPr/>
          </p:nvSpPr>
          <p:spPr bwMode="auto">
            <a:xfrm>
              <a:off x="5843588" y="2079625"/>
              <a:ext cx="263525" cy="357188"/>
            </a:xfrm>
            <a:custGeom>
              <a:avLst/>
              <a:gdLst>
                <a:gd name="T0" fmla="*/ 66 w 70"/>
                <a:gd name="T1" fmla="*/ 95 h 95"/>
                <a:gd name="T2" fmla="*/ 70 w 70"/>
                <a:gd name="T3" fmla="*/ 56 h 95"/>
                <a:gd name="T4" fmla="*/ 63 w 70"/>
                <a:gd name="T5" fmla="*/ 40 h 95"/>
                <a:gd name="T6" fmla="*/ 18 w 70"/>
                <a:gd name="T7" fmla="*/ 2 h 95"/>
                <a:gd name="T8" fmla="*/ 9 w 70"/>
                <a:gd name="T9" fmla="*/ 0 h 95"/>
                <a:gd name="T10" fmla="*/ 0 w 70"/>
                <a:gd name="T11" fmla="*/ 67 h 95"/>
                <a:gd name="T12" fmla="*/ 34 w 70"/>
                <a:gd name="T13" fmla="*/ 70 h 95"/>
                <a:gd name="T14" fmla="*/ 66 w 7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95">
                  <a:moveTo>
                    <a:pt x="66" y="95"/>
                  </a:moveTo>
                  <a:cubicBezTo>
                    <a:pt x="67" y="82"/>
                    <a:pt x="68" y="70"/>
                    <a:pt x="70" y="56"/>
                  </a:cubicBezTo>
                  <a:cubicBezTo>
                    <a:pt x="67" y="51"/>
                    <a:pt x="65" y="45"/>
                    <a:pt x="63" y="40"/>
                  </a:cubicBezTo>
                  <a:cubicBezTo>
                    <a:pt x="47" y="28"/>
                    <a:pt x="33" y="14"/>
                    <a:pt x="18" y="2"/>
                  </a:cubicBezTo>
                  <a:cubicBezTo>
                    <a:pt x="15" y="1"/>
                    <a:pt x="12" y="1"/>
                    <a:pt x="9" y="0"/>
                  </a:cubicBezTo>
                  <a:cubicBezTo>
                    <a:pt x="4" y="26"/>
                    <a:pt x="1" y="50"/>
                    <a:pt x="0" y="67"/>
                  </a:cubicBezTo>
                  <a:cubicBezTo>
                    <a:pt x="0" y="67"/>
                    <a:pt x="16" y="65"/>
                    <a:pt x="34" y="70"/>
                  </a:cubicBezTo>
                  <a:cubicBezTo>
                    <a:pt x="43" y="72"/>
                    <a:pt x="57" y="79"/>
                    <a:pt x="66" y="95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4"/>
            <p:cNvSpPr/>
            <p:nvPr/>
          </p:nvSpPr>
          <p:spPr bwMode="auto">
            <a:xfrm>
              <a:off x="5980113" y="1298575"/>
              <a:ext cx="525463" cy="566738"/>
            </a:xfrm>
            <a:custGeom>
              <a:avLst/>
              <a:gdLst>
                <a:gd name="T0" fmla="*/ 14 w 140"/>
                <a:gd name="T1" fmla="*/ 0 h 151"/>
                <a:gd name="T2" fmla="*/ 0 w 140"/>
                <a:gd name="T3" fmla="*/ 69 h 151"/>
                <a:gd name="T4" fmla="*/ 126 w 140"/>
                <a:gd name="T5" fmla="*/ 151 h 151"/>
                <a:gd name="T6" fmla="*/ 140 w 140"/>
                <a:gd name="T7" fmla="*/ 92 h 151"/>
                <a:gd name="T8" fmla="*/ 14 w 140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51">
                  <a:moveTo>
                    <a:pt x="14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7" y="138"/>
                    <a:pt x="126" y="151"/>
                  </a:cubicBezTo>
                  <a:cubicBezTo>
                    <a:pt x="140" y="92"/>
                    <a:pt x="140" y="92"/>
                    <a:pt x="140" y="92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5"/>
            <p:cNvSpPr/>
            <p:nvPr/>
          </p:nvSpPr>
          <p:spPr bwMode="auto">
            <a:xfrm>
              <a:off x="5840413" y="327025"/>
              <a:ext cx="3595688" cy="3216275"/>
            </a:xfrm>
            <a:custGeom>
              <a:avLst/>
              <a:gdLst>
                <a:gd name="T0" fmla="*/ 178 w 957"/>
                <a:gd name="T1" fmla="*/ 19 h 857"/>
                <a:gd name="T2" fmla="*/ 353 w 957"/>
                <a:gd name="T3" fmla="*/ 126 h 857"/>
                <a:gd name="T4" fmla="*/ 690 w 957"/>
                <a:gd name="T5" fmla="*/ 98 h 857"/>
                <a:gd name="T6" fmla="*/ 837 w 957"/>
                <a:gd name="T7" fmla="*/ 294 h 857"/>
                <a:gd name="T8" fmla="*/ 945 w 957"/>
                <a:gd name="T9" fmla="*/ 370 h 857"/>
                <a:gd name="T10" fmla="*/ 814 w 957"/>
                <a:gd name="T11" fmla="*/ 697 h 857"/>
                <a:gd name="T12" fmla="*/ 806 w 957"/>
                <a:gd name="T13" fmla="*/ 690 h 857"/>
                <a:gd name="T14" fmla="*/ 734 w 957"/>
                <a:gd name="T15" fmla="*/ 693 h 857"/>
                <a:gd name="T16" fmla="*/ 709 w 957"/>
                <a:gd name="T17" fmla="*/ 845 h 857"/>
                <a:gd name="T18" fmla="*/ 681 w 957"/>
                <a:gd name="T19" fmla="*/ 852 h 857"/>
                <a:gd name="T20" fmla="*/ 661 w 957"/>
                <a:gd name="T21" fmla="*/ 825 h 857"/>
                <a:gd name="T22" fmla="*/ 712 w 957"/>
                <a:gd name="T23" fmla="*/ 541 h 857"/>
                <a:gd name="T24" fmla="*/ 728 w 957"/>
                <a:gd name="T25" fmla="*/ 416 h 857"/>
                <a:gd name="T26" fmla="*/ 236 w 957"/>
                <a:gd name="T27" fmla="*/ 432 h 857"/>
                <a:gd name="T28" fmla="*/ 6 w 957"/>
                <a:gd name="T29" fmla="*/ 67 h 857"/>
                <a:gd name="T30" fmla="*/ 72 w 957"/>
                <a:gd name="T31" fmla="*/ 169 h 857"/>
                <a:gd name="T32" fmla="*/ 111 w 957"/>
                <a:gd name="T33" fmla="*/ 0 h 857"/>
                <a:gd name="T34" fmla="*/ 145 w 957"/>
                <a:gd name="T35" fmla="*/ 99 h 857"/>
                <a:gd name="T36" fmla="*/ 178 w 957"/>
                <a:gd name="T37" fmla="*/ 19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7" h="857">
                  <a:moveTo>
                    <a:pt x="178" y="19"/>
                  </a:moveTo>
                  <a:cubicBezTo>
                    <a:pt x="178" y="19"/>
                    <a:pt x="162" y="124"/>
                    <a:pt x="353" y="126"/>
                  </a:cubicBezTo>
                  <a:cubicBezTo>
                    <a:pt x="484" y="127"/>
                    <a:pt x="587" y="75"/>
                    <a:pt x="690" y="98"/>
                  </a:cubicBezTo>
                  <a:cubicBezTo>
                    <a:pt x="792" y="122"/>
                    <a:pt x="848" y="228"/>
                    <a:pt x="837" y="294"/>
                  </a:cubicBezTo>
                  <a:cubicBezTo>
                    <a:pt x="837" y="294"/>
                    <a:pt x="925" y="257"/>
                    <a:pt x="945" y="370"/>
                  </a:cubicBezTo>
                  <a:cubicBezTo>
                    <a:pt x="957" y="440"/>
                    <a:pt x="902" y="544"/>
                    <a:pt x="814" y="697"/>
                  </a:cubicBezTo>
                  <a:cubicBezTo>
                    <a:pt x="814" y="697"/>
                    <a:pt x="811" y="693"/>
                    <a:pt x="806" y="690"/>
                  </a:cubicBezTo>
                  <a:cubicBezTo>
                    <a:pt x="795" y="680"/>
                    <a:pt x="769" y="668"/>
                    <a:pt x="734" y="693"/>
                  </a:cubicBezTo>
                  <a:cubicBezTo>
                    <a:pt x="706" y="713"/>
                    <a:pt x="709" y="845"/>
                    <a:pt x="709" y="845"/>
                  </a:cubicBezTo>
                  <a:cubicBezTo>
                    <a:pt x="709" y="845"/>
                    <a:pt x="710" y="857"/>
                    <a:pt x="681" y="852"/>
                  </a:cubicBezTo>
                  <a:cubicBezTo>
                    <a:pt x="653" y="847"/>
                    <a:pt x="661" y="825"/>
                    <a:pt x="661" y="825"/>
                  </a:cubicBezTo>
                  <a:cubicBezTo>
                    <a:pt x="661" y="825"/>
                    <a:pt x="680" y="698"/>
                    <a:pt x="712" y="541"/>
                  </a:cubicBezTo>
                  <a:cubicBezTo>
                    <a:pt x="724" y="476"/>
                    <a:pt x="735" y="437"/>
                    <a:pt x="728" y="416"/>
                  </a:cubicBezTo>
                  <a:cubicBezTo>
                    <a:pt x="728" y="416"/>
                    <a:pt x="468" y="527"/>
                    <a:pt x="236" y="432"/>
                  </a:cubicBezTo>
                  <a:cubicBezTo>
                    <a:pt x="4" y="336"/>
                    <a:pt x="0" y="177"/>
                    <a:pt x="6" y="67"/>
                  </a:cubicBezTo>
                  <a:cubicBezTo>
                    <a:pt x="6" y="67"/>
                    <a:pt x="18" y="137"/>
                    <a:pt x="72" y="169"/>
                  </a:cubicBezTo>
                  <a:cubicBezTo>
                    <a:pt x="72" y="169"/>
                    <a:pt x="36" y="74"/>
                    <a:pt x="111" y="0"/>
                  </a:cubicBezTo>
                  <a:cubicBezTo>
                    <a:pt x="111" y="0"/>
                    <a:pt x="116" y="72"/>
                    <a:pt x="145" y="99"/>
                  </a:cubicBezTo>
                  <a:cubicBezTo>
                    <a:pt x="145" y="99"/>
                    <a:pt x="132" y="82"/>
                    <a:pt x="178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6"/>
            <p:cNvSpPr/>
            <p:nvPr/>
          </p:nvSpPr>
          <p:spPr bwMode="auto">
            <a:xfrm>
              <a:off x="5840413" y="327025"/>
              <a:ext cx="1300163" cy="1733550"/>
            </a:xfrm>
            <a:custGeom>
              <a:avLst/>
              <a:gdLst>
                <a:gd name="T0" fmla="*/ 334 w 346"/>
                <a:gd name="T1" fmla="*/ 389 h 462"/>
                <a:gd name="T2" fmla="*/ 310 w 346"/>
                <a:gd name="T3" fmla="*/ 327 h 462"/>
                <a:gd name="T4" fmla="*/ 271 w 346"/>
                <a:gd name="T5" fmla="*/ 303 h 462"/>
                <a:gd name="T6" fmla="*/ 266 w 346"/>
                <a:gd name="T7" fmla="*/ 216 h 462"/>
                <a:gd name="T8" fmla="*/ 285 w 346"/>
                <a:gd name="T9" fmla="*/ 120 h 462"/>
                <a:gd name="T10" fmla="*/ 178 w 346"/>
                <a:gd name="T11" fmla="*/ 19 h 462"/>
                <a:gd name="T12" fmla="*/ 145 w 346"/>
                <a:gd name="T13" fmla="*/ 99 h 462"/>
                <a:gd name="T14" fmla="*/ 111 w 346"/>
                <a:gd name="T15" fmla="*/ 0 h 462"/>
                <a:gd name="T16" fmla="*/ 72 w 346"/>
                <a:gd name="T17" fmla="*/ 169 h 462"/>
                <a:gd name="T18" fmla="*/ 6 w 346"/>
                <a:gd name="T19" fmla="*/ 67 h 462"/>
                <a:gd name="T20" fmla="*/ 236 w 346"/>
                <a:gd name="T21" fmla="*/ 432 h 462"/>
                <a:gd name="T22" fmla="*/ 346 w 346"/>
                <a:gd name="T23" fmla="*/ 462 h 462"/>
                <a:gd name="T24" fmla="*/ 334 w 346"/>
                <a:gd name="T25" fmla="*/ 38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462">
                  <a:moveTo>
                    <a:pt x="334" y="389"/>
                  </a:moveTo>
                  <a:cubicBezTo>
                    <a:pt x="332" y="364"/>
                    <a:pt x="336" y="340"/>
                    <a:pt x="310" y="327"/>
                  </a:cubicBezTo>
                  <a:cubicBezTo>
                    <a:pt x="296" y="320"/>
                    <a:pt x="283" y="314"/>
                    <a:pt x="271" y="303"/>
                  </a:cubicBezTo>
                  <a:cubicBezTo>
                    <a:pt x="250" y="282"/>
                    <a:pt x="259" y="240"/>
                    <a:pt x="266" y="216"/>
                  </a:cubicBezTo>
                  <a:cubicBezTo>
                    <a:pt x="274" y="184"/>
                    <a:pt x="280" y="152"/>
                    <a:pt x="285" y="120"/>
                  </a:cubicBezTo>
                  <a:cubicBezTo>
                    <a:pt x="166" y="97"/>
                    <a:pt x="178" y="19"/>
                    <a:pt x="178" y="19"/>
                  </a:cubicBezTo>
                  <a:cubicBezTo>
                    <a:pt x="132" y="82"/>
                    <a:pt x="145" y="99"/>
                    <a:pt x="145" y="99"/>
                  </a:cubicBezTo>
                  <a:cubicBezTo>
                    <a:pt x="116" y="72"/>
                    <a:pt x="111" y="0"/>
                    <a:pt x="111" y="0"/>
                  </a:cubicBezTo>
                  <a:cubicBezTo>
                    <a:pt x="36" y="74"/>
                    <a:pt x="72" y="169"/>
                    <a:pt x="72" y="169"/>
                  </a:cubicBezTo>
                  <a:cubicBezTo>
                    <a:pt x="18" y="137"/>
                    <a:pt x="6" y="67"/>
                    <a:pt x="6" y="67"/>
                  </a:cubicBezTo>
                  <a:cubicBezTo>
                    <a:pt x="0" y="177"/>
                    <a:pt x="4" y="336"/>
                    <a:pt x="236" y="432"/>
                  </a:cubicBezTo>
                  <a:cubicBezTo>
                    <a:pt x="272" y="447"/>
                    <a:pt x="309" y="456"/>
                    <a:pt x="346" y="462"/>
                  </a:cubicBezTo>
                  <a:cubicBezTo>
                    <a:pt x="339" y="439"/>
                    <a:pt x="336" y="414"/>
                    <a:pt x="334" y="389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7"/>
            <p:cNvSpPr/>
            <p:nvPr/>
          </p:nvSpPr>
          <p:spPr bwMode="auto">
            <a:xfrm>
              <a:off x="8570913" y="2728912"/>
              <a:ext cx="428625" cy="217488"/>
            </a:xfrm>
            <a:custGeom>
              <a:avLst/>
              <a:gdLst>
                <a:gd name="T0" fmla="*/ 114 w 114"/>
                <a:gd name="T1" fmla="*/ 9 h 58"/>
                <a:gd name="T2" fmla="*/ 18 w 114"/>
                <a:gd name="T3" fmla="*/ 8 h 58"/>
                <a:gd name="T4" fmla="*/ 16 w 114"/>
                <a:gd name="T5" fmla="*/ 10 h 58"/>
                <a:gd name="T6" fmla="*/ 3 w 114"/>
                <a:gd name="T7" fmla="*/ 58 h 58"/>
                <a:gd name="T8" fmla="*/ 3 w 114"/>
                <a:gd name="T9" fmla="*/ 58 h 58"/>
                <a:gd name="T10" fmla="*/ 7 w 114"/>
                <a:gd name="T11" fmla="*/ 53 h 58"/>
                <a:gd name="T12" fmla="*/ 79 w 114"/>
                <a:gd name="T13" fmla="*/ 50 h 58"/>
                <a:gd name="T14" fmla="*/ 87 w 114"/>
                <a:gd name="T15" fmla="*/ 57 h 58"/>
                <a:gd name="T16" fmla="*/ 114 w 114"/>
                <a:gd name="T17" fmla="*/ 9 h 58"/>
                <a:gd name="T18" fmla="*/ 114 w 114"/>
                <a:gd name="T19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58">
                  <a:moveTo>
                    <a:pt x="114" y="9"/>
                  </a:moveTo>
                  <a:cubicBezTo>
                    <a:pt x="81" y="2"/>
                    <a:pt x="49" y="0"/>
                    <a:pt x="18" y="8"/>
                  </a:cubicBezTo>
                  <a:cubicBezTo>
                    <a:pt x="17" y="9"/>
                    <a:pt x="17" y="10"/>
                    <a:pt x="16" y="10"/>
                  </a:cubicBezTo>
                  <a:cubicBezTo>
                    <a:pt x="8" y="23"/>
                    <a:pt x="0" y="40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6"/>
                    <a:pt x="6" y="54"/>
                    <a:pt x="7" y="53"/>
                  </a:cubicBezTo>
                  <a:cubicBezTo>
                    <a:pt x="42" y="28"/>
                    <a:pt x="68" y="40"/>
                    <a:pt x="79" y="50"/>
                  </a:cubicBezTo>
                  <a:cubicBezTo>
                    <a:pt x="84" y="53"/>
                    <a:pt x="87" y="57"/>
                    <a:pt x="87" y="57"/>
                  </a:cubicBezTo>
                  <a:cubicBezTo>
                    <a:pt x="96" y="40"/>
                    <a:pt x="105" y="24"/>
                    <a:pt x="114" y="9"/>
                  </a:cubicBezTo>
                  <a:cubicBezTo>
                    <a:pt x="114" y="9"/>
                    <a:pt x="114" y="9"/>
                    <a:pt x="114" y="9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8"/>
            <p:cNvSpPr/>
            <p:nvPr/>
          </p:nvSpPr>
          <p:spPr bwMode="auto">
            <a:xfrm>
              <a:off x="6389688" y="2030412"/>
              <a:ext cx="514350" cy="307975"/>
            </a:xfrm>
            <a:custGeom>
              <a:avLst/>
              <a:gdLst>
                <a:gd name="T0" fmla="*/ 137 w 137"/>
                <a:gd name="T1" fmla="*/ 37 h 82"/>
                <a:gd name="T2" fmla="*/ 63 w 137"/>
                <a:gd name="T3" fmla="*/ 1 h 82"/>
                <a:gd name="T4" fmla="*/ 9 w 137"/>
                <a:gd name="T5" fmla="*/ 46 h 82"/>
                <a:gd name="T6" fmla="*/ 0 w 137"/>
                <a:gd name="T7" fmla="*/ 82 h 82"/>
                <a:gd name="T8" fmla="*/ 137 w 137"/>
                <a:gd name="T9" fmla="*/ 3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">
                  <a:moveTo>
                    <a:pt x="137" y="37"/>
                  </a:moveTo>
                  <a:cubicBezTo>
                    <a:pt x="137" y="37"/>
                    <a:pt x="95" y="2"/>
                    <a:pt x="63" y="1"/>
                  </a:cubicBezTo>
                  <a:cubicBezTo>
                    <a:pt x="31" y="0"/>
                    <a:pt x="9" y="46"/>
                    <a:pt x="9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84" y="23"/>
                    <a:pt x="137" y="37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9"/>
            <p:cNvSpPr/>
            <p:nvPr/>
          </p:nvSpPr>
          <p:spPr bwMode="auto">
            <a:xfrm>
              <a:off x="8026400" y="2354262"/>
              <a:ext cx="323850" cy="396875"/>
            </a:xfrm>
            <a:custGeom>
              <a:avLst/>
              <a:gdLst>
                <a:gd name="T0" fmla="*/ 28 w 86"/>
                <a:gd name="T1" fmla="*/ 6 h 106"/>
                <a:gd name="T2" fmla="*/ 0 w 86"/>
                <a:gd name="T3" fmla="*/ 26 h 106"/>
                <a:gd name="T4" fmla="*/ 75 w 86"/>
                <a:gd name="T5" fmla="*/ 106 h 106"/>
                <a:gd name="T6" fmla="*/ 85 w 86"/>
                <a:gd name="T7" fmla="*/ 58 h 106"/>
                <a:gd name="T8" fmla="*/ 28 w 86"/>
                <a:gd name="T9" fmla="*/ 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6">
                  <a:moveTo>
                    <a:pt x="28" y="6"/>
                  </a:moveTo>
                  <a:cubicBezTo>
                    <a:pt x="28" y="6"/>
                    <a:pt x="3" y="0"/>
                    <a:pt x="0" y="26"/>
                  </a:cubicBezTo>
                  <a:cubicBezTo>
                    <a:pt x="0" y="26"/>
                    <a:pt x="61" y="53"/>
                    <a:pt x="75" y="106"/>
                  </a:cubicBezTo>
                  <a:cubicBezTo>
                    <a:pt x="75" y="106"/>
                    <a:pt x="86" y="77"/>
                    <a:pt x="85" y="58"/>
                  </a:cubicBezTo>
                  <a:cubicBezTo>
                    <a:pt x="83" y="38"/>
                    <a:pt x="64" y="14"/>
                    <a:pt x="28" y="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0"/>
            <p:cNvSpPr/>
            <p:nvPr/>
          </p:nvSpPr>
          <p:spPr bwMode="auto">
            <a:xfrm>
              <a:off x="8620125" y="2932112"/>
              <a:ext cx="274638" cy="404813"/>
            </a:xfrm>
            <a:custGeom>
              <a:avLst/>
              <a:gdLst>
                <a:gd name="T0" fmla="*/ 0 w 73"/>
                <a:gd name="T1" fmla="*/ 105 h 108"/>
                <a:gd name="T2" fmla="*/ 45 w 73"/>
                <a:gd name="T3" fmla="*/ 24 h 108"/>
                <a:gd name="T4" fmla="*/ 43 w 73"/>
                <a:gd name="T5" fmla="*/ 91 h 108"/>
                <a:gd name="T6" fmla="*/ 0 w 73"/>
                <a:gd name="T7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108">
                  <a:moveTo>
                    <a:pt x="0" y="105"/>
                  </a:moveTo>
                  <a:cubicBezTo>
                    <a:pt x="0" y="105"/>
                    <a:pt x="0" y="0"/>
                    <a:pt x="45" y="24"/>
                  </a:cubicBezTo>
                  <a:cubicBezTo>
                    <a:pt x="73" y="39"/>
                    <a:pt x="64" y="72"/>
                    <a:pt x="43" y="91"/>
                  </a:cubicBezTo>
                  <a:cubicBezTo>
                    <a:pt x="30" y="102"/>
                    <a:pt x="12" y="108"/>
                    <a:pt x="0" y="10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1"/>
            <p:cNvSpPr/>
            <p:nvPr/>
          </p:nvSpPr>
          <p:spPr bwMode="auto">
            <a:xfrm>
              <a:off x="8620125" y="3055937"/>
              <a:ext cx="274638" cy="292100"/>
            </a:xfrm>
            <a:custGeom>
              <a:avLst/>
              <a:gdLst>
                <a:gd name="T0" fmla="*/ 0 w 73"/>
                <a:gd name="T1" fmla="*/ 71 h 78"/>
                <a:gd name="T2" fmla="*/ 2 w 73"/>
                <a:gd name="T3" fmla="*/ 44 h 78"/>
                <a:gd name="T4" fmla="*/ 57 w 73"/>
                <a:gd name="T5" fmla="*/ 39 h 78"/>
                <a:gd name="T6" fmla="*/ 0 w 73"/>
                <a:gd name="T7" fmla="*/ 7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8">
                  <a:moveTo>
                    <a:pt x="0" y="71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73" y="0"/>
                    <a:pt x="57" y="39"/>
                  </a:cubicBezTo>
                  <a:cubicBezTo>
                    <a:pt x="42" y="78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2"/>
            <p:cNvSpPr/>
            <p:nvPr/>
          </p:nvSpPr>
          <p:spPr bwMode="auto">
            <a:xfrm>
              <a:off x="5713413" y="2462212"/>
              <a:ext cx="374650" cy="409575"/>
            </a:xfrm>
            <a:custGeom>
              <a:avLst/>
              <a:gdLst>
                <a:gd name="T0" fmla="*/ 65 w 100"/>
                <a:gd name="T1" fmla="*/ 109 h 109"/>
                <a:gd name="T2" fmla="*/ 38 w 100"/>
                <a:gd name="T3" fmla="*/ 11 h 109"/>
                <a:gd name="T4" fmla="*/ 18 w 100"/>
                <a:gd name="T5" fmla="*/ 80 h 109"/>
                <a:gd name="T6" fmla="*/ 65 w 100"/>
                <a:gd name="T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09">
                  <a:moveTo>
                    <a:pt x="65" y="109"/>
                  </a:moveTo>
                  <a:cubicBezTo>
                    <a:pt x="65" y="109"/>
                    <a:pt x="100" y="0"/>
                    <a:pt x="38" y="11"/>
                  </a:cubicBezTo>
                  <a:cubicBezTo>
                    <a:pt x="0" y="17"/>
                    <a:pt x="0" y="55"/>
                    <a:pt x="18" y="80"/>
                  </a:cubicBezTo>
                  <a:cubicBezTo>
                    <a:pt x="29" y="96"/>
                    <a:pt x="49" y="108"/>
                    <a:pt x="65" y="10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3"/>
            <p:cNvSpPr/>
            <p:nvPr/>
          </p:nvSpPr>
          <p:spPr bwMode="auto">
            <a:xfrm>
              <a:off x="5724525" y="2503487"/>
              <a:ext cx="258763" cy="365125"/>
            </a:xfrm>
            <a:custGeom>
              <a:avLst/>
              <a:gdLst>
                <a:gd name="T0" fmla="*/ 62 w 69"/>
                <a:gd name="T1" fmla="*/ 97 h 97"/>
                <a:gd name="T2" fmla="*/ 69 w 69"/>
                <a:gd name="T3" fmla="*/ 68 h 97"/>
                <a:gd name="T4" fmla="*/ 5 w 69"/>
                <a:gd name="T5" fmla="*/ 45 h 97"/>
                <a:gd name="T6" fmla="*/ 62 w 69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97">
                  <a:moveTo>
                    <a:pt x="62" y="97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69" y="68"/>
                    <a:pt x="0" y="0"/>
                    <a:pt x="5" y="45"/>
                  </a:cubicBezTo>
                  <a:cubicBezTo>
                    <a:pt x="10" y="91"/>
                    <a:pt x="62" y="97"/>
                    <a:pt x="62" y="97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4"/>
            <p:cNvSpPr/>
            <p:nvPr/>
          </p:nvSpPr>
          <p:spPr bwMode="auto">
            <a:xfrm>
              <a:off x="7027863" y="4195763"/>
              <a:ext cx="258763" cy="109538"/>
            </a:xfrm>
            <a:custGeom>
              <a:avLst/>
              <a:gdLst>
                <a:gd name="T0" fmla="*/ 68 w 69"/>
                <a:gd name="T1" fmla="*/ 22 h 29"/>
                <a:gd name="T2" fmla="*/ 32 w 69"/>
                <a:gd name="T3" fmla="*/ 25 h 29"/>
                <a:gd name="T4" fmla="*/ 1 w 69"/>
                <a:gd name="T5" fmla="*/ 7 h 29"/>
                <a:gd name="T6" fmla="*/ 37 w 69"/>
                <a:gd name="T7" fmla="*/ 4 h 29"/>
                <a:gd name="T8" fmla="*/ 68 w 69"/>
                <a:gd name="T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9">
                  <a:moveTo>
                    <a:pt x="68" y="22"/>
                  </a:moveTo>
                  <a:cubicBezTo>
                    <a:pt x="66" y="28"/>
                    <a:pt x="50" y="29"/>
                    <a:pt x="32" y="25"/>
                  </a:cubicBezTo>
                  <a:cubicBezTo>
                    <a:pt x="14" y="21"/>
                    <a:pt x="0" y="13"/>
                    <a:pt x="1" y="7"/>
                  </a:cubicBezTo>
                  <a:cubicBezTo>
                    <a:pt x="2" y="1"/>
                    <a:pt x="18" y="0"/>
                    <a:pt x="37" y="4"/>
                  </a:cubicBezTo>
                  <a:cubicBezTo>
                    <a:pt x="55" y="8"/>
                    <a:pt x="69" y="16"/>
                    <a:pt x="68" y="22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5"/>
            <p:cNvSpPr/>
            <p:nvPr/>
          </p:nvSpPr>
          <p:spPr bwMode="auto">
            <a:xfrm>
              <a:off x="8485188" y="3205162"/>
              <a:ext cx="476250" cy="357188"/>
            </a:xfrm>
            <a:custGeom>
              <a:avLst/>
              <a:gdLst>
                <a:gd name="T0" fmla="*/ 12 w 127"/>
                <a:gd name="T1" fmla="*/ 95 h 95"/>
                <a:gd name="T2" fmla="*/ 0 w 127"/>
                <a:gd name="T3" fmla="*/ 84 h 95"/>
                <a:gd name="T4" fmla="*/ 118 w 127"/>
                <a:gd name="T5" fmla="*/ 0 h 95"/>
                <a:gd name="T6" fmla="*/ 12 w 127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95">
                  <a:moveTo>
                    <a:pt x="12" y="9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105" y="68"/>
                    <a:pt x="118" y="0"/>
                  </a:cubicBezTo>
                  <a:cubicBezTo>
                    <a:pt x="118" y="0"/>
                    <a:pt x="127" y="79"/>
                    <a:pt x="12" y="9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6"/>
            <p:cNvSpPr/>
            <p:nvPr/>
          </p:nvSpPr>
          <p:spPr bwMode="auto">
            <a:xfrm>
              <a:off x="6107113" y="684212"/>
              <a:ext cx="346075" cy="517525"/>
            </a:xfrm>
            <a:custGeom>
              <a:avLst/>
              <a:gdLst>
                <a:gd name="T0" fmla="*/ 5 w 92"/>
                <a:gd name="T1" fmla="*/ 3 h 138"/>
                <a:gd name="T2" fmla="*/ 7 w 92"/>
                <a:gd name="T3" fmla="*/ 38 h 138"/>
                <a:gd name="T4" fmla="*/ 21 w 92"/>
                <a:gd name="T5" fmla="*/ 77 h 138"/>
                <a:gd name="T6" fmla="*/ 79 w 92"/>
                <a:gd name="T7" fmla="*/ 133 h 138"/>
                <a:gd name="T8" fmla="*/ 92 w 92"/>
                <a:gd name="T9" fmla="*/ 138 h 138"/>
                <a:gd name="T10" fmla="*/ 79 w 92"/>
                <a:gd name="T11" fmla="*/ 127 h 138"/>
                <a:gd name="T12" fmla="*/ 66 w 92"/>
                <a:gd name="T13" fmla="*/ 114 h 138"/>
                <a:gd name="T14" fmla="*/ 37 w 92"/>
                <a:gd name="T15" fmla="*/ 79 h 138"/>
                <a:gd name="T16" fmla="*/ 19 w 92"/>
                <a:gd name="T17" fmla="*/ 40 h 138"/>
                <a:gd name="T18" fmla="*/ 9 w 92"/>
                <a:gd name="T19" fmla="*/ 9 h 138"/>
                <a:gd name="T20" fmla="*/ 7 w 92"/>
                <a:gd name="T21" fmla="*/ 0 h 138"/>
                <a:gd name="T22" fmla="*/ 5 w 92"/>
                <a:gd name="T23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" h="138">
                  <a:moveTo>
                    <a:pt x="5" y="3"/>
                  </a:moveTo>
                  <a:cubicBezTo>
                    <a:pt x="0" y="11"/>
                    <a:pt x="6" y="30"/>
                    <a:pt x="7" y="38"/>
                  </a:cubicBezTo>
                  <a:cubicBezTo>
                    <a:pt x="10" y="51"/>
                    <a:pt x="14" y="65"/>
                    <a:pt x="21" y="77"/>
                  </a:cubicBezTo>
                  <a:cubicBezTo>
                    <a:pt x="33" y="102"/>
                    <a:pt x="54" y="122"/>
                    <a:pt x="79" y="133"/>
                  </a:cubicBezTo>
                  <a:cubicBezTo>
                    <a:pt x="83" y="136"/>
                    <a:pt x="87" y="137"/>
                    <a:pt x="92" y="138"/>
                  </a:cubicBezTo>
                  <a:cubicBezTo>
                    <a:pt x="90" y="134"/>
                    <a:pt x="83" y="131"/>
                    <a:pt x="79" y="127"/>
                  </a:cubicBezTo>
                  <a:cubicBezTo>
                    <a:pt x="74" y="123"/>
                    <a:pt x="71" y="118"/>
                    <a:pt x="66" y="114"/>
                  </a:cubicBezTo>
                  <a:cubicBezTo>
                    <a:pt x="56" y="103"/>
                    <a:pt x="45" y="92"/>
                    <a:pt x="37" y="79"/>
                  </a:cubicBezTo>
                  <a:cubicBezTo>
                    <a:pt x="30" y="67"/>
                    <a:pt x="23" y="53"/>
                    <a:pt x="19" y="40"/>
                  </a:cubicBezTo>
                  <a:cubicBezTo>
                    <a:pt x="16" y="29"/>
                    <a:pt x="11" y="20"/>
                    <a:pt x="9" y="9"/>
                  </a:cubicBezTo>
                  <a:cubicBezTo>
                    <a:pt x="8" y="6"/>
                    <a:pt x="7" y="3"/>
                    <a:pt x="7" y="0"/>
                  </a:cubicBezTo>
                  <a:cubicBezTo>
                    <a:pt x="6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7"/>
            <p:cNvSpPr/>
            <p:nvPr/>
          </p:nvSpPr>
          <p:spPr bwMode="auto">
            <a:xfrm>
              <a:off x="6335713" y="574675"/>
              <a:ext cx="244475" cy="390525"/>
            </a:xfrm>
            <a:custGeom>
              <a:avLst/>
              <a:gdLst>
                <a:gd name="T0" fmla="*/ 27 w 65"/>
                <a:gd name="T1" fmla="*/ 0 h 104"/>
                <a:gd name="T2" fmla="*/ 65 w 65"/>
                <a:gd name="T3" fmla="*/ 104 h 104"/>
                <a:gd name="T4" fmla="*/ 27 w 65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104">
                  <a:moveTo>
                    <a:pt x="27" y="0"/>
                  </a:moveTo>
                  <a:cubicBezTo>
                    <a:pt x="27" y="0"/>
                    <a:pt x="0" y="71"/>
                    <a:pt x="65" y="104"/>
                  </a:cubicBezTo>
                  <a:cubicBezTo>
                    <a:pt x="65" y="104"/>
                    <a:pt x="25" y="62"/>
                    <a:pt x="27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8"/>
            <p:cNvSpPr/>
            <p:nvPr/>
          </p:nvSpPr>
          <p:spPr bwMode="auto">
            <a:xfrm>
              <a:off x="8564563" y="1452562"/>
              <a:ext cx="450850" cy="398463"/>
            </a:xfrm>
            <a:custGeom>
              <a:avLst/>
              <a:gdLst>
                <a:gd name="T0" fmla="*/ 106 w 120"/>
                <a:gd name="T1" fmla="*/ 0 h 106"/>
                <a:gd name="T2" fmla="*/ 0 w 120"/>
                <a:gd name="T3" fmla="*/ 106 h 106"/>
                <a:gd name="T4" fmla="*/ 106 w 120"/>
                <a:gd name="T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106">
                  <a:moveTo>
                    <a:pt x="106" y="0"/>
                  </a:moveTo>
                  <a:cubicBezTo>
                    <a:pt x="106" y="0"/>
                    <a:pt x="120" y="106"/>
                    <a:pt x="0" y="106"/>
                  </a:cubicBezTo>
                  <a:cubicBezTo>
                    <a:pt x="0" y="106"/>
                    <a:pt x="71" y="71"/>
                    <a:pt x="106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9"/>
            <p:cNvSpPr/>
            <p:nvPr/>
          </p:nvSpPr>
          <p:spPr bwMode="auto">
            <a:xfrm>
              <a:off x="7531100" y="725487"/>
              <a:ext cx="1273175" cy="393700"/>
            </a:xfrm>
            <a:custGeom>
              <a:avLst/>
              <a:gdLst>
                <a:gd name="T0" fmla="*/ 339 w 339"/>
                <a:gd name="T1" fmla="*/ 91 h 105"/>
                <a:gd name="T2" fmla="*/ 197 w 339"/>
                <a:gd name="T3" fmla="*/ 13 h 105"/>
                <a:gd name="T4" fmla="*/ 43 w 339"/>
                <a:gd name="T5" fmla="*/ 44 h 105"/>
                <a:gd name="T6" fmla="*/ 234 w 339"/>
                <a:gd name="T7" fmla="*/ 63 h 105"/>
                <a:gd name="T8" fmla="*/ 339 w 339"/>
                <a:gd name="T9" fmla="*/ 9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105">
                  <a:moveTo>
                    <a:pt x="339" y="91"/>
                  </a:moveTo>
                  <a:cubicBezTo>
                    <a:pt x="339" y="91"/>
                    <a:pt x="304" y="0"/>
                    <a:pt x="197" y="13"/>
                  </a:cubicBezTo>
                  <a:cubicBezTo>
                    <a:pt x="89" y="26"/>
                    <a:pt x="85" y="51"/>
                    <a:pt x="43" y="44"/>
                  </a:cubicBezTo>
                  <a:cubicBezTo>
                    <a:pt x="0" y="37"/>
                    <a:pt x="149" y="69"/>
                    <a:pt x="234" y="63"/>
                  </a:cubicBezTo>
                  <a:cubicBezTo>
                    <a:pt x="318" y="57"/>
                    <a:pt x="322" y="105"/>
                    <a:pt x="339" y="9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0"/>
            <p:cNvSpPr/>
            <p:nvPr/>
          </p:nvSpPr>
          <p:spPr bwMode="auto">
            <a:xfrm>
              <a:off x="8718550" y="1658937"/>
              <a:ext cx="619125" cy="635000"/>
            </a:xfrm>
            <a:custGeom>
              <a:avLst/>
              <a:gdLst>
                <a:gd name="T0" fmla="*/ 17 w 165"/>
                <a:gd name="T1" fmla="*/ 93 h 169"/>
                <a:gd name="T2" fmla="*/ 115 w 165"/>
                <a:gd name="T3" fmla="*/ 0 h 169"/>
                <a:gd name="T4" fmla="*/ 140 w 165"/>
                <a:gd name="T5" fmla="*/ 81 h 169"/>
                <a:gd name="T6" fmla="*/ 0 w 165"/>
                <a:gd name="T7" fmla="*/ 169 h 169"/>
                <a:gd name="T8" fmla="*/ 17 w 165"/>
                <a:gd name="T9" fmla="*/ 9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69">
                  <a:moveTo>
                    <a:pt x="17" y="93"/>
                  </a:moveTo>
                  <a:cubicBezTo>
                    <a:pt x="17" y="93"/>
                    <a:pt x="109" y="65"/>
                    <a:pt x="115" y="0"/>
                  </a:cubicBezTo>
                  <a:cubicBezTo>
                    <a:pt x="115" y="0"/>
                    <a:pt x="165" y="24"/>
                    <a:pt x="140" y="81"/>
                  </a:cubicBezTo>
                  <a:cubicBezTo>
                    <a:pt x="115" y="139"/>
                    <a:pt x="0" y="169"/>
                    <a:pt x="0" y="169"/>
                  </a:cubicBezTo>
                  <a:lnTo>
                    <a:pt x="17" y="93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1"/>
            <p:cNvSpPr/>
            <p:nvPr/>
          </p:nvSpPr>
          <p:spPr bwMode="auto">
            <a:xfrm>
              <a:off x="6351588" y="2874962"/>
              <a:ext cx="101600" cy="52388"/>
            </a:xfrm>
            <a:custGeom>
              <a:avLst/>
              <a:gdLst>
                <a:gd name="T0" fmla="*/ 26 w 27"/>
                <a:gd name="T1" fmla="*/ 10 h 14"/>
                <a:gd name="T2" fmla="*/ 20 w 27"/>
                <a:gd name="T3" fmla="*/ 14 h 14"/>
                <a:gd name="T4" fmla="*/ 4 w 27"/>
                <a:gd name="T5" fmla="*/ 10 h 14"/>
                <a:gd name="T6" fmla="*/ 0 w 27"/>
                <a:gd name="T7" fmla="*/ 4 h 14"/>
                <a:gd name="T8" fmla="*/ 0 w 27"/>
                <a:gd name="T9" fmla="*/ 4 h 14"/>
                <a:gd name="T10" fmla="*/ 6 w 27"/>
                <a:gd name="T11" fmla="*/ 0 h 14"/>
                <a:gd name="T12" fmla="*/ 23 w 27"/>
                <a:gd name="T13" fmla="*/ 4 h 14"/>
                <a:gd name="T14" fmla="*/ 26 w 27"/>
                <a:gd name="T1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4">
                  <a:moveTo>
                    <a:pt x="26" y="10"/>
                  </a:moveTo>
                  <a:cubicBezTo>
                    <a:pt x="26" y="13"/>
                    <a:pt x="23" y="14"/>
                    <a:pt x="20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1"/>
                    <a:pt x="4" y="0"/>
                    <a:pt x="6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5" y="5"/>
                    <a:pt x="27" y="7"/>
                    <a:pt x="26" y="1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2"/>
            <p:cNvSpPr/>
            <p:nvPr/>
          </p:nvSpPr>
          <p:spPr bwMode="auto">
            <a:xfrm>
              <a:off x="8086725" y="3216275"/>
              <a:ext cx="87313" cy="46038"/>
            </a:xfrm>
            <a:custGeom>
              <a:avLst/>
              <a:gdLst>
                <a:gd name="T0" fmla="*/ 23 w 23"/>
                <a:gd name="T1" fmla="*/ 9 h 12"/>
                <a:gd name="T2" fmla="*/ 19 w 23"/>
                <a:gd name="T3" fmla="*/ 12 h 12"/>
                <a:gd name="T4" fmla="*/ 3 w 23"/>
                <a:gd name="T5" fmla="*/ 8 h 12"/>
                <a:gd name="T6" fmla="*/ 1 w 23"/>
                <a:gd name="T7" fmla="*/ 4 h 12"/>
                <a:gd name="T8" fmla="*/ 1 w 23"/>
                <a:gd name="T9" fmla="*/ 4 h 12"/>
                <a:gd name="T10" fmla="*/ 5 w 23"/>
                <a:gd name="T11" fmla="*/ 1 h 12"/>
                <a:gd name="T12" fmla="*/ 20 w 23"/>
                <a:gd name="T13" fmla="*/ 4 h 12"/>
                <a:gd name="T14" fmla="*/ 23 w 23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2">
                  <a:moveTo>
                    <a:pt x="23" y="9"/>
                  </a:moveTo>
                  <a:cubicBezTo>
                    <a:pt x="22" y="11"/>
                    <a:pt x="21" y="12"/>
                    <a:pt x="19" y="1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0"/>
                    <a:pt x="5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4"/>
                    <a:pt x="23" y="7"/>
                    <a:pt x="23" y="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3"/>
            <p:cNvSpPr/>
            <p:nvPr/>
          </p:nvSpPr>
          <p:spPr bwMode="auto">
            <a:xfrm>
              <a:off x="6821488" y="2635250"/>
              <a:ext cx="923925" cy="1035050"/>
            </a:xfrm>
            <a:custGeom>
              <a:avLst/>
              <a:gdLst>
                <a:gd name="T0" fmla="*/ 88 w 246"/>
                <a:gd name="T1" fmla="*/ 24 h 276"/>
                <a:gd name="T2" fmla="*/ 52 w 246"/>
                <a:gd name="T3" fmla="*/ 212 h 276"/>
                <a:gd name="T4" fmla="*/ 209 w 246"/>
                <a:gd name="T5" fmla="*/ 227 h 276"/>
                <a:gd name="T6" fmla="*/ 200 w 246"/>
                <a:gd name="T7" fmla="*/ 42 h 276"/>
                <a:gd name="T8" fmla="*/ 153 w 246"/>
                <a:gd name="T9" fmla="*/ 7 h 276"/>
                <a:gd name="T10" fmla="*/ 88 w 246"/>
                <a:gd name="T11" fmla="*/ 2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76">
                  <a:moveTo>
                    <a:pt x="88" y="24"/>
                  </a:moveTo>
                  <a:cubicBezTo>
                    <a:pt x="88" y="24"/>
                    <a:pt x="0" y="148"/>
                    <a:pt x="52" y="212"/>
                  </a:cubicBezTo>
                  <a:cubicBezTo>
                    <a:pt x="103" y="276"/>
                    <a:pt x="189" y="261"/>
                    <a:pt x="209" y="227"/>
                  </a:cubicBezTo>
                  <a:cubicBezTo>
                    <a:pt x="246" y="165"/>
                    <a:pt x="193" y="134"/>
                    <a:pt x="200" y="42"/>
                  </a:cubicBezTo>
                  <a:cubicBezTo>
                    <a:pt x="200" y="42"/>
                    <a:pt x="188" y="14"/>
                    <a:pt x="153" y="7"/>
                  </a:cubicBezTo>
                  <a:cubicBezTo>
                    <a:pt x="117" y="0"/>
                    <a:pt x="88" y="24"/>
                    <a:pt x="88" y="2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4"/>
            <p:cNvSpPr/>
            <p:nvPr/>
          </p:nvSpPr>
          <p:spPr bwMode="auto">
            <a:xfrm>
              <a:off x="6888163" y="2624137"/>
              <a:ext cx="819150" cy="911225"/>
            </a:xfrm>
            <a:custGeom>
              <a:avLst/>
              <a:gdLst>
                <a:gd name="T0" fmla="*/ 76 w 218"/>
                <a:gd name="T1" fmla="*/ 23 h 243"/>
                <a:gd name="T2" fmla="*/ 45 w 218"/>
                <a:gd name="T3" fmla="*/ 185 h 243"/>
                <a:gd name="T4" fmla="*/ 186 w 218"/>
                <a:gd name="T5" fmla="*/ 198 h 243"/>
                <a:gd name="T6" fmla="*/ 178 w 218"/>
                <a:gd name="T7" fmla="*/ 34 h 243"/>
                <a:gd name="T8" fmla="*/ 134 w 218"/>
                <a:gd name="T9" fmla="*/ 7 h 243"/>
                <a:gd name="T10" fmla="*/ 76 w 218"/>
                <a:gd name="T11" fmla="*/ 2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3">
                  <a:moveTo>
                    <a:pt x="76" y="23"/>
                  </a:moveTo>
                  <a:cubicBezTo>
                    <a:pt x="76" y="23"/>
                    <a:pt x="0" y="127"/>
                    <a:pt x="45" y="185"/>
                  </a:cubicBezTo>
                  <a:cubicBezTo>
                    <a:pt x="90" y="243"/>
                    <a:pt x="167" y="230"/>
                    <a:pt x="186" y="198"/>
                  </a:cubicBezTo>
                  <a:cubicBezTo>
                    <a:pt x="218" y="142"/>
                    <a:pt x="171" y="118"/>
                    <a:pt x="178" y="34"/>
                  </a:cubicBezTo>
                  <a:cubicBezTo>
                    <a:pt x="178" y="34"/>
                    <a:pt x="166" y="13"/>
                    <a:pt x="134" y="7"/>
                  </a:cubicBezTo>
                  <a:cubicBezTo>
                    <a:pt x="103" y="0"/>
                    <a:pt x="76" y="23"/>
                    <a:pt x="76" y="2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5"/>
            <p:cNvSpPr/>
            <p:nvPr/>
          </p:nvSpPr>
          <p:spPr bwMode="auto">
            <a:xfrm>
              <a:off x="7297738" y="3251200"/>
              <a:ext cx="158750" cy="82550"/>
            </a:xfrm>
            <a:custGeom>
              <a:avLst/>
              <a:gdLst>
                <a:gd name="T0" fmla="*/ 41 w 42"/>
                <a:gd name="T1" fmla="*/ 15 h 22"/>
                <a:gd name="T2" fmla="*/ 19 w 42"/>
                <a:gd name="T3" fmla="*/ 19 h 22"/>
                <a:gd name="T4" fmla="*/ 1 w 42"/>
                <a:gd name="T5" fmla="*/ 6 h 22"/>
                <a:gd name="T6" fmla="*/ 23 w 42"/>
                <a:gd name="T7" fmla="*/ 3 h 22"/>
                <a:gd name="T8" fmla="*/ 41 w 4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41" y="15"/>
                  </a:moveTo>
                  <a:cubicBezTo>
                    <a:pt x="40" y="20"/>
                    <a:pt x="30" y="22"/>
                    <a:pt x="19" y="19"/>
                  </a:cubicBezTo>
                  <a:cubicBezTo>
                    <a:pt x="8" y="17"/>
                    <a:pt x="0" y="11"/>
                    <a:pt x="1" y="6"/>
                  </a:cubicBezTo>
                  <a:cubicBezTo>
                    <a:pt x="3" y="2"/>
                    <a:pt x="12" y="0"/>
                    <a:pt x="23" y="3"/>
                  </a:cubicBezTo>
                  <a:cubicBezTo>
                    <a:pt x="34" y="5"/>
                    <a:pt x="42" y="11"/>
                    <a:pt x="41" y="1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6"/>
            <p:cNvSpPr/>
            <p:nvPr/>
          </p:nvSpPr>
          <p:spPr bwMode="auto">
            <a:xfrm>
              <a:off x="6535738" y="2473325"/>
              <a:ext cx="393700" cy="395288"/>
            </a:xfrm>
            <a:custGeom>
              <a:avLst/>
              <a:gdLst>
                <a:gd name="T0" fmla="*/ 99 w 105"/>
                <a:gd name="T1" fmla="*/ 63 h 105"/>
                <a:gd name="T2" fmla="*/ 42 w 105"/>
                <a:gd name="T3" fmla="*/ 99 h 105"/>
                <a:gd name="T4" fmla="*/ 6 w 105"/>
                <a:gd name="T5" fmla="*/ 42 h 105"/>
                <a:gd name="T6" fmla="*/ 63 w 105"/>
                <a:gd name="T7" fmla="*/ 6 h 105"/>
                <a:gd name="T8" fmla="*/ 99 w 105"/>
                <a:gd name="T9" fmla="*/ 6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99" y="63"/>
                  </a:moveTo>
                  <a:cubicBezTo>
                    <a:pt x="93" y="89"/>
                    <a:pt x="67" y="105"/>
                    <a:pt x="42" y="99"/>
                  </a:cubicBezTo>
                  <a:cubicBezTo>
                    <a:pt x="16" y="93"/>
                    <a:pt x="0" y="67"/>
                    <a:pt x="6" y="42"/>
                  </a:cubicBezTo>
                  <a:cubicBezTo>
                    <a:pt x="12" y="16"/>
                    <a:pt x="38" y="0"/>
                    <a:pt x="63" y="6"/>
                  </a:cubicBezTo>
                  <a:cubicBezTo>
                    <a:pt x="89" y="12"/>
                    <a:pt x="105" y="38"/>
                    <a:pt x="99" y="6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7"/>
            <p:cNvSpPr/>
            <p:nvPr/>
          </p:nvSpPr>
          <p:spPr bwMode="auto">
            <a:xfrm>
              <a:off x="6711950" y="2571750"/>
              <a:ext cx="173038" cy="157163"/>
            </a:xfrm>
            <a:custGeom>
              <a:avLst/>
              <a:gdLst>
                <a:gd name="T0" fmla="*/ 41 w 46"/>
                <a:gd name="T1" fmla="*/ 33 h 42"/>
                <a:gd name="T2" fmla="*/ 14 w 46"/>
                <a:gd name="T3" fmla="*/ 36 h 42"/>
                <a:gd name="T4" fmla="*/ 6 w 46"/>
                <a:gd name="T5" fmla="*/ 10 h 42"/>
                <a:gd name="T6" fmla="*/ 33 w 46"/>
                <a:gd name="T7" fmla="*/ 7 h 42"/>
                <a:gd name="T8" fmla="*/ 41 w 46"/>
                <a:gd name="T9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41" y="33"/>
                  </a:moveTo>
                  <a:cubicBezTo>
                    <a:pt x="36" y="41"/>
                    <a:pt x="24" y="42"/>
                    <a:pt x="14" y="36"/>
                  </a:cubicBezTo>
                  <a:cubicBezTo>
                    <a:pt x="4" y="29"/>
                    <a:pt x="0" y="18"/>
                    <a:pt x="6" y="10"/>
                  </a:cubicBezTo>
                  <a:cubicBezTo>
                    <a:pt x="11" y="2"/>
                    <a:pt x="23" y="0"/>
                    <a:pt x="33" y="7"/>
                  </a:cubicBezTo>
                  <a:cubicBezTo>
                    <a:pt x="42" y="13"/>
                    <a:pt x="46" y="24"/>
                    <a:pt x="41" y="3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8"/>
            <p:cNvSpPr/>
            <p:nvPr/>
          </p:nvSpPr>
          <p:spPr bwMode="auto">
            <a:xfrm>
              <a:off x="7737475" y="2646362"/>
              <a:ext cx="390525" cy="390525"/>
            </a:xfrm>
            <a:custGeom>
              <a:avLst/>
              <a:gdLst>
                <a:gd name="T0" fmla="*/ 98 w 104"/>
                <a:gd name="T1" fmla="*/ 63 h 104"/>
                <a:gd name="T2" fmla="*/ 41 w 104"/>
                <a:gd name="T3" fmla="*/ 98 h 104"/>
                <a:gd name="T4" fmla="*/ 6 w 104"/>
                <a:gd name="T5" fmla="*/ 41 h 104"/>
                <a:gd name="T6" fmla="*/ 63 w 104"/>
                <a:gd name="T7" fmla="*/ 6 h 104"/>
                <a:gd name="T8" fmla="*/ 98 w 104"/>
                <a:gd name="T9" fmla="*/ 6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98" y="63"/>
                  </a:moveTo>
                  <a:cubicBezTo>
                    <a:pt x="92" y="89"/>
                    <a:pt x="67" y="104"/>
                    <a:pt x="41" y="98"/>
                  </a:cubicBezTo>
                  <a:cubicBezTo>
                    <a:pt x="16" y="92"/>
                    <a:pt x="0" y="67"/>
                    <a:pt x="6" y="41"/>
                  </a:cubicBezTo>
                  <a:cubicBezTo>
                    <a:pt x="12" y="16"/>
                    <a:pt x="37" y="0"/>
                    <a:pt x="63" y="6"/>
                  </a:cubicBezTo>
                  <a:cubicBezTo>
                    <a:pt x="88" y="12"/>
                    <a:pt x="104" y="37"/>
                    <a:pt x="98" y="6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9"/>
            <p:cNvSpPr/>
            <p:nvPr/>
          </p:nvSpPr>
          <p:spPr bwMode="auto">
            <a:xfrm>
              <a:off x="7913688" y="2744787"/>
              <a:ext cx="173038" cy="157163"/>
            </a:xfrm>
            <a:custGeom>
              <a:avLst/>
              <a:gdLst>
                <a:gd name="T0" fmla="*/ 41 w 46"/>
                <a:gd name="T1" fmla="*/ 32 h 42"/>
                <a:gd name="T2" fmla="*/ 14 w 46"/>
                <a:gd name="T3" fmla="*/ 35 h 42"/>
                <a:gd name="T4" fmla="*/ 5 w 46"/>
                <a:gd name="T5" fmla="*/ 9 h 42"/>
                <a:gd name="T6" fmla="*/ 32 w 46"/>
                <a:gd name="T7" fmla="*/ 6 h 42"/>
                <a:gd name="T8" fmla="*/ 41 w 46"/>
                <a:gd name="T9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41" y="32"/>
                  </a:moveTo>
                  <a:cubicBezTo>
                    <a:pt x="36" y="40"/>
                    <a:pt x="23" y="42"/>
                    <a:pt x="14" y="35"/>
                  </a:cubicBezTo>
                  <a:cubicBezTo>
                    <a:pt x="4" y="29"/>
                    <a:pt x="0" y="18"/>
                    <a:pt x="5" y="9"/>
                  </a:cubicBezTo>
                  <a:cubicBezTo>
                    <a:pt x="10" y="1"/>
                    <a:pt x="22" y="0"/>
                    <a:pt x="32" y="6"/>
                  </a:cubicBezTo>
                  <a:cubicBezTo>
                    <a:pt x="42" y="13"/>
                    <a:pt x="46" y="24"/>
                    <a:pt x="41" y="3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0"/>
            <p:cNvSpPr/>
            <p:nvPr/>
          </p:nvSpPr>
          <p:spPr bwMode="auto">
            <a:xfrm>
              <a:off x="6637338" y="3595688"/>
              <a:ext cx="1168400" cy="503238"/>
            </a:xfrm>
            <a:custGeom>
              <a:avLst/>
              <a:gdLst>
                <a:gd name="T0" fmla="*/ 0 w 311"/>
                <a:gd name="T1" fmla="*/ 0 h 134"/>
                <a:gd name="T2" fmla="*/ 161 w 311"/>
                <a:gd name="T3" fmla="*/ 17 h 134"/>
                <a:gd name="T4" fmla="*/ 311 w 311"/>
                <a:gd name="T5" fmla="*/ 13 h 134"/>
                <a:gd name="T6" fmla="*/ 249 w 311"/>
                <a:gd name="T7" fmla="*/ 108 h 134"/>
                <a:gd name="T8" fmla="*/ 68 w 311"/>
                <a:gd name="T9" fmla="*/ 103 h 134"/>
                <a:gd name="T10" fmla="*/ 0 w 311"/>
                <a:gd name="T1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134">
                  <a:moveTo>
                    <a:pt x="0" y="0"/>
                  </a:moveTo>
                  <a:cubicBezTo>
                    <a:pt x="0" y="0"/>
                    <a:pt x="107" y="16"/>
                    <a:pt x="161" y="17"/>
                  </a:cubicBezTo>
                  <a:cubicBezTo>
                    <a:pt x="215" y="18"/>
                    <a:pt x="311" y="13"/>
                    <a:pt x="311" y="13"/>
                  </a:cubicBezTo>
                  <a:cubicBezTo>
                    <a:pt x="311" y="13"/>
                    <a:pt x="290" y="81"/>
                    <a:pt x="249" y="108"/>
                  </a:cubicBezTo>
                  <a:cubicBezTo>
                    <a:pt x="207" y="134"/>
                    <a:pt x="108" y="127"/>
                    <a:pt x="68" y="103"/>
                  </a:cubicBezTo>
                  <a:cubicBezTo>
                    <a:pt x="28" y="7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1"/>
            <p:cNvSpPr/>
            <p:nvPr/>
          </p:nvSpPr>
          <p:spPr bwMode="auto">
            <a:xfrm>
              <a:off x="7113588" y="3644900"/>
              <a:ext cx="692150" cy="431800"/>
            </a:xfrm>
            <a:custGeom>
              <a:avLst/>
              <a:gdLst>
                <a:gd name="T0" fmla="*/ 184 w 184"/>
                <a:gd name="T1" fmla="*/ 0 h 115"/>
                <a:gd name="T2" fmla="*/ 77 w 184"/>
                <a:gd name="T3" fmla="*/ 4 h 115"/>
                <a:gd name="T4" fmla="*/ 0 w 184"/>
                <a:gd name="T5" fmla="*/ 108 h 115"/>
                <a:gd name="T6" fmla="*/ 122 w 184"/>
                <a:gd name="T7" fmla="*/ 95 h 115"/>
                <a:gd name="T8" fmla="*/ 184 w 18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15">
                  <a:moveTo>
                    <a:pt x="184" y="0"/>
                  </a:moveTo>
                  <a:cubicBezTo>
                    <a:pt x="184" y="0"/>
                    <a:pt x="128" y="3"/>
                    <a:pt x="77" y="4"/>
                  </a:cubicBezTo>
                  <a:cubicBezTo>
                    <a:pt x="44" y="31"/>
                    <a:pt x="16" y="68"/>
                    <a:pt x="0" y="108"/>
                  </a:cubicBezTo>
                  <a:cubicBezTo>
                    <a:pt x="44" y="115"/>
                    <a:pt x="95" y="112"/>
                    <a:pt x="122" y="95"/>
                  </a:cubicBezTo>
                  <a:cubicBezTo>
                    <a:pt x="163" y="68"/>
                    <a:pt x="184" y="0"/>
                    <a:pt x="184" y="0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2"/>
            <p:cNvSpPr/>
            <p:nvPr/>
          </p:nvSpPr>
          <p:spPr bwMode="auto">
            <a:xfrm>
              <a:off x="5637213" y="3600450"/>
              <a:ext cx="2160588" cy="1665288"/>
            </a:xfrm>
            <a:custGeom>
              <a:avLst/>
              <a:gdLst>
                <a:gd name="T0" fmla="*/ 543 w 575"/>
                <a:gd name="T1" fmla="*/ 336 h 444"/>
                <a:gd name="T2" fmla="*/ 91 w 575"/>
                <a:gd name="T3" fmla="*/ 0 h 444"/>
                <a:gd name="T4" fmla="*/ 0 w 575"/>
                <a:gd name="T5" fmla="*/ 68 h 444"/>
                <a:gd name="T6" fmla="*/ 497 w 575"/>
                <a:gd name="T7" fmla="*/ 444 h 444"/>
                <a:gd name="T8" fmla="*/ 543 w 575"/>
                <a:gd name="T9" fmla="*/ 33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" h="444">
                  <a:moveTo>
                    <a:pt x="543" y="336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97" y="444"/>
                    <a:pt x="497" y="444"/>
                    <a:pt x="497" y="444"/>
                  </a:cubicBezTo>
                  <a:cubicBezTo>
                    <a:pt x="497" y="444"/>
                    <a:pt x="575" y="408"/>
                    <a:pt x="543" y="33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3"/>
            <p:cNvSpPr/>
            <p:nvPr/>
          </p:nvSpPr>
          <p:spPr bwMode="auto">
            <a:xfrm>
              <a:off x="5637213" y="3600450"/>
              <a:ext cx="2160588" cy="1665288"/>
            </a:xfrm>
            <a:custGeom>
              <a:avLst/>
              <a:gdLst>
                <a:gd name="T0" fmla="*/ 543 w 575"/>
                <a:gd name="T1" fmla="*/ 336 h 444"/>
                <a:gd name="T2" fmla="*/ 520 w 575"/>
                <a:gd name="T3" fmla="*/ 318 h 444"/>
                <a:gd name="T4" fmla="*/ 503 w 575"/>
                <a:gd name="T5" fmla="*/ 353 h 444"/>
                <a:gd name="T6" fmla="*/ 448 w 575"/>
                <a:gd name="T7" fmla="*/ 363 h 444"/>
                <a:gd name="T8" fmla="*/ 254 w 575"/>
                <a:gd name="T9" fmla="*/ 238 h 444"/>
                <a:gd name="T10" fmla="*/ 156 w 575"/>
                <a:gd name="T11" fmla="*/ 155 h 444"/>
                <a:gd name="T12" fmla="*/ 104 w 575"/>
                <a:gd name="T13" fmla="*/ 114 h 444"/>
                <a:gd name="T14" fmla="*/ 73 w 575"/>
                <a:gd name="T15" fmla="*/ 91 h 444"/>
                <a:gd name="T16" fmla="*/ 75 w 575"/>
                <a:gd name="T17" fmla="*/ 54 h 444"/>
                <a:gd name="T18" fmla="*/ 123 w 575"/>
                <a:gd name="T19" fmla="*/ 24 h 444"/>
                <a:gd name="T20" fmla="*/ 91 w 575"/>
                <a:gd name="T21" fmla="*/ 0 h 444"/>
                <a:gd name="T22" fmla="*/ 0 w 575"/>
                <a:gd name="T23" fmla="*/ 68 h 444"/>
                <a:gd name="T24" fmla="*/ 497 w 575"/>
                <a:gd name="T25" fmla="*/ 444 h 444"/>
                <a:gd name="T26" fmla="*/ 543 w 575"/>
                <a:gd name="T27" fmla="*/ 33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5" h="444">
                  <a:moveTo>
                    <a:pt x="543" y="336"/>
                  </a:moveTo>
                  <a:cubicBezTo>
                    <a:pt x="520" y="318"/>
                    <a:pt x="520" y="318"/>
                    <a:pt x="520" y="318"/>
                  </a:cubicBezTo>
                  <a:cubicBezTo>
                    <a:pt x="517" y="331"/>
                    <a:pt x="513" y="345"/>
                    <a:pt x="503" y="353"/>
                  </a:cubicBezTo>
                  <a:cubicBezTo>
                    <a:pt x="486" y="369"/>
                    <a:pt x="468" y="373"/>
                    <a:pt x="448" y="363"/>
                  </a:cubicBezTo>
                  <a:cubicBezTo>
                    <a:pt x="389" y="332"/>
                    <a:pt x="305" y="282"/>
                    <a:pt x="254" y="238"/>
                  </a:cubicBezTo>
                  <a:cubicBezTo>
                    <a:pt x="222" y="210"/>
                    <a:pt x="190" y="182"/>
                    <a:pt x="156" y="155"/>
                  </a:cubicBezTo>
                  <a:cubicBezTo>
                    <a:pt x="138" y="142"/>
                    <a:pt x="121" y="128"/>
                    <a:pt x="104" y="114"/>
                  </a:cubicBezTo>
                  <a:cubicBezTo>
                    <a:pt x="94" y="106"/>
                    <a:pt x="82" y="100"/>
                    <a:pt x="73" y="91"/>
                  </a:cubicBezTo>
                  <a:cubicBezTo>
                    <a:pt x="61" y="79"/>
                    <a:pt x="62" y="66"/>
                    <a:pt x="75" y="54"/>
                  </a:cubicBezTo>
                  <a:cubicBezTo>
                    <a:pt x="89" y="42"/>
                    <a:pt x="107" y="33"/>
                    <a:pt x="123" y="24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97" y="444"/>
                    <a:pt x="497" y="444"/>
                    <a:pt x="497" y="444"/>
                  </a:cubicBezTo>
                  <a:cubicBezTo>
                    <a:pt x="497" y="444"/>
                    <a:pt x="575" y="408"/>
                    <a:pt x="543" y="336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4"/>
            <p:cNvSpPr/>
            <p:nvPr/>
          </p:nvSpPr>
          <p:spPr bwMode="auto">
            <a:xfrm>
              <a:off x="4375150" y="2522537"/>
              <a:ext cx="1550988" cy="1400175"/>
            </a:xfrm>
            <a:custGeom>
              <a:avLst/>
              <a:gdLst>
                <a:gd name="T0" fmla="*/ 332 w 413"/>
                <a:gd name="T1" fmla="*/ 329 h 373"/>
                <a:gd name="T2" fmla="*/ 305 w 413"/>
                <a:gd name="T3" fmla="*/ 339 h 373"/>
                <a:gd name="T4" fmla="*/ 158 w 413"/>
                <a:gd name="T5" fmla="*/ 291 h 373"/>
                <a:gd name="T6" fmla="*/ 42 w 413"/>
                <a:gd name="T7" fmla="*/ 145 h 373"/>
                <a:gd name="T8" fmla="*/ 122 w 413"/>
                <a:gd name="T9" fmla="*/ 161 h 373"/>
                <a:gd name="T10" fmla="*/ 58 w 413"/>
                <a:gd name="T11" fmla="*/ 81 h 373"/>
                <a:gd name="T12" fmla="*/ 189 w 413"/>
                <a:gd name="T13" fmla="*/ 130 h 373"/>
                <a:gd name="T14" fmla="*/ 123 w 413"/>
                <a:gd name="T15" fmla="*/ 27 h 373"/>
                <a:gd name="T16" fmla="*/ 283 w 413"/>
                <a:gd name="T17" fmla="*/ 114 h 373"/>
                <a:gd name="T18" fmla="*/ 253 w 413"/>
                <a:gd name="T19" fmla="*/ 38 h 373"/>
                <a:gd name="T20" fmla="*/ 287 w 413"/>
                <a:gd name="T21" fmla="*/ 21 h 373"/>
                <a:gd name="T22" fmla="*/ 375 w 413"/>
                <a:gd name="T23" fmla="*/ 264 h 373"/>
                <a:gd name="T24" fmla="*/ 332 w 413"/>
                <a:gd name="T25" fmla="*/ 32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373">
                  <a:moveTo>
                    <a:pt x="332" y="329"/>
                  </a:moveTo>
                  <a:cubicBezTo>
                    <a:pt x="305" y="339"/>
                    <a:pt x="305" y="339"/>
                    <a:pt x="305" y="339"/>
                  </a:cubicBezTo>
                  <a:cubicBezTo>
                    <a:pt x="305" y="339"/>
                    <a:pt x="251" y="373"/>
                    <a:pt x="158" y="291"/>
                  </a:cubicBezTo>
                  <a:cubicBezTo>
                    <a:pt x="65" y="210"/>
                    <a:pt x="0" y="161"/>
                    <a:pt x="42" y="145"/>
                  </a:cubicBezTo>
                  <a:cubicBezTo>
                    <a:pt x="85" y="129"/>
                    <a:pt x="122" y="161"/>
                    <a:pt x="122" y="161"/>
                  </a:cubicBezTo>
                  <a:cubicBezTo>
                    <a:pt x="122" y="161"/>
                    <a:pt x="13" y="105"/>
                    <a:pt x="58" y="81"/>
                  </a:cubicBezTo>
                  <a:cubicBezTo>
                    <a:pt x="103" y="57"/>
                    <a:pt x="189" y="130"/>
                    <a:pt x="189" y="130"/>
                  </a:cubicBezTo>
                  <a:cubicBezTo>
                    <a:pt x="189" y="130"/>
                    <a:pt x="88" y="55"/>
                    <a:pt x="123" y="27"/>
                  </a:cubicBezTo>
                  <a:cubicBezTo>
                    <a:pt x="158" y="0"/>
                    <a:pt x="263" y="141"/>
                    <a:pt x="283" y="114"/>
                  </a:cubicBezTo>
                  <a:cubicBezTo>
                    <a:pt x="302" y="87"/>
                    <a:pt x="253" y="38"/>
                    <a:pt x="253" y="38"/>
                  </a:cubicBezTo>
                  <a:cubicBezTo>
                    <a:pt x="253" y="38"/>
                    <a:pt x="231" y="1"/>
                    <a:pt x="287" y="21"/>
                  </a:cubicBezTo>
                  <a:cubicBezTo>
                    <a:pt x="342" y="41"/>
                    <a:pt x="413" y="180"/>
                    <a:pt x="375" y="264"/>
                  </a:cubicBezTo>
                  <a:lnTo>
                    <a:pt x="332" y="32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5"/>
            <p:cNvSpPr/>
            <p:nvPr/>
          </p:nvSpPr>
          <p:spPr bwMode="auto">
            <a:xfrm>
              <a:off x="5048250" y="2563812"/>
              <a:ext cx="541338" cy="522288"/>
            </a:xfrm>
            <a:custGeom>
              <a:avLst/>
              <a:gdLst>
                <a:gd name="T0" fmla="*/ 104 w 144"/>
                <a:gd name="T1" fmla="*/ 103 h 139"/>
                <a:gd name="T2" fmla="*/ 0 w 144"/>
                <a:gd name="T3" fmla="*/ 35 h 139"/>
                <a:gd name="T4" fmla="*/ 27 w 144"/>
                <a:gd name="T5" fmla="*/ 67 h 139"/>
                <a:gd name="T6" fmla="*/ 82 w 144"/>
                <a:gd name="T7" fmla="*/ 124 h 139"/>
                <a:gd name="T8" fmla="*/ 127 w 144"/>
                <a:gd name="T9" fmla="*/ 84 h 139"/>
                <a:gd name="T10" fmla="*/ 113 w 144"/>
                <a:gd name="T11" fmla="*/ 59 h 139"/>
                <a:gd name="T12" fmla="*/ 89 w 144"/>
                <a:gd name="T13" fmla="*/ 5 h 139"/>
                <a:gd name="T14" fmla="*/ 74 w 144"/>
                <a:gd name="T15" fmla="*/ 27 h 139"/>
                <a:gd name="T16" fmla="*/ 104 w 144"/>
                <a:gd name="T17" fmla="*/ 10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39">
                  <a:moveTo>
                    <a:pt x="104" y="103"/>
                  </a:moveTo>
                  <a:cubicBezTo>
                    <a:pt x="91" y="121"/>
                    <a:pt x="42" y="67"/>
                    <a:pt x="0" y="35"/>
                  </a:cubicBezTo>
                  <a:cubicBezTo>
                    <a:pt x="12" y="49"/>
                    <a:pt x="23" y="62"/>
                    <a:pt x="27" y="67"/>
                  </a:cubicBezTo>
                  <a:cubicBezTo>
                    <a:pt x="43" y="85"/>
                    <a:pt x="59" y="114"/>
                    <a:pt x="82" y="124"/>
                  </a:cubicBezTo>
                  <a:cubicBezTo>
                    <a:pt x="114" y="139"/>
                    <a:pt x="144" y="117"/>
                    <a:pt x="127" y="84"/>
                  </a:cubicBezTo>
                  <a:cubicBezTo>
                    <a:pt x="122" y="75"/>
                    <a:pt x="117" y="67"/>
                    <a:pt x="113" y="59"/>
                  </a:cubicBezTo>
                  <a:cubicBezTo>
                    <a:pt x="108" y="49"/>
                    <a:pt x="95" y="26"/>
                    <a:pt x="89" y="5"/>
                  </a:cubicBezTo>
                  <a:cubicBezTo>
                    <a:pt x="58" y="0"/>
                    <a:pt x="74" y="27"/>
                    <a:pt x="74" y="27"/>
                  </a:cubicBezTo>
                  <a:cubicBezTo>
                    <a:pt x="74" y="27"/>
                    <a:pt x="123" y="76"/>
                    <a:pt x="104" y="10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6"/>
            <p:cNvSpPr/>
            <p:nvPr/>
          </p:nvSpPr>
          <p:spPr bwMode="auto">
            <a:xfrm>
              <a:off x="4525963" y="2855912"/>
              <a:ext cx="315913" cy="323850"/>
            </a:xfrm>
            <a:custGeom>
              <a:avLst/>
              <a:gdLst>
                <a:gd name="T0" fmla="*/ 65 w 84"/>
                <a:gd name="T1" fmla="*/ 76 h 86"/>
                <a:gd name="T2" fmla="*/ 69 w 84"/>
                <a:gd name="T3" fmla="*/ 51 h 86"/>
                <a:gd name="T4" fmla="*/ 49 w 84"/>
                <a:gd name="T5" fmla="*/ 30 h 86"/>
                <a:gd name="T6" fmla="*/ 9 w 84"/>
                <a:gd name="T7" fmla="*/ 0 h 86"/>
                <a:gd name="T8" fmla="*/ 55 w 84"/>
                <a:gd name="T9" fmla="*/ 57 h 86"/>
                <a:gd name="T10" fmla="*/ 32 w 84"/>
                <a:gd name="T11" fmla="*/ 51 h 86"/>
                <a:gd name="T12" fmla="*/ 65 w 84"/>
                <a:gd name="T13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86">
                  <a:moveTo>
                    <a:pt x="65" y="76"/>
                  </a:moveTo>
                  <a:cubicBezTo>
                    <a:pt x="84" y="86"/>
                    <a:pt x="75" y="58"/>
                    <a:pt x="69" y="51"/>
                  </a:cubicBezTo>
                  <a:cubicBezTo>
                    <a:pt x="63" y="44"/>
                    <a:pt x="57" y="36"/>
                    <a:pt x="49" y="30"/>
                  </a:cubicBezTo>
                  <a:cubicBezTo>
                    <a:pt x="37" y="19"/>
                    <a:pt x="23" y="10"/>
                    <a:pt x="9" y="0"/>
                  </a:cubicBezTo>
                  <a:cubicBezTo>
                    <a:pt x="0" y="17"/>
                    <a:pt x="31" y="41"/>
                    <a:pt x="55" y="57"/>
                  </a:cubicBezTo>
                  <a:cubicBezTo>
                    <a:pt x="49" y="54"/>
                    <a:pt x="41" y="52"/>
                    <a:pt x="32" y="51"/>
                  </a:cubicBezTo>
                  <a:cubicBezTo>
                    <a:pt x="42" y="61"/>
                    <a:pt x="53" y="71"/>
                    <a:pt x="65" y="7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7"/>
            <p:cNvSpPr/>
            <p:nvPr/>
          </p:nvSpPr>
          <p:spPr bwMode="auto">
            <a:xfrm>
              <a:off x="4773613" y="2714625"/>
              <a:ext cx="319088" cy="341313"/>
            </a:xfrm>
            <a:custGeom>
              <a:avLst/>
              <a:gdLst>
                <a:gd name="T0" fmla="*/ 85 w 85"/>
                <a:gd name="T1" fmla="*/ 91 h 91"/>
                <a:gd name="T2" fmla="*/ 16 w 85"/>
                <a:gd name="T3" fmla="*/ 4 h 91"/>
                <a:gd name="T4" fmla="*/ 11 w 85"/>
                <a:gd name="T5" fmla="*/ 0 h 91"/>
                <a:gd name="T6" fmla="*/ 72 w 85"/>
                <a:gd name="T7" fmla="*/ 70 h 91"/>
                <a:gd name="T8" fmla="*/ 0 w 85"/>
                <a:gd name="T9" fmla="*/ 30 h 91"/>
                <a:gd name="T10" fmla="*/ 85 w 85"/>
                <a:gd name="T1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91">
                  <a:moveTo>
                    <a:pt x="85" y="91"/>
                  </a:moveTo>
                  <a:cubicBezTo>
                    <a:pt x="85" y="54"/>
                    <a:pt x="39" y="28"/>
                    <a:pt x="16" y="4"/>
                  </a:cubicBezTo>
                  <a:cubicBezTo>
                    <a:pt x="14" y="3"/>
                    <a:pt x="13" y="1"/>
                    <a:pt x="11" y="0"/>
                  </a:cubicBezTo>
                  <a:cubicBezTo>
                    <a:pt x="19" y="24"/>
                    <a:pt x="53" y="55"/>
                    <a:pt x="72" y="70"/>
                  </a:cubicBezTo>
                  <a:cubicBezTo>
                    <a:pt x="56" y="58"/>
                    <a:pt x="28" y="39"/>
                    <a:pt x="0" y="30"/>
                  </a:cubicBezTo>
                  <a:cubicBezTo>
                    <a:pt x="30" y="51"/>
                    <a:pt x="62" y="88"/>
                    <a:pt x="85" y="9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8"/>
            <p:cNvSpPr/>
            <p:nvPr/>
          </p:nvSpPr>
          <p:spPr bwMode="auto">
            <a:xfrm>
              <a:off x="4451350" y="3100387"/>
              <a:ext cx="1381125" cy="822325"/>
            </a:xfrm>
            <a:custGeom>
              <a:avLst/>
              <a:gdLst>
                <a:gd name="T0" fmla="*/ 215 w 368"/>
                <a:gd name="T1" fmla="*/ 138 h 219"/>
                <a:gd name="T2" fmla="*/ 116 w 368"/>
                <a:gd name="T3" fmla="*/ 93 h 219"/>
                <a:gd name="T4" fmla="*/ 65 w 368"/>
                <a:gd name="T5" fmla="*/ 43 h 219"/>
                <a:gd name="T6" fmla="*/ 11 w 368"/>
                <a:gd name="T7" fmla="*/ 1 h 219"/>
                <a:gd name="T8" fmla="*/ 10 w 368"/>
                <a:gd name="T9" fmla="*/ 0 h 219"/>
                <a:gd name="T10" fmla="*/ 138 w 368"/>
                <a:gd name="T11" fmla="*/ 137 h 219"/>
                <a:gd name="T12" fmla="*/ 285 w 368"/>
                <a:gd name="T13" fmla="*/ 185 h 219"/>
                <a:gd name="T14" fmla="*/ 312 w 368"/>
                <a:gd name="T15" fmla="*/ 175 h 219"/>
                <a:gd name="T16" fmla="*/ 355 w 368"/>
                <a:gd name="T17" fmla="*/ 110 h 219"/>
                <a:gd name="T18" fmla="*/ 364 w 368"/>
                <a:gd name="T19" fmla="*/ 29 h 219"/>
                <a:gd name="T20" fmla="*/ 215 w 368"/>
                <a:gd name="T21" fmla="*/ 13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8" h="219">
                  <a:moveTo>
                    <a:pt x="215" y="138"/>
                  </a:moveTo>
                  <a:cubicBezTo>
                    <a:pt x="177" y="145"/>
                    <a:pt x="142" y="117"/>
                    <a:pt x="116" y="93"/>
                  </a:cubicBezTo>
                  <a:cubicBezTo>
                    <a:pt x="98" y="77"/>
                    <a:pt x="81" y="61"/>
                    <a:pt x="65" y="43"/>
                  </a:cubicBezTo>
                  <a:cubicBezTo>
                    <a:pt x="50" y="26"/>
                    <a:pt x="34" y="5"/>
                    <a:pt x="11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0" y="22"/>
                    <a:pt x="59" y="68"/>
                    <a:pt x="138" y="137"/>
                  </a:cubicBezTo>
                  <a:cubicBezTo>
                    <a:pt x="231" y="219"/>
                    <a:pt x="285" y="185"/>
                    <a:pt x="285" y="185"/>
                  </a:cubicBezTo>
                  <a:cubicBezTo>
                    <a:pt x="312" y="175"/>
                    <a:pt x="312" y="175"/>
                    <a:pt x="312" y="175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66" y="86"/>
                    <a:pt x="368" y="58"/>
                    <a:pt x="364" y="29"/>
                  </a:cubicBezTo>
                  <a:cubicBezTo>
                    <a:pt x="300" y="40"/>
                    <a:pt x="280" y="127"/>
                    <a:pt x="215" y="13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9"/>
            <p:cNvSpPr/>
            <p:nvPr/>
          </p:nvSpPr>
          <p:spPr bwMode="auto">
            <a:xfrm>
              <a:off x="5521325" y="3513138"/>
              <a:ext cx="458788" cy="379413"/>
            </a:xfrm>
            <a:custGeom>
              <a:avLst/>
              <a:gdLst>
                <a:gd name="T0" fmla="*/ 122 w 122"/>
                <a:gd name="T1" fmla="*/ 23 h 101"/>
                <a:gd name="T2" fmla="*/ 70 w 122"/>
                <a:gd name="T3" fmla="*/ 0 h 101"/>
                <a:gd name="T4" fmla="*/ 0 w 122"/>
                <a:gd name="T5" fmla="*/ 75 h 101"/>
                <a:gd name="T6" fmla="*/ 44 w 122"/>
                <a:gd name="T7" fmla="*/ 101 h 101"/>
                <a:gd name="T8" fmla="*/ 122 w 122"/>
                <a:gd name="T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01">
                  <a:moveTo>
                    <a:pt x="122" y="23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" y="30"/>
                    <a:pt x="0" y="75"/>
                  </a:cubicBezTo>
                  <a:cubicBezTo>
                    <a:pt x="44" y="101"/>
                    <a:pt x="44" y="101"/>
                    <a:pt x="44" y="101"/>
                  </a:cubicBezTo>
                  <a:lnTo>
                    <a:pt x="122" y="23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2829383" y="169241"/>
            <a:ext cx="330691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工作时间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3604564" y="1871371"/>
            <a:ext cx="4809490" cy="2396490"/>
            <a:chOff x="4602247" y="1708726"/>
            <a:chExt cx="4809490" cy="2396490"/>
          </a:xfrm>
        </p:grpSpPr>
        <p:sp>
          <p:nvSpPr>
            <p:cNvPr id="144" name="Freeform 9"/>
            <p:cNvSpPr/>
            <p:nvPr/>
          </p:nvSpPr>
          <p:spPr bwMode="auto">
            <a:xfrm flipV="1">
              <a:off x="4675047" y="3091522"/>
              <a:ext cx="1445907" cy="34646"/>
            </a:xfrm>
            <a:custGeom>
              <a:avLst/>
              <a:gdLst>
                <a:gd name="T0" fmla="*/ 1371 w 1378"/>
                <a:gd name="T1" fmla="*/ 14 h 14"/>
                <a:gd name="T2" fmla="*/ 7 w 1378"/>
                <a:gd name="T3" fmla="*/ 14 h 14"/>
                <a:gd name="T4" fmla="*/ 0 w 1378"/>
                <a:gd name="T5" fmla="*/ 7 h 14"/>
                <a:gd name="T6" fmla="*/ 7 w 1378"/>
                <a:gd name="T7" fmla="*/ 0 h 14"/>
                <a:gd name="T8" fmla="*/ 1371 w 1378"/>
                <a:gd name="T9" fmla="*/ 0 h 14"/>
                <a:gd name="T10" fmla="*/ 1378 w 1378"/>
                <a:gd name="T11" fmla="*/ 7 h 14"/>
                <a:gd name="T12" fmla="*/ 1371 w 137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4">
                  <a:moveTo>
                    <a:pt x="137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71" y="0"/>
                    <a:pt x="1371" y="0"/>
                    <a:pt x="1371" y="0"/>
                  </a:cubicBezTo>
                  <a:cubicBezTo>
                    <a:pt x="1375" y="0"/>
                    <a:pt x="1378" y="3"/>
                    <a:pt x="1378" y="7"/>
                  </a:cubicBezTo>
                  <a:cubicBezTo>
                    <a:pt x="1378" y="11"/>
                    <a:pt x="1375" y="14"/>
                    <a:pt x="1371" y="14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Oval 10"/>
            <p:cNvSpPr>
              <a:spLocks noChangeArrowheads="1"/>
            </p:cNvSpPr>
            <p:nvPr/>
          </p:nvSpPr>
          <p:spPr bwMode="auto">
            <a:xfrm>
              <a:off x="6032838" y="3018021"/>
              <a:ext cx="176232" cy="181646"/>
            </a:xfrm>
            <a:prstGeom prst="ellipse">
              <a:avLst/>
            </a:pr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5"/>
            <p:cNvSpPr>
              <a:spLocks noEditPoints="1"/>
            </p:cNvSpPr>
            <p:nvPr/>
          </p:nvSpPr>
          <p:spPr bwMode="auto">
            <a:xfrm>
              <a:off x="5885668" y="1708726"/>
              <a:ext cx="1024705" cy="1417442"/>
            </a:xfrm>
            <a:custGeom>
              <a:avLst/>
              <a:gdLst>
                <a:gd name="T0" fmla="*/ 577 w 1154"/>
                <a:gd name="T1" fmla="*/ 0 h 1597"/>
                <a:gd name="T2" fmla="*/ 0 w 1154"/>
                <a:gd name="T3" fmla="*/ 578 h 1597"/>
                <a:gd name="T4" fmla="*/ 294 w 1154"/>
                <a:gd name="T5" fmla="*/ 1080 h 1597"/>
                <a:gd name="T6" fmla="*/ 577 w 1154"/>
                <a:gd name="T7" fmla="*/ 1597 h 1597"/>
                <a:gd name="T8" fmla="*/ 860 w 1154"/>
                <a:gd name="T9" fmla="*/ 1080 h 1597"/>
                <a:gd name="T10" fmla="*/ 1154 w 1154"/>
                <a:gd name="T11" fmla="*/ 578 h 1597"/>
                <a:gd name="T12" fmla="*/ 577 w 1154"/>
                <a:gd name="T13" fmla="*/ 0 h 1597"/>
                <a:gd name="T14" fmla="*/ 577 w 1154"/>
                <a:gd name="T15" fmla="*/ 1019 h 1597"/>
                <a:gd name="T16" fmla="*/ 139 w 1154"/>
                <a:gd name="T17" fmla="*/ 582 h 1597"/>
                <a:gd name="T18" fmla="*/ 577 w 1154"/>
                <a:gd name="T19" fmla="*/ 144 h 1597"/>
                <a:gd name="T20" fmla="*/ 1014 w 1154"/>
                <a:gd name="T21" fmla="*/ 582 h 1597"/>
                <a:gd name="T22" fmla="*/ 577 w 1154"/>
                <a:gd name="T23" fmla="*/ 1019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4" h="1597">
                  <a:moveTo>
                    <a:pt x="577" y="0"/>
                  </a:moveTo>
                  <a:cubicBezTo>
                    <a:pt x="258" y="0"/>
                    <a:pt x="0" y="259"/>
                    <a:pt x="0" y="578"/>
                  </a:cubicBezTo>
                  <a:cubicBezTo>
                    <a:pt x="0" y="793"/>
                    <a:pt x="118" y="981"/>
                    <a:pt x="294" y="1080"/>
                  </a:cubicBezTo>
                  <a:cubicBezTo>
                    <a:pt x="294" y="1080"/>
                    <a:pt x="543" y="1218"/>
                    <a:pt x="577" y="1597"/>
                  </a:cubicBezTo>
                  <a:cubicBezTo>
                    <a:pt x="611" y="1218"/>
                    <a:pt x="860" y="1080"/>
                    <a:pt x="860" y="1080"/>
                  </a:cubicBezTo>
                  <a:cubicBezTo>
                    <a:pt x="1036" y="981"/>
                    <a:pt x="1154" y="793"/>
                    <a:pt x="1154" y="578"/>
                  </a:cubicBezTo>
                  <a:cubicBezTo>
                    <a:pt x="1154" y="259"/>
                    <a:pt x="896" y="0"/>
                    <a:pt x="577" y="0"/>
                  </a:cubicBezTo>
                  <a:close/>
                  <a:moveTo>
                    <a:pt x="577" y="1019"/>
                  </a:moveTo>
                  <a:cubicBezTo>
                    <a:pt x="335" y="1019"/>
                    <a:pt x="139" y="824"/>
                    <a:pt x="139" y="582"/>
                  </a:cubicBezTo>
                  <a:cubicBezTo>
                    <a:pt x="139" y="340"/>
                    <a:pt x="335" y="144"/>
                    <a:pt x="577" y="144"/>
                  </a:cubicBezTo>
                  <a:cubicBezTo>
                    <a:pt x="819" y="144"/>
                    <a:pt x="1014" y="340"/>
                    <a:pt x="1014" y="582"/>
                  </a:cubicBezTo>
                  <a:cubicBezTo>
                    <a:pt x="1014" y="824"/>
                    <a:pt x="819" y="1019"/>
                    <a:pt x="577" y="1019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 bwMode="auto">
            <a:xfrm>
              <a:off x="6077098" y="1904455"/>
              <a:ext cx="639049" cy="639049"/>
            </a:xfrm>
            <a:prstGeom prst="ellipse">
              <a:avLst/>
            </a:prstGeom>
            <a:gradFill flip="none" rotWithShape="1">
              <a:gsLst>
                <a:gs pos="20000">
                  <a:schemeClr val="bg1"/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8" name="Oval 9"/>
            <p:cNvSpPr>
              <a:spLocks noChangeArrowheads="1"/>
            </p:cNvSpPr>
            <p:nvPr/>
          </p:nvSpPr>
          <p:spPr bwMode="auto">
            <a:xfrm>
              <a:off x="6146452" y="1964104"/>
              <a:ext cx="500340" cy="506516"/>
            </a:xfrm>
            <a:prstGeom prst="ellipse">
              <a:avLst/>
            </a:prstGeom>
            <a:solidFill>
              <a:srgbClr val="F04D14"/>
            </a:solidFill>
            <a:ln w="28575">
              <a:noFill/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9" name="Freeform 14"/>
            <p:cNvSpPr>
              <a:spLocks noEditPoints="1"/>
            </p:cNvSpPr>
            <p:nvPr/>
          </p:nvSpPr>
          <p:spPr bwMode="auto">
            <a:xfrm>
              <a:off x="6216666" y="2088344"/>
              <a:ext cx="379236" cy="294367"/>
            </a:xfrm>
            <a:custGeom>
              <a:avLst/>
              <a:gdLst>
                <a:gd name="T0" fmla="*/ 481 w 555"/>
                <a:gd name="T1" fmla="*/ 34 h 430"/>
                <a:gd name="T2" fmla="*/ 330 w 555"/>
                <a:gd name="T3" fmla="*/ 10 h 430"/>
                <a:gd name="T4" fmla="*/ 63 w 555"/>
                <a:gd name="T5" fmla="*/ 35 h 430"/>
                <a:gd name="T6" fmla="*/ 71 w 555"/>
                <a:gd name="T7" fmla="*/ 281 h 430"/>
                <a:gd name="T8" fmla="*/ 103 w 555"/>
                <a:gd name="T9" fmla="*/ 326 h 430"/>
                <a:gd name="T10" fmla="*/ 149 w 555"/>
                <a:gd name="T11" fmla="*/ 359 h 430"/>
                <a:gd name="T12" fmla="*/ 175 w 555"/>
                <a:gd name="T13" fmla="*/ 387 h 430"/>
                <a:gd name="T14" fmla="*/ 220 w 555"/>
                <a:gd name="T15" fmla="*/ 411 h 430"/>
                <a:gd name="T16" fmla="*/ 249 w 555"/>
                <a:gd name="T17" fmla="*/ 408 h 430"/>
                <a:gd name="T18" fmla="*/ 348 w 555"/>
                <a:gd name="T19" fmla="*/ 404 h 430"/>
                <a:gd name="T20" fmla="*/ 401 w 555"/>
                <a:gd name="T21" fmla="*/ 396 h 430"/>
                <a:gd name="T22" fmla="*/ 449 w 555"/>
                <a:gd name="T23" fmla="*/ 363 h 430"/>
                <a:gd name="T24" fmla="*/ 480 w 555"/>
                <a:gd name="T25" fmla="*/ 338 h 430"/>
                <a:gd name="T26" fmla="*/ 503 w 555"/>
                <a:gd name="T27" fmla="*/ 272 h 430"/>
                <a:gd name="T28" fmla="*/ 83 w 555"/>
                <a:gd name="T29" fmla="*/ 314 h 430"/>
                <a:gd name="T30" fmla="*/ 116 w 555"/>
                <a:gd name="T31" fmla="*/ 267 h 430"/>
                <a:gd name="T32" fmla="*/ 156 w 555"/>
                <a:gd name="T33" fmla="*/ 335 h 430"/>
                <a:gd name="T34" fmla="*/ 148 w 555"/>
                <a:gd name="T35" fmla="*/ 294 h 430"/>
                <a:gd name="T36" fmla="*/ 197 w 555"/>
                <a:gd name="T37" fmla="*/ 359 h 430"/>
                <a:gd name="T38" fmla="*/ 168 w 555"/>
                <a:gd name="T39" fmla="*/ 339 h 430"/>
                <a:gd name="T40" fmla="*/ 204 w 555"/>
                <a:gd name="T41" fmla="*/ 338 h 430"/>
                <a:gd name="T42" fmla="*/ 212 w 555"/>
                <a:gd name="T43" fmla="*/ 397 h 430"/>
                <a:gd name="T44" fmla="*/ 241 w 555"/>
                <a:gd name="T45" fmla="*/ 355 h 430"/>
                <a:gd name="T46" fmla="*/ 494 w 555"/>
                <a:gd name="T47" fmla="*/ 319 h 430"/>
                <a:gd name="T48" fmla="*/ 453 w 555"/>
                <a:gd name="T49" fmla="*/ 318 h 430"/>
                <a:gd name="T50" fmla="*/ 358 w 555"/>
                <a:gd name="T51" fmla="*/ 251 h 430"/>
                <a:gd name="T52" fmla="*/ 440 w 555"/>
                <a:gd name="T53" fmla="*/ 353 h 430"/>
                <a:gd name="T54" fmla="*/ 371 w 555"/>
                <a:gd name="T55" fmla="*/ 334 h 430"/>
                <a:gd name="T56" fmla="*/ 333 w 555"/>
                <a:gd name="T57" fmla="*/ 302 h 430"/>
                <a:gd name="T58" fmla="*/ 332 w 555"/>
                <a:gd name="T59" fmla="*/ 318 h 430"/>
                <a:gd name="T60" fmla="*/ 391 w 555"/>
                <a:gd name="T61" fmla="*/ 388 h 430"/>
                <a:gd name="T62" fmla="*/ 344 w 555"/>
                <a:gd name="T63" fmla="*/ 388 h 430"/>
                <a:gd name="T64" fmla="*/ 288 w 555"/>
                <a:gd name="T65" fmla="*/ 359 h 430"/>
                <a:gd name="T66" fmla="*/ 317 w 555"/>
                <a:gd name="T67" fmla="*/ 416 h 430"/>
                <a:gd name="T68" fmla="*/ 250 w 555"/>
                <a:gd name="T69" fmla="*/ 392 h 430"/>
                <a:gd name="T70" fmla="*/ 216 w 555"/>
                <a:gd name="T71" fmla="*/ 348 h 430"/>
                <a:gd name="T72" fmla="*/ 176 w 555"/>
                <a:gd name="T73" fmla="*/ 316 h 430"/>
                <a:gd name="T74" fmla="*/ 123 w 555"/>
                <a:gd name="T75" fmla="*/ 257 h 430"/>
                <a:gd name="T76" fmla="*/ 73 w 555"/>
                <a:gd name="T77" fmla="*/ 43 h 430"/>
                <a:gd name="T78" fmla="*/ 148 w 555"/>
                <a:gd name="T79" fmla="*/ 161 h 430"/>
                <a:gd name="T80" fmla="*/ 216 w 555"/>
                <a:gd name="T81" fmla="*/ 194 h 430"/>
                <a:gd name="T82" fmla="*/ 317 w 555"/>
                <a:gd name="T83" fmla="*/ 114 h 430"/>
                <a:gd name="T84" fmla="*/ 494 w 555"/>
                <a:gd name="T85" fmla="*/ 281 h 430"/>
                <a:gd name="T86" fmla="*/ 332 w 555"/>
                <a:gd name="T87" fmla="*/ 112 h 430"/>
                <a:gd name="T88" fmla="*/ 261 w 555"/>
                <a:gd name="T89" fmla="*/ 139 h 430"/>
                <a:gd name="T90" fmla="*/ 160 w 555"/>
                <a:gd name="T91" fmla="*/ 167 h 430"/>
                <a:gd name="T92" fmla="*/ 326 w 555"/>
                <a:gd name="T93" fmla="*/ 23 h 430"/>
                <a:gd name="T94" fmla="*/ 474 w 555"/>
                <a:gd name="T95" fmla="*/ 4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5" h="430">
                  <a:moveTo>
                    <a:pt x="554" y="236"/>
                  </a:moveTo>
                  <a:cubicBezTo>
                    <a:pt x="484" y="38"/>
                    <a:pt x="484" y="38"/>
                    <a:pt x="484" y="38"/>
                  </a:cubicBezTo>
                  <a:cubicBezTo>
                    <a:pt x="483" y="36"/>
                    <a:pt x="482" y="35"/>
                    <a:pt x="481" y="34"/>
                  </a:cubicBezTo>
                  <a:cubicBezTo>
                    <a:pt x="479" y="34"/>
                    <a:pt x="477" y="34"/>
                    <a:pt x="476" y="34"/>
                  </a:cubicBezTo>
                  <a:cubicBezTo>
                    <a:pt x="456" y="42"/>
                    <a:pt x="406" y="35"/>
                    <a:pt x="387" y="32"/>
                  </a:cubicBezTo>
                  <a:cubicBezTo>
                    <a:pt x="382" y="29"/>
                    <a:pt x="365" y="19"/>
                    <a:pt x="330" y="10"/>
                  </a:cubicBezTo>
                  <a:cubicBezTo>
                    <a:pt x="290" y="0"/>
                    <a:pt x="227" y="29"/>
                    <a:pt x="216" y="34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6" y="30"/>
                    <a:pt x="64" y="32"/>
                    <a:pt x="63" y="35"/>
                  </a:cubicBezTo>
                  <a:cubicBezTo>
                    <a:pt x="1" y="226"/>
                    <a:pt x="1" y="226"/>
                    <a:pt x="1" y="226"/>
                  </a:cubicBezTo>
                  <a:cubicBezTo>
                    <a:pt x="0" y="228"/>
                    <a:pt x="1" y="231"/>
                    <a:pt x="3" y="233"/>
                  </a:cubicBezTo>
                  <a:cubicBezTo>
                    <a:pt x="71" y="281"/>
                    <a:pt x="71" y="281"/>
                    <a:pt x="71" y="281"/>
                  </a:cubicBezTo>
                  <a:cubicBezTo>
                    <a:pt x="62" y="298"/>
                    <a:pt x="64" y="316"/>
                    <a:pt x="76" y="324"/>
                  </a:cubicBezTo>
                  <a:cubicBezTo>
                    <a:pt x="80" y="327"/>
                    <a:pt x="86" y="329"/>
                    <a:pt x="91" y="329"/>
                  </a:cubicBezTo>
                  <a:cubicBezTo>
                    <a:pt x="95" y="328"/>
                    <a:pt x="99" y="327"/>
                    <a:pt x="103" y="326"/>
                  </a:cubicBezTo>
                  <a:cubicBezTo>
                    <a:pt x="100" y="340"/>
                    <a:pt x="103" y="353"/>
                    <a:pt x="113" y="360"/>
                  </a:cubicBezTo>
                  <a:cubicBezTo>
                    <a:pt x="118" y="363"/>
                    <a:pt x="124" y="365"/>
                    <a:pt x="130" y="365"/>
                  </a:cubicBezTo>
                  <a:cubicBezTo>
                    <a:pt x="136" y="364"/>
                    <a:pt x="143" y="362"/>
                    <a:pt x="149" y="359"/>
                  </a:cubicBezTo>
                  <a:cubicBezTo>
                    <a:pt x="149" y="359"/>
                    <a:pt x="148" y="359"/>
                    <a:pt x="148" y="359"/>
                  </a:cubicBezTo>
                  <a:cubicBezTo>
                    <a:pt x="148" y="369"/>
                    <a:pt x="152" y="378"/>
                    <a:pt x="159" y="383"/>
                  </a:cubicBezTo>
                  <a:cubicBezTo>
                    <a:pt x="164" y="386"/>
                    <a:pt x="169" y="387"/>
                    <a:pt x="175" y="387"/>
                  </a:cubicBezTo>
                  <a:cubicBezTo>
                    <a:pt x="182" y="387"/>
                    <a:pt x="189" y="383"/>
                    <a:pt x="196" y="378"/>
                  </a:cubicBezTo>
                  <a:cubicBezTo>
                    <a:pt x="194" y="390"/>
                    <a:pt x="197" y="401"/>
                    <a:pt x="205" y="407"/>
                  </a:cubicBezTo>
                  <a:cubicBezTo>
                    <a:pt x="209" y="410"/>
                    <a:pt x="214" y="411"/>
                    <a:pt x="220" y="411"/>
                  </a:cubicBezTo>
                  <a:cubicBezTo>
                    <a:pt x="227" y="411"/>
                    <a:pt x="234" y="407"/>
                    <a:pt x="240" y="402"/>
                  </a:cubicBezTo>
                  <a:cubicBezTo>
                    <a:pt x="240" y="402"/>
                    <a:pt x="240" y="402"/>
                    <a:pt x="240" y="402"/>
                  </a:cubicBezTo>
                  <a:cubicBezTo>
                    <a:pt x="249" y="408"/>
                    <a:pt x="249" y="408"/>
                    <a:pt x="249" y="408"/>
                  </a:cubicBezTo>
                  <a:cubicBezTo>
                    <a:pt x="250" y="409"/>
                    <a:pt x="289" y="430"/>
                    <a:pt x="318" y="429"/>
                  </a:cubicBezTo>
                  <a:cubicBezTo>
                    <a:pt x="324" y="429"/>
                    <a:pt x="329" y="427"/>
                    <a:pt x="333" y="425"/>
                  </a:cubicBezTo>
                  <a:cubicBezTo>
                    <a:pt x="344" y="421"/>
                    <a:pt x="347" y="412"/>
                    <a:pt x="348" y="404"/>
                  </a:cubicBezTo>
                  <a:cubicBezTo>
                    <a:pt x="356" y="407"/>
                    <a:pt x="360" y="407"/>
                    <a:pt x="360" y="407"/>
                  </a:cubicBezTo>
                  <a:cubicBezTo>
                    <a:pt x="360" y="407"/>
                    <a:pt x="366" y="408"/>
                    <a:pt x="373" y="408"/>
                  </a:cubicBezTo>
                  <a:cubicBezTo>
                    <a:pt x="385" y="407"/>
                    <a:pt x="394" y="403"/>
                    <a:pt x="401" y="396"/>
                  </a:cubicBezTo>
                  <a:cubicBezTo>
                    <a:pt x="409" y="388"/>
                    <a:pt x="409" y="378"/>
                    <a:pt x="407" y="371"/>
                  </a:cubicBezTo>
                  <a:cubicBezTo>
                    <a:pt x="413" y="372"/>
                    <a:pt x="418" y="373"/>
                    <a:pt x="423" y="372"/>
                  </a:cubicBezTo>
                  <a:cubicBezTo>
                    <a:pt x="440" y="372"/>
                    <a:pt x="448" y="363"/>
                    <a:pt x="449" y="363"/>
                  </a:cubicBezTo>
                  <a:cubicBezTo>
                    <a:pt x="456" y="356"/>
                    <a:pt x="460" y="348"/>
                    <a:pt x="460" y="339"/>
                  </a:cubicBezTo>
                  <a:cubicBezTo>
                    <a:pt x="460" y="338"/>
                    <a:pt x="460" y="336"/>
                    <a:pt x="460" y="335"/>
                  </a:cubicBezTo>
                  <a:cubicBezTo>
                    <a:pt x="465" y="337"/>
                    <a:pt x="472" y="338"/>
                    <a:pt x="480" y="338"/>
                  </a:cubicBezTo>
                  <a:cubicBezTo>
                    <a:pt x="489" y="338"/>
                    <a:pt x="496" y="334"/>
                    <a:pt x="503" y="328"/>
                  </a:cubicBezTo>
                  <a:cubicBezTo>
                    <a:pt x="521" y="311"/>
                    <a:pt x="512" y="285"/>
                    <a:pt x="504" y="273"/>
                  </a:cubicBezTo>
                  <a:cubicBezTo>
                    <a:pt x="503" y="272"/>
                    <a:pt x="503" y="272"/>
                    <a:pt x="503" y="272"/>
                  </a:cubicBezTo>
                  <a:cubicBezTo>
                    <a:pt x="551" y="244"/>
                    <a:pt x="551" y="244"/>
                    <a:pt x="551" y="244"/>
                  </a:cubicBezTo>
                  <a:cubicBezTo>
                    <a:pt x="554" y="242"/>
                    <a:pt x="555" y="239"/>
                    <a:pt x="554" y="236"/>
                  </a:cubicBezTo>
                  <a:close/>
                  <a:moveTo>
                    <a:pt x="83" y="314"/>
                  </a:moveTo>
                  <a:cubicBezTo>
                    <a:pt x="75" y="308"/>
                    <a:pt x="76" y="293"/>
                    <a:pt x="85" y="280"/>
                  </a:cubicBezTo>
                  <a:cubicBezTo>
                    <a:pt x="91" y="272"/>
                    <a:pt x="100" y="266"/>
                    <a:pt x="108" y="265"/>
                  </a:cubicBezTo>
                  <a:cubicBezTo>
                    <a:pt x="111" y="265"/>
                    <a:pt x="114" y="266"/>
                    <a:pt x="116" y="267"/>
                  </a:cubicBezTo>
                  <a:cubicBezTo>
                    <a:pt x="123" y="273"/>
                    <a:pt x="123" y="288"/>
                    <a:pt x="114" y="301"/>
                  </a:cubicBezTo>
                  <a:cubicBezTo>
                    <a:pt x="105" y="313"/>
                    <a:pt x="91" y="319"/>
                    <a:pt x="83" y="314"/>
                  </a:cubicBezTo>
                  <a:close/>
                  <a:moveTo>
                    <a:pt x="156" y="335"/>
                  </a:moveTo>
                  <a:cubicBezTo>
                    <a:pt x="146" y="348"/>
                    <a:pt x="129" y="356"/>
                    <a:pt x="120" y="349"/>
                  </a:cubicBezTo>
                  <a:cubicBezTo>
                    <a:pt x="111" y="343"/>
                    <a:pt x="112" y="326"/>
                    <a:pt x="122" y="311"/>
                  </a:cubicBezTo>
                  <a:cubicBezTo>
                    <a:pt x="129" y="301"/>
                    <a:pt x="139" y="295"/>
                    <a:pt x="148" y="294"/>
                  </a:cubicBezTo>
                  <a:cubicBezTo>
                    <a:pt x="152" y="294"/>
                    <a:pt x="155" y="295"/>
                    <a:pt x="157" y="297"/>
                  </a:cubicBezTo>
                  <a:cubicBezTo>
                    <a:pt x="166" y="303"/>
                    <a:pt x="166" y="320"/>
                    <a:pt x="156" y="335"/>
                  </a:cubicBezTo>
                  <a:close/>
                  <a:moveTo>
                    <a:pt x="197" y="359"/>
                  </a:moveTo>
                  <a:cubicBezTo>
                    <a:pt x="189" y="371"/>
                    <a:pt x="174" y="377"/>
                    <a:pt x="167" y="372"/>
                  </a:cubicBezTo>
                  <a:cubicBezTo>
                    <a:pt x="162" y="369"/>
                    <a:pt x="161" y="363"/>
                    <a:pt x="161" y="359"/>
                  </a:cubicBezTo>
                  <a:cubicBezTo>
                    <a:pt x="161" y="353"/>
                    <a:pt x="164" y="345"/>
                    <a:pt x="168" y="339"/>
                  </a:cubicBezTo>
                  <a:cubicBezTo>
                    <a:pt x="175" y="330"/>
                    <a:pt x="184" y="324"/>
                    <a:pt x="191" y="324"/>
                  </a:cubicBezTo>
                  <a:cubicBezTo>
                    <a:pt x="194" y="324"/>
                    <a:pt x="197" y="324"/>
                    <a:pt x="199" y="326"/>
                  </a:cubicBezTo>
                  <a:cubicBezTo>
                    <a:pt x="204" y="329"/>
                    <a:pt x="204" y="335"/>
                    <a:pt x="204" y="338"/>
                  </a:cubicBezTo>
                  <a:cubicBezTo>
                    <a:pt x="204" y="345"/>
                    <a:pt x="202" y="353"/>
                    <a:pt x="197" y="359"/>
                  </a:cubicBezTo>
                  <a:close/>
                  <a:moveTo>
                    <a:pt x="240" y="385"/>
                  </a:moveTo>
                  <a:cubicBezTo>
                    <a:pt x="232" y="396"/>
                    <a:pt x="219" y="401"/>
                    <a:pt x="212" y="397"/>
                  </a:cubicBezTo>
                  <a:cubicBezTo>
                    <a:pt x="206" y="392"/>
                    <a:pt x="206" y="378"/>
                    <a:pt x="214" y="367"/>
                  </a:cubicBezTo>
                  <a:cubicBezTo>
                    <a:pt x="220" y="359"/>
                    <a:pt x="228" y="354"/>
                    <a:pt x="235" y="354"/>
                  </a:cubicBezTo>
                  <a:cubicBezTo>
                    <a:pt x="237" y="353"/>
                    <a:pt x="239" y="354"/>
                    <a:pt x="241" y="355"/>
                  </a:cubicBezTo>
                  <a:cubicBezTo>
                    <a:pt x="245" y="358"/>
                    <a:pt x="246" y="363"/>
                    <a:pt x="246" y="366"/>
                  </a:cubicBezTo>
                  <a:cubicBezTo>
                    <a:pt x="246" y="372"/>
                    <a:pt x="244" y="379"/>
                    <a:pt x="240" y="385"/>
                  </a:cubicBezTo>
                  <a:close/>
                  <a:moveTo>
                    <a:pt x="494" y="319"/>
                  </a:moveTo>
                  <a:cubicBezTo>
                    <a:pt x="490" y="323"/>
                    <a:pt x="485" y="325"/>
                    <a:pt x="479" y="325"/>
                  </a:cubicBezTo>
                  <a:cubicBezTo>
                    <a:pt x="466" y="326"/>
                    <a:pt x="453" y="318"/>
                    <a:pt x="453" y="318"/>
                  </a:cubicBezTo>
                  <a:cubicBezTo>
                    <a:pt x="453" y="318"/>
                    <a:pt x="453" y="318"/>
                    <a:pt x="453" y="318"/>
                  </a:cubicBezTo>
                  <a:cubicBezTo>
                    <a:pt x="366" y="241"/>
                    <a:pt x="366" y="241"/>
                    <a:pt x="366" y="241"/>
                  </a:cubicBezTo>
                  <a:cubicBezTo>
                    <a:pt x="363" y="239"/>
                    <a:pt x="359" y="239"/>
                    <a:pt x="357" y="242"/>
                  </a:cubicBezTo>
                  <a:cubicBezTo>
                    <a:pt x="355" y="245"/>
                    <a:pt x="355" y="249"/>
                    <a:pt x="358" y="251"/>
                  </a:cubicBezTo>
                  <a:cubicBezTo>
                    <a:pt x="439" y="322"/>
                    <a:pt x="439" y="322"/>
                    <a:pt x="439" y="322"/>
                  </a:cubicBezTo>
                  <a:cubicBezTo>
                    <a:pt x="440" y="323"/>
                    <a:pt x="447" y="331"/>
                    <a:pt x="447" y="339"/>
                  </a:cubicBezTo>
                  <a:cubicBezTo>
                    <a:pt x="447" y="344"/>
                    <a:pt x="445" y="349"/>
                    <a:pt x="440" y="353"/>
                  </a:cubicBezTo>
                  <a:cubicBezTo>
                    <a:pt x="440" y="354"/>
                    <a:pt x="434" y="359"/>
                    <a:pt x="422" y="359"/>
                  </a:cubicBezTo>
                  <a:cubicBezTo>
                    <a:pt x="416" y="360"/>
                    <a:pt x="409" y="359"/>
                    <a:pt x="402" y="356"/>
                  </a:cubicBezTo>
                  <a:cubicBezTo>
                    <a:pt x="402" y="356"/>
                    <a:pt x="389" y="348"/>
                    <a:pt x="371" y="334"/>
                  </a:cubicBezTo>
                  <a:cubicBezTo>
                    <a:pt x="348" y="314"/>
                    <a:pt x="338" y="306"/>
                    <a:pt x="334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0" y="300"/>
                    <a:pt x="329" y="300"/>
                    <a:pt x="328" y="300"/>
                  </a:cubicBezTo>
                  <a:cubicBezTo>
                    <a:pt x="326" y="300"/>
                    <a:pt x="323" y="302"/>
                    <a:pt x="322" y="304"/>
                  </a:cubicBezTo>
                  <a:cubicBezTo>
                    <a:pt x="321" y="308"/>
                    <a:pt x="322" y="309"/>
                    <a:pt x="332" y="318"/>
                  </a:cubicBezTo>
                  <a:cubicBezTo>
                    <a:pt x="342" y="327"/>
                    <a:pt x="352" y="336"/>
                    <a:pt x="362" y="344"/>
                  </a:cubicBezTo>
                  <a:cubicBezTo>
                    <a:pt x="392" y="370"/>
                    <a:pt x="392" y="370"/>
                    <a:pt x="392" y="370"/>
                  </a:cubicBezTo>
                  <a:cubicBezTo>
                    <a:pt x="393" y="371"/>
                    <a:pt x="400" y="379"/>
                    <a:pt x="391" y="388"/>
                  </a:cubicBezTo>
                  <a:cubicBezTo>
                    <a:pt x="386" y="393"/>
                    <a:pt x="378" y="395"/>
                    <a:pt x="373" y="395"/>
                  </a:cubicBezTo>
                  <a:cubicBezTo>
                    <a:pt x="367" y="395"/>
                    <a:pt x="363" y="394"/>
                    <a:pt x="362" y="394"/>
                  </a:cubicBezTo>
                  <a:cubicBezTo>
                    <a:pt x="361" y="394"/>
                    <a:pt x="356" y="394"/>
                    <a:pt x="344" y="388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4" y="347"/>
                    <a:pt x="290" y="348"/>
                    <a:pt x="288" y="350"/>
                  </a:cubicBezTo>
                  <a:cubicBezTo>
                    <a:pt x="286" y="353"/>
                    <a:pt x="286" y="357"/>
                    <a:pt x="288" y="359"/>
                  </a:cubicBezTo>
                  <a:cubicBezTo>
                    <a:pt x="305" y="376"/>
                    <a:pt x="321" y="388"/>
                    <a:pt x="334" y="397"/>
                  </a:cubicBezTo>
                  <a:cubicBezTo>
                    <a:pt x="335" y="401"/>
                    <a:pt x="336" y="410"/>
                    <a:pt x="328" y="414"/>
                  </a:cubicBezTo>
                  <a:cubicBezTo>
                    <a:pt x="325" y="415"/>
                    <a:pt x="322" y="416"/>
                    <a:pt x="317" y="416"/>
                  </a:cubicBezTo>
                  <a:cubicBezTo>
                    <a:pt x="292" y="417"/>
                    <a:pt x="256" y="397"/>
                    <a:pt x="255" y="397"/>
                  </a:cubicBezTo>
                  <a:cubicBezTo>
                    <a:pt x="249" y="393"/>
                    <a:pt x="249" y="393"/>
                    <a:pt x="249" y="393"/>
                  </a:cubicBezTo>
                  <a:cubicBezTo>
                    <a:pt x="250" y="393"/>
                    <a:pt x="250" y="392"/>
                    <a:pt x="250" y="392"/>
                  </a:cubicBezTo>
                  <a:cubicBezTo>
                    <a:pt x="256" y="384"/>
                    <a:pt x="259" y="375"/>
                    <a:pt x="259" y="366"/>
                  </a:cubicBezTo>
                  <a:cubicBezTo>
                    <a:pt x="259" y="357"/>
                    <a:pt x="255" y="349"/>
                    <a:pt x="249" y="345"/>
                  </a:cubicBezTo>
                  <a:cubicBezTo>
                    <a:pt x="240" y="338"/>
                    <a:pt x="227" y="340"/>
                    <a:pt x="216" y="348"/>
                  </a:cubicBezTo>
                  <a:cubicBezTo>
                    <a:pt x="216" y="345"/>
                    <a:pt x="217" y="342"/>
                    <a:pt x="217" y="339"/>
                  </a:cubicBezTo>
                  <a:cubicBezTo>
                    <a:pt x="217" y="328"/>
                    <a:pt x="213" y="320"/>
                    <a:pt x="206" y="315"/>
                  </a:cubicBezTo>
                  <a:cubicBezTo>
                    <a:pt x="198" y="309"/>
                    <a:pt x="187" y="310"/>
                    <a:pt x="176" y="316"/>
                  </a:cubicBezTo>
                  <a:cubicBezTo>
                    <a:pt x="177" y="303"/>
                    <a:pt x="174" y="292"/>
                    <a:pt x="165" y="286"/>
                  </a:cubicBezTo>
                  <a:cubicBezTo>
                    <a:pt x="156" y="280"/>
                    <a:pt x="144" y="281"/>
                    <a:pt x="133" y="286"/>
                  </a:cubicBezTo>
                  <a:cubicBezTo>
                    <a:pt x="135" y="274"/>
                    <a:pt x="132" y="263"/>
                    <a:pt x="123" y="257"/>
                  </a:cubicBezTo>
                  <a:cubicBezTo>
                    <a:pt x="110" y="248"/>
                    <a:pt x="90" y="254"/>
                    <a:pt x="77" y="270"/>
                  </a:cubicBezTo>
                  <a:cubicBezTo>
                    <a:pt x="15" y="225"/>
                    <a:pt x="15" y="225"/>
                    <a:pt x="15" y="225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196" y="58"/>
                    <a:pt x="184" y="76"/>
                    <a:pt x="180" y="90"/>
                  </a:cubicBezTo>
                  <a:cubicBezTo>
                    <a:pt x="175" y="109"/>
                    <a:pt x="148" y="160"/>
                    <a:pt x="148" y="161"/>
                  </a:cubicBezTo>
                  <a:cubicBezTo>
                    <a:pt x="148" y="162"/>
                    <a:pt x="143" y="174"/>
                    <a:pt x="147" y="188"/>
                  </a:cubicBezTo>
                  <a:cubicBezTo>
                    <a:pt x="150" y="198"/>
                    <a:pt x="164" y="200"/>
                    <a:pt x="180" y="199"/>
                  </a:cubicBezTo>
                  <a:cubicBezTo>
                    <a:pt x="192" y="199"/>
                    <a:pt x="206" y="196"/>
                    <a:pt x="216" y="194"/>
                  </a:cubicBezTo>
                  <a:cubicBezTo>
                    <a:pt x="219" y="193"/>
                    <a:pt x="277" y="178"/>
                    <a:pt x="274" y="138"/>
                  </a:cubicBezTo>
                  <a:cubicBezTo>
                    <a:pt x="273" y="136"/>
                    <a:pt x="274" y="134"/>
                    <a:pt x="276" y="132"/>
                  </a:cubicBezTo>
                  <a:cubicBezTo>
                    <a:pt x="281" y="126"/>
                    <a:pt x="301" y="118"/>
                    <a:pt x="317" y="114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89" y="277"/>
                    <a:pt x="489" y="277"/>
                    <a:pt x="489" y="277"/>
                  </a:cubicBezTo>
                  <a:cubicBezTo>
                    <a:pt x="494" y="281"/>
                    <a:pt x="494" y="281"/>
                    <a:pt x="494" y="281"/>
                  </a:cubicBezTo>
                  <a:cubicBezTo>
                    <a:pt x="494" y="281"/>
                    <a:pt x="509" y="304"/>
                    <a:pt x="494" y="319"/>
                  </a:cubicBezTo>
                  <a:close/>
                  <a:moveTo>
                    <a:pt x="492" y="262"/>
                  </a:moveTo>
                  <a:cubicBezTo>
                    <a:pt x="332" y="112"/>
                    <a:pt x="332" y="112"/>
                    <a:pt x="332" y="112"/>
                  </a:cubicBezTo>
                  <a:cubicBezTo>
                    <a:pt x="322" y="101"/>
                    <a:pt x="322" y="101"/>
                    <a:pt x="322" y="101"/>
                  </a:cubicBezTo>
                  <a:cubicBezTo>
                    <a:pt x="318" y="101"/>
                    <a:pt x="280" y="108"/>
                    <a:pt x="266" y="124"/>
                  </a:cubicBezTo>
                  <a:cubicBezTo>
                    <a:pt x="262" y="128"/>
                    <a:pt x="260" y="134"/>
                    <a:pt x="261" y="139"/>
                  </a:cubicBezTo>
                  <a:cubicBezTo>
                    <a:pt x="264" y="168"/>
                    <a:pt x="214" y="181"/>
                    <a:pt x="213" y="181"/>
                  </a:cubicBezTo>
                  <a:cubicBezTo>
                    <a:pt x="189" y="187"/>
                    <a:pt x="163" y="188"/>
                    <a:pt x="160" y="184"/>
                  </a:cubicBezTo>
                  <a:cubicBezTo>
                    <a:pt x="157" y="175"/>
                    <a:pt x="160" y="167"/>
                    <a:pt x="160" y="167"/>
                  </a:cubicBezTo>
                  <a:cubicBezTo>
                    <a:pt x="161" y="164"/>
                    <a:pt x="187" y="113"/>
                    <a:pt x="192" y="94"/>
                  </a:cubicBezTo>
                  <a:cubicBezTo>
                    <a:pt x="197" y="77"/>
                    <a:pt x="218" y="51"/>
                    <a:pt x="222" y="46"/>
                  </a:cubicBezTo>
                  <a:cubicBezTo>
                    <a:pt x="231" y="41"/>
                    <a:pt x="292" y="14"/>
                    <a:pt x="326" y="23"/>
                  </a:cubicBezTo>
                  <a:cubicBezTo>
                    <a:pt x="365" y="33"/>
                    <a:pt x="381" y="43"/>
                    <a:pt x="381" y="43"/>
                  </a:cubicBezTo>
                  <a:cubicBezTo>
                    <a:pt x="382" y="44"/>
                    <a:pt x="383" y="44"/>
                    <a:pt x="384" y="44"/>
                  </a:cubicBezTo>
                  <a:cubicBezTo>
                    <a:pt x="386" y="45"/>
                    <a:pt x="444" y="56"/>
                    <a:pt x="474" y="48"/>
                  </a:cubicBezTo>
                  <a:cubicBezTo>
                    <a:pt x="540" y="235"/>
                    <a:pt x="540" y="235"/>
                    <a:pt x="540" y="235"/>
                  </a:cubicBezTo>
                  <a:lnTo>
                    <a:pt x="492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4641309" y="2722955"/>
              <a:ext cx="1522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/>
                <a:t>工作时间</a:t>
              </a:r>
              <a:endParaRPr lang="zh-CN" altLang="en-US" sz="2000" b="1" spc="600" dirty="0"/>
            </a:p>
          </p:txBody>
        </p:sp>
        <p:sp>
          <p:nvSpPr>
            <p:cNvPr id="151" name="文本框 150"/>
            <p:cNvSpPr txBox="1"/>
            <p:nvPr/>
          </p:nvSpPr>
          <p:spPr>
            <a:xfrm>
              <a:off x="4602247" y="3090486"/>
              <a:ext cx="480949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5.5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天周工作制，即月休</a:t>
              </a:r>
              <a:r>
                <a:rPr lang="en-US" altLang="zh-CN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6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天，</a:t>
              </a:r>
              <a:endParaRPr lang="zh-CN" altLang="en-US" b="1" dirty="0">
                <a:solidFill>
                  <a:srgbClr val="39312D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每天</a:t>
              </a:r>
              <a:r>
                <a:rPr lang="en-US" altLang="zh-CN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8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小时工作制（</a:t>
              </a:r>
              <a:r>
                <a:rPr lang="en-US" altLang="zh-CN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8-12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，</a:t>
              </a:r>
              <a:r>
                <a:rPr lang="en-US" altLang="zh-CN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14-18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）；</a:t>
              </a:r>
              <a:endParaRPr lang="zh-CN" altLang="en-US" b="1" dirty="0">
                <a:solidFill>
                  <a:srgbClr val="39312D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flipH="1">
            <a:off x="79347" y="105280"/>
            <a:ext cx="2918060" cy="5894388"/>
            <a:chOff x="2598738" y="-3478213"/>
            <a:chExt cx="6837363" cy="13811251"/>
          </a:xfrm>
        </p:grpSpPr>
        <p:sp>
          <p:nvSpPr>
            <p:cNvPr id="3" name="Freeform 5"/>
            <p:cNvSpPr/>
            <p:nvPr/>
          </p:nvSpPr>
          <p:spPr bwMode="auto">
            <a:xfrm>
              <a:off x="5314950" y="3452813"/>
              <a:ext cx="1933575" cy="1881188"/>
            </a:xfrm>
            <a:custGeom>
              <a:avLst/>
              <a:gdLst>
                <a:gd name="T0" fmla="*/ 495 w 515"/>
                <a:gd name="T1" fmla="*/ 401 h 501"/>
                <a:gd name="T2" fmla="*/ 100 w 515"/>
                <a:gd name="T3" fmla="*/ 0 h 501"/>
                <a:gd name="T4" fmla="*/ 0 w 515"/>
                <a:gd name="T5" fmla="*/ 53 h 501"/>
                <a:gd name="T6" fmla="*/ 433 w 515"/>
                <a:gd name="T7" fmla="*/ 501 h 501"/>
                <a:gd name="T8" fmla="*/ 495 w 515"/>
                <a:gd name="T9" fmla="*/ 4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01">
                  <a:moveTo>
                    <a:pt x="495" y="401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33" y="501"/>
                    <a:pt x="433" y="501"/>
                    <a:pt x="433" y="501"/>
                  </a:cubicBezTo>
                  <a:cubicBezTo>
                    <a:pt x="433" y="501"/>
                    <a:pt x="515" y="478"/>
                    <a:pt x="495" y="40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314950" y="3452813"/>
              <a:ext cx="1933575" cy="1881188"/>
            </a:xfrm>
            <a:custGeom>
              <a:avLst/>
              <a:gdLst>
                <a:gd name="T0" fmla="*/ 495 w 515"/>
                <a:gd name="T1" fmla="*/ 401 h 501"/>
                <a:gd name="T2" fmla="*/ 474 w 515"/>
                <a:gd name="T3" fmla="*/ 380 h 501"/>
                <a:gd name="T4" fmla="*/ 452 w 515"/>
                <a:gd name="T5" fmla="*/ 413 h 501"/>
                <a:gd name="T6" fmla="*/ 396 w 515"/>
                <a:gd name="T7" fmla="*/ 413 h 501"/>
                <a:gd name="T8" fmla="*/ 225 w 515"/>
                <a:gd name="T9" fmla="*/ 260 h 501"/>
                <a:gd name="T10" fmla="*/ 140 w 515"/>
                <a:gd name="T11" fmla="*/ 163 h 501"/>
                <a:gd name="T12" fmla="*/ 95 w 515"/>
                <a:gd name="T13" fmla="*/ 114 h 501"/>
                <a:gd name="T14" fmla="*/ 69 w 515"/>
                <a:gd name="T15" fmla="*/ 87 h 501"/>
                <a:gd name="T16" fmla="*/ 76 w 515"/>
                <a:gd name="T17" fmla="*/ 51 h 501"/>
                <a:gd name="T18" fmla="*/ 128 w 515"/>
                <a:gd name="T19" fmla="*/ 28 h 501"/>
                <a:gd name="T20" fmla="*/ 100 w 515"/>
                <a:gd name="T21" fmla="*/ 0 h 501"/>
                <a:gd name="T22" fmla="*/ 0 w 515"/>
                <a:gd name="T23" fmla="*/ 53 h 501"/>
                <a:gd name="T24" fmla="*/ 433 w 515"/>
                <a:gd name="T25" fmla="*/ 501 h 501"/>
                <a:gd name="T26" fmla="*/ 495 w 515"/>
                <a:gd name="T27" fmla="*/ 4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5" h="501">
                  <a:moveTo>
                    <a:pt x="495" y="401"/>
                  </a:moveTo>
                  <a:cubicBezTo>
                    <a:pt x="474" y="380"/>
                    <a:pt x="474" y="380"/>
                    <a:pt x="474" y="380"/>
                  </a:cubicBezTo>
                  <a:cubicBezTo>
                    <a:pt x="470" y="393"/>
                    <a:pt x="463" y="406"/>
                    <a:pt x="452" y="413"/>
                  </a:cubicBezTo>
                  <a:cubicBezTo>
                    <a:pt x="434" y="425"/>
                    <a:pt x="415" y="427"/>
                    <a:pt x="396" y="413"/>
                  </a:cubicBezTo>
                  <a:cubicBezTo>
                    <a:pt x="343" y="374"/>
                    <a:pt x="268" y="311"/>
                    <a:pt x="225" y="260"/>
                  </a:cubicBezTo>
                  <a:cubicBezTo>
                    <a:pt x="197" y="228"/>
                    <a:pt x="170" y="195"/>
                    <a:pt x="140" y="163"/>
                  </a:cubicBezTo>
                  <a:cubicBezTo>
                    <a:pt x="125" y="147"/>
                    <a:pt x="110" y="130"/>
                    <a:pt x="95" y="114"/>
                  </a:cubicBezTo>
                  <a:cubicBezTo>
                    <a:pt x="87" y="105"/>
                    <a:pt x="76" y="97"/>
                    <a:pt x="69" y="87"/>
                  </a:cubicBezTo>
                  <a:cubicBezTo>
                    <a:pt x="59" y="73"/>
                    <a:pt x="61" y="60"/>
                    <a:pt x="76" y="51"/>
                  </a:cubicBezTo>
                  <a:cubicBezTo>
                    <a:pt x="92" y="41"/>
                    <a:pt x="111" y="35"/>
                    <a:pt x="128" y="2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33" y="501"/>
                    <a:pt x="433" y="501"/>
                    <a:pt x="433" y="501"/>
                  </a:cubicBezTo>
                  <a:cubicBezTo>
                    <a:pt x="433" y="501"/>
                    <a:pt x="515" y="478"/>
                    <a:pt x="495" y="4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10175" y="3336925"/>
              <a:ext cx="479425" cy="357188"/>
            </a:xfrm>
            <a:custGeom>
              <a:avLst/>
              <a:gdLst>
                <a:gd name="T0" fmla="*/ 128 w 128"/>
                <a:gd name="T1" fmla="*/ 31 h 95"/>
                <a:gd name="T2" fmla="*/ 81 w 128"/>
                <a:gd name="T3" fmla="*/ 0 h 95"/>
                <a:gd name="T4" fmla="*/ 0 w 128"/>
                <a:gd name="T5" fmla="*/ 63 h 95"/>
                <a:gd name="T6" fmla="*/ 39 w 128"/>
                <a:gd name="T7" fmla="*/ 95 h 95"/>
                <a:gd name="T8" fmla="*/ 128 w 128"/>
                <a:gd name="T9" fmla="*/ 3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95">
                  <a:moveTo>
                    <a:pt x="128" y="31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9" y="19"/>
                    <a:pt x="0" y="63"/>
                  </a:cubicBezTo>
                  <a:cubicBezTo>
                    <a:pt x="39" y="95"/>
                    <a:pt x="39" y="95"/>
                    <a:pt x="39" y="95"/>
                  </a:cubicBezTo>
                  <a:lnTo>
                    <a:pt x="128" y="3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3811588" y="-1631950"/>
              <a:ext cx="3241675" cy="4751388"/>
            </a:xfrm>
            <a:custGeom>
              <a:avLst/>
              <a:gdLst>
                <a:gd name="T0" fmla="*/ 183 w 863"/>
                <a:gd name="T1" fmla="*/ 0 h 1266"/>
                <a:gd name="T2" fmla="*/ 295 w 863"/>
                <a:gd name="T3" fmla="*/ 497 h 1266"/>
                <a:gd name="T4" fmla="*/ 741 w 863"/>
                <a:gd name="T5" fmla="*/ 1097 h 1266"/>
                <a:gd name="T6" fmla="*/ 708 w 863"/>
                <a:gd name="T7" fmla="*/ 1225 h 1266"/>
                <a:gd name="T8" fmla="*/ 786 w 863"/>
                <a:gd name="T9" fmla="*/ 1234 h 1266"/>
                <a:gd name="T10" fmla="*/ 863 w 863"/>
                <a:gd name="T11" fmla="*/ 921 h 1266"/>
                <a:gd name="T12" fmla="*/ 711 w 863"/>
                <a:gd name="T13" fmla="*/ 598 h 1266"/>
                <a:gd name="T14" fmla="*/ 318 w 863"/>
                <a:gd name="T15" fmla="*/ 379 h 1266"/>
                <a:gd name="T16" fmla="*/ 183 w 863"/>
                <a:gd name="T17" fmla="*/ 0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3" h="1266">
                  <a:moveTo>
                    <a:pt x="183" y="0"/>
                  </a:moveTo>
                  <a:cubicBezTo>
                    <a:pt x="183" y="0"/>
                    <a:pt x="0" y="305"/>
                    <a:pt x="295" y="497"/>
                  </a:cubicBezTo>
                  <a:cubicBezTo>
                    <a:pt x="589" y="690"/>
                    <a:pt x="769" y="722"/>
                    <a:pt x="741" y="1097"/>
                  </a:cubicBezTo>
                  <a:cubicBezTo>
                    <a:pt x="741" y="1097"/>
                    <a:pt x="730" y="1168"/>
                    <a:pt x="708" y="1225"/>
                  </a:cubicBezTo>
                  <a:cubicBezTo>
                    <a:pt x="692" y="1266"/>
                    <a:pt x="786" y="1234"/>
                    <a:pt x="786" y="1234"/>
                  </a:cubicBezTo>
                  <a:cubicBezTo>
                    <a:pt x="863" y="921"/>
                    <a:pt x="863" y="921"/>
                    <a:pt x="863" y="921"/>
                  </a:cubicBezTo>
                  <a:cubicBezTo>
                    <a:pt x="711" y="598"/>
                    <a:pt x="711" y="598"/>
                    <a:pt x="711" y="598"/>
                  </a:cubicBezTo>
                  <a:cubicBezTo>
                    <a:pt x="318" y="379"/>
                    <a:pt x="318" y="379"/>
                    <a:pt x="318" y="379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4506913" y="-2501900"/>
              <a:ext cx="3376613" cy="1882775"/>
            </a:xfrm>
            <a:custGeom>
              <a:avLst/>
              <a:gdLst>
                <a:gd name="T0" fmla="*/ 887 w 899"/>
                <a:gd name="T1" fmla="*/ 304 h 502"/>
                <a:gd name="T2" fmla="*/ 899 w 899"/>
                <a:gd name="T3" fmla="*/ 356 h 502"/>
                <a:gd name="T4" fmla="*/ 819 w 899"/>
                <a:gd name="T5" fmla="*/ 404 h 502"/>
                <a:gd name="T6" fmla="*/ 295 w 899"/>
                <a:gd name="T7" fmla="*/ 223 h 502"/>
                <a:gd name="T8" fmla="*/ 112 w 899"/>
                <a:gd name="T9" fmla="*/ 456 h 502"/>
                <a:gd name="T10" fmla="*/ 87 w 899"/>
                <a:gd name="T11" fmla="*/ 502 h 502"/>
                <a:gd name="T12" fmla="*/ 57 w 899"/>
                <a:gd name="T13" fmla="*/ 269 h 502"/>
                <a:gd name="T14" fmla="*/ 550 w 899"/>
                <a:gd name="T15" fmla="*/ 126 h 502"/>
                <a:gd name="T16" fmla="*/ 887 w 899"/>
                <a:gd name="T17" fmla="*/ 30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9" h="502">
                  <a:moveTo>
                    <a:pt x="887" y="304"/>
                  </a:moveTo>
                  <a:cubicBezTo>
                    <a:pt x="899" y="356"/>
                    <a:pt x="899" y="356"/>
                    <a:pt x="899" y="356"/>
                  </a:cubicBezTo>
                  <a:cubicBezTo>
                    <a:pt x="819" y="404"/>
                    <a:pt x="819" y="404"/>
                    <a:pt x="819" y="404"/>
                  </a:cubicBezTo>
                  <a:cubicBezTo>
                    <a:pt x="819" y="404"/>
                    <a:pt x="458" y="221"/>
                    <a:pt x="295" y="223"/>
                  </a:cubicBezTo>
                  <a:cubicBezTo>
                    <a:pt x="132" y="224"/>
                    <a:pt x="94" y="368"/>
                    <a:pt x="112" y="456"/>
                  </a:cubicBezTo>
                  <a:cubicBezTo>
                    <a:pt x="87" y="502"/>
                    <a:pt x="87" y="502"/>
                    <a:pt x="87" y="502"/>
                  </a:cubicBezTo>
                  <a:cubicBezTo>
                    <a:pt x="87" y="502"/>
                    <a:pt x="0" y="365"/>
                    <a:pt x="57" y="269"/>
                  </a:cubicBezTo>
                  <a:cubicBezTo>
                    <a:pt x="114" y="173"/>
                    <a:pt x="266" y="0"/>
                    <a:pt x="550" y="126"/>
                  </a:cubicBezTo>
                  <a:cubicBezTo>
                    <a:pt x="833" y="253"/>
                    <a:pt x="887" y="304"/>
                    <a:pt x="887" y="304"/>
                  </a:cubicBez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2898775" y="1708150"/>
              <a:ext cx="1052513" cy="1598613"/>
            </a:xfrm>
            <a:custGeom>
              <a:avLst/>
              <a:gdLst>
                <a:gd name="T0" fmla="*/ 8 w 280"/>
                <a:gd name="T1" fmla="*/ 85 h 426"/>
                <a:gd name="T2" fmla="*/ 0 w 280"/>
                <a:gd name="T3" fmla="*/ 33 h 426"/>
                <a:gd name="T4" fmla="*/ 75 w 280"/>
                <a:gd name="T5" fmla="*/ 0 h 426"/>
                <a:gd name="T6" fmla="*/ 168 w 280"/>
                <a:gd name="T7" fmla="*/ 27 h 426"/>
                <a:gd name="T8" fmla="*/ 280 w 280"/>
                <a:gd name="T9" fmla="*/ 387 h 426"/>
                <a:gd name="T10" fmla="*/ 211 w 280"/>
                <a:gd name="T11" fmla="*/ 426 h 426"/>
                <a:gd name="T12" fmla="*/ 8 w 280"/>
                <a:gd name="T13" fmla="*/ 8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426">
                  <a:moveTo>
                    <a:pt x="8" y="85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68" y="27"/>
                    <a:pt x="83" y="274"/>
                    <a:pt x="280" y="387"/>
                  </a:cubicBezTo>
                  <a:cubicBezTo>
                    <a:pt x="211" y="426"/>
                    <a:pt x="211" y="426"/>
                    <a:pt x="211" y="426"/>
                  </a:cubicBezTo>
                  <a:lnTo>
                    <a:pt x="8" y="85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4457700" y="-2919413"/>
              <a:ext cx="3475038" cy="7464426"/>
            </a:xfrm>
            <a:custGeom>
              <a:avLst/>
              <a:gdLst>
                <a:gd name="T0" fmla="*/ 2028 w 2189"/>
                <a:gd name="T1" fmla="*/ 17 h 4702"/>
                <a:gd name="T2" fmla="*/ 2118 w 2189"/>
                <a:gd name="T3" fmla="*/ 0 h 4702"/>
                <a:gd name="T4" fmla="*/ 2189 w 2189"/>
                <a:gd name="T5" fmla="*/ 69 h 4702"/>
                <a:gd name="T6" fmla="*/ 154 w 2189"/>
                <a:gd name="T7" fmla="*/ 4662 h 4702"/>
                <a:gd name="T8" fmla="*/ 43 w 2189"/>
                <a:gd name="T9" fmla="*/ 4702 h 4702"/>
                <a:gd name="T10" fmla="*/ 0 w 2189"/>
                <a:gd name="T11" fmla="*/ 4620 h 4702"/>
                <a:gd name="T12" fmla="*/ 2028 w 2189"/>
                <a:gd name="T13" fmla="*/ 17 h 4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9" h="4702">
                  <a:moveTo>
                    <a:pt x="2028" y="17"/>
                  </a:moveTo>
                  <a:lnTo>
                    <a:pt x="2118" y="0"/>
                  </a:lnTo>
                  <a:lnTo>
                    <a:pt x="2189" y="69"/>
                  </a:lnTo>
                  <a:lnTo>
                    <a:pt x="154" y="4662"/>
                  </a:lnTo>
                  <a:lnTo>
                    <a:pt x="43" y="4702"/>
                  </a:lnTo>
                  <a:lnTo>
                    <a:pt x="0" y="4620"/>
                  </a:lnTo>
                  <a:lnTo>
                    <a:pt x="2028" y="17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3525838" y="-3294063"/>
              <a:ext cx="3648075" cy="7508876"/>
            </a:xfrm>
            <a:custGeom>
              <a:avLst/>
              <a:gdLst>
                <a:gd name="T0" fmla="*/ 2135 w 2298"/>
                <a:gd name="T1" fmla="*/ 7 h 4730"/>
                <a:gd name="T2" fmla="*/ 2251 w 2298"/>
                <a:gd name="T3" fmla="*/ 0 h 4730"/>
                <a:gd name="T4" fmla="*/ 2298 w 2298"/>
                <a:gd name="T5" fmla="*/ 92 h 4730"/>
                <a:gd name="T6" fmla="*/ 154 w 2298"/>
                <a:gd name="T7" fmla="*/ 4690 h 4730"/>
                <a:gd name="T8" fmla="*/ 41 w 2298"/>
                <a:gd name="T9" fmla="*/ 4730 h 4730"/>
                <a:gd name="T10" fmla="*/ 0 w 2298"/>
                <a:gd name="T11" fmla="*/ 4647 h 4730"/>
                <a:gd name="T12" fmla="*/ 2135 w 2298"/>
                <a:gd name="T13" fmla="*/ 7 h 4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8" h="4730">
                  <a:moveTo>
                    <a:pt x="2135" y="7"/>
                  </a:moveTo>
                  <a:lnTo>
                    <a:pt x="2251" y="0"/>
                  </a:lnTo>
                  <a:lnTo>
                    <a:pt x="2298" y="92"/>
                  </a:lnTo>
                  <a:lnTo>
                    <a:pt x="154" y="4690"/>
                  </a:lnTo>
                  <a:lnTo>
                    <a:pt x="41" y="4730"/>
                  </a:lnTo>
                  <a:lnTo>
                    <a:pt x="0" y="4647"/>
                  </a:lnTo>
                  <a:lnTo>
                    <a:pt x="2135" y="7"/>
                  </a:lnTo>
                  <a:close/>
                </a:path>
              </a:pathLst>
            </a:custGeom>
            <a:solidFill>
              <a:srgbClr val="B2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2598738" y="-3478213"/>
              <a:ext cx="5507038" cy="8023226"/>
            </a:xfrm>
            <a:custGeom>
              <a:avLst/>
              <a:gdLst>
                <a:gd name="T0" fmla="*/ 1177 w 1466"/>
                <a:gd name="T1" fmla="*/ 1762 h 2138"/>
                <a:gd name="T2" fmla="*/ 1009 w 1466"/>
                <a:gd name="T3" fmla="*/ 1013 h 2138"/>
                <a:gd name="T4" fmla="*/ 1227 w 1466"/>
                <a:gd name="T5" fmla="*/ 518 h 2138"/>
                <a:gd name="T6" fmla="*/ 1407 w 1466"/>
                <a:gd name="T7" fmla="*/ 616 h 2138"/>
                <a:gd name="T8" fmla="*/ 1466 w 1466"/>
                <a:gd name="T9" fmla="*/ 504 h 2138"/>
                <a:gd name="T10" fmla="*/ 1279 w 1466"/>
                <a:gd name="T11" fmla="*/ 401 h 2138"/>
                <a:gd name="T12" fmla="*/ 1390 w 1466"/>
                <a:gd name="T13" fmla="*/ 149 h 2138"/>
                <a:gd name="T14" fmla="*/ 1308 w 1466"/>
                <a:gd name="T15" fmla="*/ 107 h 2138"/>
                <a:gd name="T16" fmla="*/ 1197 w 1466"/>
                <a:gd name="T17" fmla="*/ 362 h 2138"/>
                <a:gd name="T18" fmla="*/ 1074 w 1466"/>
                <a:gd name="T19" fmla="*/ 315 h 2138"/>
                <a:gd name="T20" fmla="*/ 1198 w 1466"/>
                <a:gd name="T21" fmla="*/ 49 h 2138"/>
                <a:gd name="T22" fmla="*/ 1105 w 1466"/>
                <a:gd name="T23" fmla="*/ 0 h 2138"/>
                <a:gd name="T24" fmla="*/ 972 w 1466"/>
                <a:gd name="T25" fmla="*/ 287 h 2138"/>
                <a:gd name="T26" fmla="*/ 506 w 1466"/>
                <a:gd name="T27" fmla="*/ 492 h 2138"/>
                <a:gd name="T28" fmla="*/ 667 w 1466"/>
                <a:gd name="T29" fmla="*/ 941 h 2138"/>
                <a:gd name="T30" fmla="*/ 298 w 1466"/>
                <a:gd name="T31" fmla="*/ 1732 h 2138"/>
                <a:gd name="T32" fmla="*/ 194 w 1466"/>
                <a:gd name="T33" fmla="*/ 1449 h 2138"/>
                <a:gd name="T34" fmla="*/ 80 w 1466"/>
                <a:gd name="T35" fmla="*/ 1415 h 2138"/>
                <a:gd name="T36" fmla="*/ 229 w 1466"/>
                <a:gd name="T37" fmla="*/ 1881 h 2138"/>
                <a:gd name="T38" fmla="*/ 173 w 1466"/>
                <a:gd name="T39" fmla="*/ 2002 h 2138"/>
                <a:gd name="T40" fmla="*/ 264 w 1466"/>
                <a:gd name="T41" fmla="*/ 2050 h 2138"/>
                <a:gd name="T42" fmla="*/ 314 w 1466"/>
                <a:gd name="T43" fmla="*/ 1943 h 2138"/>
                <a:gd name="T44" fmla="*/ 381 w 1466"/>
                <a:gd name="T45" fmla="*/ 1982 h 2138"/>
                <a:gd name="T46" fmla="*/ 473 w 1466"/>
                <a:gd name="T47" fmla="*/ 2015 h 2138"/>
                <a:gd name="T48" fmla="*/ 436 w 1466"/>
                <a:gd name="T49" fmla="*/ 2098 h 2138"/>
                <a:gd name="T50" fmla="*/ 513 w 1466"/>
                <a:gd name="T51" fmla="*/ 2138 h 2138"/>
                <a:gd name="T52" fmla="*/ 559 w 1466"/>
                <a:gd name="T53" fmla="*/ 2033 h 2138"/>
                <a:gd name="T54" fmla="*/ 1177 w 1466"/>
                <a:gd name="T55" fmla="*/ 1762 h 2138"/>
                <a:gd name="T56" fmla="*/ 1145 w 1466"/>
                <a:gd name="T57" fmla="*/ 479 h 2138"/>
                <a:gd name="T58" fmla="*/ 935 w 1466"/>
                <a:gd name="T59" fmla="*/ 961 h 2138"/>
                <a:gd name="T60" fmla="*/ 856 w 1466"/>
                <a:gd name="T61" fmla="*/ 915 h 2138"/>
                <a:gd name="T62" fmla="*/ 806 w 1466"/>
                <a:gd name="T63" fmla="*/ 888 h 2138"/>
                <a:gd name="T64" fmla="*/ 1020 w 1466"/>
                <a:gd name="T65" fmla="*/ 431 h 2138"/>
                <a:gd name="T66" fmla="*/ 1145 w 1466"/>
                <a:gd name="T67" fmla="*/ 479 h 2138"/>
                <a:gd name="T68" fmla="*/ 717 w 1466"/>
                <a:gd name="T69" fmla="*/ 431 h 2138"/>
                <a:gd name="T70" fmla="*/ 918 w 1466"/>
                <a:gd name="T71" fmla="*/ 403 h 2138"/>
                <a:gd name="T72" fmla="*/ 719 w 1466"/>
                <a:gd name="T73" fmla="*/ 830 h 2138"/>
                <a:gd name="T74" fmla="*/ 717 w 1466"/>
                <a:gd name="T75" fmla="*/ 431 h 2138"/>
                <a:gd name="T76" fmla="*/ 454 w 1466"/>
                <a:gd name="T77" fmla="*/ 1812 h 2138"/>
                <a:gd name="T78" fmla="*/ 388 w 1466"/>
                <a:gd name="T79" fmla="*/ 1785 h 2138"/>
                <a:gd name="T80" fmla="*/ 755 w 1466"/>
                <a:gd name="T81" fmla="*/ 998 h 2138"/>
                <a:gd name="T82" fmla="*/ 886 w 1466"/>
                <a:gd name="T83" fmla="*/ 1071 h 2138"/>
                <a:gd name="T84" fmla="*/ 549 w 1466"/>
                <a:gd name="T85" fmla="*/ 1841 h 2138"/>
                <a:gd name="T86" fmla="*/ 454 w 1466"/>
                <a:gd name="T87" fmla="*/ 1812 h 2138"/>
                <a:gd name="T88" fmla="*/ 637 w 1466"/>
                <a:gd name="T89" fmla="*/ 1856 h 2138"/>
                <a:gd name="T90" fmla="*/ 962 w 1466"/>
                <a:gd name="T91" fmla="*/ 1120 h 2138"/>
                <a:gd name="T92" fmla="*/ 1061 w 1466"/>
                <a:gd name="T93" fmla="*/ 1668 h 2138"/>
                <a:gd name="T94" fmla="*/ 637 w 1466"/>
                <a:gd name="T95" fmla="*/ 1856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66" h="2138">
                  <a:moveTo>
                    <a:pt x="1177" y="1762"/>
                  </a:moveTo>
                  <a:cubicBezTo>
                    <a:pt x="1329" y="1458"/>
                    <a:pt x="1237" y="1193"/>
                    <a:pt x="1009" y="1013"/>
                  </a:cubicBezTo>
                  <a:cubicBezTo>
                    <a:pt x="1227" y="518"/>
                    <a:pt x="1227" y="518"/>
                    <a:pt x="1227" y="518"/>
                  </a:cubicBezTo>
                  <a:cubicBezTo>
                    <a:pt x="1331" y="568"/>
                    <a:pt x="1407" y="616"/>
                    <a:pt x="1407" y="616"/>
                  </a:cubicBezTo>
                  <a:cubicBezTo>
                    <a:pt x="1466" y="504"/>
                    <a:pt x="1466" y="504"/>
                    <a:pt x="1466" y="504"/>
                  </a:cubicBezTo>
                  <a:cubicBezTo>
                    <a:pt x="1400" y="464"/>
                    <a:pt x="1338" y="430"/>
                    <a:pt x="1279" y="401"/>
                  </a:cubicBezTo>
                  <a:cubicBezTo>
                    <a:pt x="1390" y="149"/>
                    <a:pt x="1390" y="149"/>
                    <a:pt x="1390" y="149"/>
                  </a:cubicBezTo>
                  <a:cubicBezTo>
                    <a:pt x="1308" y="107"/>
                    <a:pt x="1308" y="107"/>
                    <a:pt x="1308" y="107"/>
                  </a:cubicBezTo>
                  <a:cubicBezTo>
                    <a:pt x="1197" y="362"/>
                    <a:pt x="1197" y="362"/>
                    <a:pt x="1197" y="362"/>
                  </a:cubicBezTo>
                  <a:cubicBezTo>
                    <a:pt x="1154" y="343"/>
                    <a:pt x="1113" y="328"/>
                    <a:pt x="1074" y="315"/>
                  </a:cubicBezTo>
                  <a:cubicBezTo>
                    <a:pt x="1198" y="49"/>
                    <a:pt x="1198" y="49"/>
                    <a:pt x="1198" y="49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972" y="287"/>
                    <a:pt x="972" y="287"/>
                    <a:pt x="972" y="287"/>
                  </a:cubicBezTo>
                  <a:cubicBezTo>
                    <a:pt x="748" y="240"/>
                    <a:pt x="594" y="307"/>
                    <a:pt x="506" y="492"/>
                  </a:cubicBezTo>
                  <a:cubicBezTo>
                    <a:pt x="410" y="697"/>
                    <a:pt x="512" y="833"/>
                    <a:pt x="667" y="941"/>
                  </a:cubicBezTo>
                  <a:cubicBezTo>
                    <a:pt x="298" y="1732"/>
                    <a:pt x="298" y="1732"/>
                    <a:pt x="298" y="1732"/>
                  </a:cubicBezTo>
                  <a:cubicBezTo>
                    <a:pt x="137" y="1607"/>
                    <a:pt x="194" y="1449"/>
                    <a:pt x="194" y="1449"/>
                  </a:cubicBezTo>
                  <a:cubicBezTo>
                    <a:pt x="80" y="1415"/>
                    <a:pt x="80" y="1415"/>
                    <a:pt x="80" y="1415"/>
                  </a:cubicBezTo>
                  <a:cubicBezTo>
                    <a:pt x="0" y="1618"/>
                    <a:pt x="106" y="1778"/>
                    <a:pt x="229" y="1881"/>
                  </a:cubicBezTo>
                  <a:cubicBezTo>
                    <a:pt x="173" y="2002"/>
                    <a:pt x="173" y="2002"/>
                    <a:pt x="173" y="2002"/>
                  </a:cubicBezTo>
                  <a:cubicBezTo>
                    <a:pt x="264" y="2050"/>
                    <a:pt x="264" y="2050"/>
                    <a:pt x="264" y="2050"/>
                  </a:cubicBezTo>
                  <a:cubicBezTo>
                    <a:pt x="314" y="1943"/>
                    <a:pt x="314" y="1943"/>
                    <a:pt x="314" y="1943"/>
                  </a:cubicBezTo>
                  <a:cubicBezTo>
                    <a:pt x="338" y="1958"/>
                    <a:pt x="360" y="1971"/>
                    <a:pt x="381" y="1982"/>
                  </a:cubicBezTo>
                  <a:cubicBezTo>
                    <a:pt x="405" y="1993"/>
                    <a:pt x="436" y="2005"/>
                    <a:pt x="473" y="2015"/>
                  </a:cubicBezTo>
                  <a:cubicBezTo>
                    <a:pt x="436" y="2098"/>
                    <a:pt x="436" y="2098"/>
                    <a:pt x="436" y="2098"/>
                  </a:cubicBezTo>
                  <a:cubicBezTo>
                    <a:pt x="513" y="2138"/>
                    <a:pt x="513" y="2138"/>
                    <a:pt x="513" y="2138"/>
                  </a:cubicBezTo>
                  <a:cubicBezTo>
                    <a:pt x="559" y="2033"/>
                    <a:pt x="559" y="2033"/>
                    <a:pt x="559" y="2033"/>
                  </a:cubicBezTo>
                  <a:cubicBezTo>
                    <a:pt x="761" y="2063"/>
                    <a:pt x="1044" y="2028"/>
                    <a:pt x="1177" y="1762"/>
                  </a:cubicBezTo>
                  <a:close/>
                  <a:moveTo>
                    <a:pt x="1145" y="479"/>
                  </a:moveTo>
                  <a:cubicBezTo>
                    <a:pt x="935" y="961"/>
                    <a:pt x="935" y="961"/>
                    <a:pt x="935" y="961"/>
                  </a:cubicBezTo>
                  <a:cubicBezTo>
                    <a:pt x="909" y="945"/>
                    <a:pt x="883" y="930"/>
                    <a:pt x="856" y="915"/>
                  </a:cubicBezTo>
                  <a:cubicBezTo>
                    <a:pt x="838" y="906"/>
                    <a:pt x="822" y="897"/>
                    <a:pt x="806" y="888"/>
                  </a:cubicBezTo>
                  <a:cubicBezTo>
                    <a:pt x="1020" y="431"/>
                    <a:pt x="1020" y="431"/>
                    <a:pt x="1020" y="431"/>
                  </a:cubicBezTo>
                  <a:cubicBezTo>
                    <a:pt x="1062" y="445"/>
                    <a:pt x="1105" y="462"/>
                    <a:pt x="1145" y="479"/>
                  </a:cubicBezTo>
                  <a:close/>
                  <a:moveTo>
                    <a:pt x="717" y="431"/>
                  </a:moveTo>
                  <a:cubicBezTo>
                    <a:pt x="760" y="390"/>
                    <a:pt x="834" y="387"/>
                    <a:pt x="918" y="403"/>
                  </a:cubicBezTo>
                  <a:cubicBezTo>
                    <a:pt x="719" y="830"/>
                    <a:pt x="719" y="830"/>
                    <a:pt x="719" y="830"/>
                  </a:cubicBezTo>
                  <a:cubicBezTo>
                    <a:pt x="538" y="688"/>
                    <a:pt x="588" y="552"/>
                    <a:pt x="717" y="431"/>
                  </a:cubicBezTo>
                  <a:close/>
                  <a:moveTo>
                    <a:pt x="454" y="1812"/>
                  </a:moveTo>
                  <a:cubicBezTo>
                    <a:pt x="430" y="1804"/>
                    <a:pt x="408" y="1795"/>
                    <a:pt x="388" y="1785"/>
                  </a:cubicBezTo>
                  <a:cubicBezTo>
                    <a:pt x="755" y="998"/>
                    <a:pt x="755" y="998"/>
                    <a:pt x="755" y="998"/>
                  </a:cubicBezTo>
                  <a:cubicBezTo>
                    <a:pt x="798" y="1023"/>
                    <a:pt x="843" y="1047"/>
                    <a:pt x="886" y="1071"/>
                  </a:cubicBezTo>
                  <a:cubicBezTo>
                    <a:pt x="549" y="1841"/>
                    <a:pt x="549" y="1841"/>
                    <a:pt x="549" y="1841"/>
                  </a:cubicBezTo>
                  <a:cubicBezTo>
                    <a:pt x="519" y="1833"/>
                    <a:pt x="487" y="1824"/>
                    <a:pt x="454" y="1812"/>
                  </a:cubicBezTo>
                  <a:close/>
                  <a:moveTo>
                    <a:pt x="637" y="1856"/>
                  </a:moveTo>
                  <a:cubicBezTo>
                    <a:pt x="962" y="1120"/>
                    <a:pt x="962" y="1120"/>
                    <a:pt x="962" y="1120"/>
                  </a:cubicBezTo>
                  <a:cubicBezTo>
                    <a:pt x="1145" y="1271"/>
                    <a:pt x="1124" y="1543"/>
                    <a:pt x="1061" y="1668"/>
                  </a:cubicBezTo>
                  <a:cubicBezTo>
                    <a:pt x="1005" y="1780"/>
                    <a:pt x="870" y="1884"/>
                    <a:pt x="637" y="1856"/>
                  </a:cubicBezTo>
                  <a:close/>
                </a:path>
              </a:pathLst>
            </a:custGeom>
            <a:solidFill>
              <a:srgbClr val="D8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6051550" y="6575425"/>
              <a:ext cx="1704975" cy="3532188"/>
            </a:xfrm>
            <a:custGeom>
              <a:avLst/>
              <a:gdLst>
                <a:gd name="T0" fmla="*/ 409 w 454"/>
                <a:gd name="T1" fmla="*/ 20 h 941"/>
                <a:gd name="T2" fmla="*/ 299 w 454"/>
                <a:gd name="T3" fmla="*/ 241 h 941"/>
                <a:gd name="T4" fmla="*/ 454 w 454"/>
                <a:gd name="T5" fmla="*/ 937 h 941"/>
                <a:gd name="T6" fmla="*/ 360 w 454"/>
                <a:gd name="T7" fmla="*/ 941 h 941"/>
                <a:gd name="T8" fmla="*/ 212 w 454"/>
                <a:gd name="T9" fmla="*/ 258 h 941"/>
                <a:gd name="T10" fmla="*/ 198 w 454"/>
                <a:gd name="T11" fmla="*/ 258 h 941"/>
                <a:gd name="T12" fmla="*/ 334 w 454"/>
                <a:gd name="T13" fmla="*/ 939 h 941"/>
                <a:gd name="T14" fmla="*/ 267 w 454"/>
                <a:gd name="T15" fmla="*/ 893 h 941"/>
                <a:gd name="T16" fmla="*/ 97 w 454"/>
                <a:gd name="T17" fmla="*/ 246 h 941"/>
                <a:gd name="T18" fmla="*/ 26 w 454"/>
                <a:gd name="T19" fmla="*/ 0 h 941"/>
                <a:gd name="T20" fmla="*/ 409 w 454"/>
                <a:gd name="T21" fmla="*/ 20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4" h="941">
                  <a:moveTo>
                    <a:pt x="409" y="20"/>
                  </a:moveTo>
                  <a:cubicBezTo>
                    <a:pt x="409" y="20"/>
                    <a:pt x="415" y="212"/>
                    <a:pt x="299" y="241"/>
                  </a:cubicBezTo>
                  <a:cubicBezTo>
                    <a:pt x="454" y="937"/>
                    <a:pt x="454" y="937"/>
                    <a:pt x="454" y="937"/>
                  </a:cubicBezTo>
                  <a:cubicBezTo>
                    <a:pt x="360" y="941"/>
                    <a:pt x="360" y="941"/>
                    <a:pt x="360" y="941"/>
                  </a:cubicBezTo>
                  <a:cubicBezTo>
                    <a:pt x="212" y="258"/>
                    <a:pt x="212" y="258"/>
                    <a:pt x="212" y="258"/>
                  </a:cubicBezTo>
                  <a:cubicBezTo>
                    <a:pt x="198" y="258"/>
                    <a:pt x="198" y="258"/>
                    <a:pt x="198" y="258"/>
                  </a:cubicBezTo>
                  <a:cubicBezTo>
                    <a:pt x="334" y="939"/>
                    <a:pt x="334" y="939"/>
                    <a:pt x="334" y="939"/>
                  </a:cubicBezTo>
                  <a:cubicBezTo>
                    <a:pt x="267" y="893"/>
                    <a:pt x="267" y="893"/>
                    <a:pt x="267" y="893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7" y="246"/>
                    <a:pt x="0" y="181"/>
                    <a:pt x="26" y="0"/>
                  </a:cubicBezTo>
                  <a:lnTo>
                    <a:pt x="409" y="2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6137275" y="6575425"/>
              <a:ext cx="1619250" cy="3524250"/>
            </a:xfrm>
            <a:custGeom>
              <a:avLst/>
              <a:gdLst>
                <a:gd name="T0" fmla="*/ 276 w 431"/>
                <a:gd name="T1" fmla="*/ 241 h 939"/>
                <a:gd name="T2" fmla="*/ 386 w 431"/>
                <a:gd name="T3" fmla="*/ 20 h 939"/>
                <a:gd name="T4" fmla="*/ 3 w 431"/>
                <a:gd name="T5" fmla="*/ 0 h 939"/>
                <a:gd name="T6" fmla="*/ 0 w 431"/>
                <a:gd name="T7" fmla="*/ 21 h 939"/>
                <a:gd name="T8" fmla="*/ 83 w 431"/>
                <a:gd name="T9" fmla="*/ 57 h 939"/>
                <a:gd name="T10" fmla="*/ 127 w 431"/>
                <a:gd name="T11" fmla="*/ 76 h 939"/>
                <a:gd name="T12" fmla="*/ 148 w 431"/>
                <a:gd name="T13" fmla="*/ 65 h 939"/>
                <a:gd name="T14" fmla="*/ 213 w 431"/>
                <a:gd name="T15" fmla="*/ 72 h 939"/>
                <a:gd name="T16" fmla="*/ 282 w 431"/>
                <a:gd name="T17" fmla="*/ 77 h 939"/>
                <a:gd name="T18" fmla="*/ 322 w 431"/>
                <a:gd name="T19" fmla="*/ 86 h 939"/>
                <a:gd name="T20" fmla="*/ 310 w 431"/>
                <a:gd name="T21" fmla="*/ 144 h 939"/>
                <a:gd name="T22" fmla="*/ 216 w 431"/>
                <a:gd name="T23" fmla="*/ 177 h 939"/>
                <a:gd name="T24" fmla="*/ 109 w 431"/>
                <a:gd name="T25" fmla="*/ 194 h 939"/>
                <a:gd name="T26" fmla="*/ 27 w 431"/>
                <a:gd name="T27" fmla="*/ 186 h 939"/>
                <a:gd name="T28" fmla="*/ 73 w 431"/>
                <a:gd name="T29" fmla="*/ 245 h 939"/>
                <a:gd name="T30" fmla="*/ 131 w 431"/>
                <a:gd name="T31" fmla="*/ 311 h 939"/>
                <a:gd name="T32" fmla="*/ 194 w 431"/>
                <a:gd name="T33" fmla="*/ 561 h 939"/>
                <a:gd name="T34" fmla="*/ 277 w 431"/>
                <a:gd name="T35" fmla="*/ 841 h 939"/>
                <a:gd name="T36" fmla="*/ 281 w 431"/>
                <a:gd name="T37" fmla="*/ 846 h 939"/>
                <a:gd name="T38" fmla="*/ 281 w 431"/>
                <a:gd name="T39" fmla="*/ 855 h 939"/>
                <a:gd name="T40" fmla="*/ 281 w 431"/>
                <a:gd name="T41" fmla="*/ 857 h 939"/>
                <a:gd name="T42" fmla="*/ 282 w 431"/>
                <a:gd name="T43" fmla="*/ 919 h 939"/>
                <a:gd name="T44" fmla="*/ 311 w 431"/>
                <a:gd name="T45" fmla="*/ 939 h 939"/>
                <a:gd name="T46" fmla="*/ 175 w 431"/>
                <a:gd name="T47" fmla="*/ 258 h 939"/>
                <a:gd name="T48" fmla="*/ 180 w 431"/>
                <a:gd name="T49" fmla="*/ 258 h 939"/>
                <a:gd name="T50" fmla="*/ 185 w 431"/>
                <a:gd name="T51" fmla="*/ 253 h 939"/>
                <a:gd name="T52" fmla="*/ 236 w 431"/>
                <a:gd name="T53" fmla="*/ 261 h 939"/>
                <a:gd name="T54" fmla="*/ 258 w 431"/>
                <a:gd name="T55" fmla="*/ 323 h 939"/>
                <a:gd name="T56" fmla="*/ 329 w 431"/>
                <a:gd name="T57" fmla="*/ 640 h 939"/>
                <a:gd name="T58" fmla="*/ 374 w 431"/>
                <a:gd name="T59" fmla="*/ 833 h 939"/>
                <a:gd name="T60" fmla="*/ 383 w 431"/>
                <a:gd name="T61" fmla="*/ 939 h 939"/>
                <a:gd name="T62" fmla="*/ 431 w 431"/>
                <a:gd name="T63" fmla="*/ 937 h 939"/>
                <a:gd name="T64" fmla="*/ 276 w 431"/>
                <a:gd name="T65" fmla="*/ 241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939">
                  <a:moveTo>
                    <a:pt x="276" y="241"/>
                  </a:moveTo>
                  <a:cubicBezTo>
                    <a:pt x="392" y="212"/>
                    <a:pt x="386" y="20"/>
                    <a:pt x="386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7"/>
                    <a:pt x="1" y="14"/>
                    <a:pt x="0" y="21"/>
                  </a:cubicBezTo>
                  <a:cubicBezTo>
                    <a:pt x="33" y="23"/>
                    <a:pt x="65" y="28"/>
                    <a:pt x="83" y="57"/>
                  </a:cubicBezTo>
                  <a:cubicBezTo>
                    <a:pt x="93" y="74"/>
                    <a:pt x="106" y="88"/>
                    <a:pt x="127" y="76"/>
                  </a:cubicBezTo>
                  <a:cubicBezTo>
                    <a:pt x="133" y="72"/>
                    <a:pt x="140" y="67"/>
                    <a:pt x="148" y="65"/>
                  </a:cubicBezTo>
                  <a:cubicBezTo>
                    <a:pt x="169" y="60"/>
                    <a:pt x="192" y="68"/>
                    <a:pt x="213" y="72"/>
                  </a:cubicBezTo>
                  <a:cubicBezTo>
                    <a:pt x="236" y="76"/>
                    <a:pt x="259" y="75"/>
                    <a:pt x="282" y="77"/>
                  </a:cubicBezTo>
                  <a:cubicBezTo>
                    <a:pt x="294" y="78"/>
                    <a:pt x="312" y="78"/>
                    <a:pt x="322" y="86"/>
                  </a:cubicBezTo>
                  <a:cubicBezTo>
                    <a:pt x="344" y="102"/>
                    <a:pt x="327" y="131"/>
                    <a:pt x="310" y="144"/>
                  </a:cubicBezTo>
                  <a:cubicBezTo>
                    <a:pt x="284" y="165"/>
                    <a:pt x="247" y="169"/>
                    <a:pt x="216" y="177"/>
                  </a:cubicBezTo>
                  <a:cubicBezTo>
                    <a:pt x="181" y="185"/>
                    <a:pt x="145" y="192"/>
                    <a:pt x="109" y="194"/>
                  </a:cubicBezTo>
                  <a:cubicBezTo>
                    <a:pt x="81" y="195"/>
                    <a:pt x="53" y="193"/>
                    <a:pt x="27" y="186"/>
                  </a:cubicBezTo>
                  <a:cubicBezTo>
                    <a:pt x="45" y="222"/>
                    <a:pt x="67" y="241"/>
                    <a:pt x="73" y="245"/>
                  </a:cubicBezTo>
                  <a:cubicBezTo>
                    <a:pt x="103" y="260"/>
                    <a:pt x="121" y="276"/>
                    <a:pt x="131" y="311"/>
                  </a:cubicBezTo>
                  <a:cubicBezTo>
                    <a:pt x="143" y="355"/>
                    <a:pt x="185" y="515"/>
                    <a:pt x="194" y="561"/>
                  </a:cubicBezTo>
                  <a:cubicBezTo>
                    <a:pt x="213" y="656"/>
                    <a:pt x="249" y="748"/>
                    <a:pt x="277" y="841"/>
                  </a:cubicBezTo>
                  <a:cubicBezTo>
                    <a:pt x="279" y="841"/>
                    <a:pt x="281" y="843"/>
                    <a:pt x="281" y="846"/>
                  </a:cubicBezTo>
                  <a:cubicBezTo>
                    <a:pt x="281" y="849"/>
                    <a:pt x="281" y="852"/>
                    <a:pt x="281" y="855"/>
                  </a:cubicBezTo>
                  <a:cubicBezTo>
                    <a:pt x="281" y="856"/>
                    <a:pt x="281" y="857"/>
                    <a:pt x="281" y="857"/>
                  </a:cubicBezTo>
                  <a:cubicBezTo>
                    <a:pt x="281" y="878"/>
                    <a:pt x="280" y="898"/>
                    <a:pt x="282" y="919"/>
                  </a:cubicBezTo>
                  <a:cubicBezTo>
                    <a:pt x="311" y="939"/>
                    <a:pt x="311" y="939"/>
                    <a:pt x="311" y="93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6"/>
                    <a:pt x="182" y="253"/>
                    <a:pt x="185" y="253"/>
                  </a:cubicBezTo>
                  <a:cubicBezTo>
                    <a:pt x="200" y="253"/>
                    <a:pt x="225" y="247"/>
                    <a:pt x="236" y="261"/>
                  </a:cubicBezTo>
                  <a:cubicBezTo>
                    <a:pt x="251" y="279"/>
                    <a:pt x="255" y="301"/>
                    <a:pt x="258" y="323"/>
                  </a:cubicBezTo>
                  <a:cubicBezTo>
                    <a:pt x="268" y="391"/>
                    <a:pt x="313" y="574"/>
                    <a:pt x="329" y="640"/>
                  </a:cubicBezTo>
                  <a:cubicBezTo>
                    <a:pt x="344" y="704"/>
                    <a:pt x="367" y="767"/>
                    <a:pt x="374" y="833"/>
                  </a:cubicBezTo>
                  <a:cubicBezTo>
                    <a:pt x="378" y="868"/>
                    <a:pt x="380" y="904"/>
                    <a:pt x="383" y="939"/>
                  </a:cubicBezTo>
                  <a:cubicBezTo>
                    <a:pt x="431" y="937"/>
                    <a:pt x="431" y="937"/>
                    <a:pt x="431" y="937"/>
                  </a:cubicBezTo>
                  <a:lnTo>
                    <a:pt x="276" y="241"/>
                  </a:ln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5837238" y="9453563"/>
              <a:ext cx="1554163" cy="781050"/>
            </a:xfrm>
            <a:custGeom>
              <a:avLst/>
              <a:gdLst>
                <a:gd name="T0" fmla="*/ 49 w 414"/>
                <a:gd name="T1" fmla="*/ 208 h 208"/>
                <a:gd name="T2" fmla="*/ 401 w 414"/>
                <a:gd name="T3" fmla="*/ 174 h 208"/>
                <a:gd name="T4" fmla="*/ 207 w 414"/>
                <a:gd name="T5" fmla="*/ 0 h 208"/>
                <a:gd name="T6" fmla="*/ 49 w 414"/>
                <a:gd name="T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8">
                  <a:moveTo>
                    <a:pt x="49" y="208"/>
                  </a:moveTo>
                  <a:cubicBezTo>
                    <a:pt x="49" y="208"/>
                    <a:pt x="316" y="203"/>
                    <a:pt x="401" y="174"/>
                  </a:cubicBezTo>
                  <a:cubicBezTo>
                    <a:pt x="401" y="174"/>
                    <a:pt x="414" y="0"/>
                    <a:pt x="207" y="0"/>
                  </a:cubicBezTo>
                  <a:cubicBezTo>
                    <a:pt x="0" y="1"/>
                    <a:pt x="12" y="196"/>
                    <a:pt x="49" y="208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5969000" y="9453563"/>
              <a:ext cx="1047750" cy="555625"/>
            </a:xfrm>
            <a:custGeom>
              <a:avLst/>
              <a:gdLst>
                <a:gd name="T0" fmla="*/ 172 w 279"/>
                <a:gd name="T1" fmla="*/ 0 h 148"/>
                <a:gd name="T2" fmla="*/ 279 w 279"/>
                <a:gd name="T3" fmla="*/ 22 h 148"/>
                <a:gd name="T4" fmla="*/ 266 w 279"/>
                <a:gd name="T5" fmla="*/ 24 h 148"/>
                <a:gd name="T6" fmla="*/ 119 w 279"/>
                <a:gd name="T7" fmla="*/ 90 h 148"/>
                <a:gd name="T8" fmla="*/ 90 w 279"/>
                <a:gd name="T9" fmla="*/ 148 h 148"/>
                <a:gd name="T10" fmla="*/ 0 w 279"/>
                <a:gd name="T11" fmla="*/ 105 h 148"/>
                <a:gd name="T12" fmla="*/ 172 w 279"/>
                <a:gd name="T1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9" h="148">
                  <a:moveTo>
                    <a:pt x="172" y="0"/>
                  </a:moveTo>
                  <a:cubicBezTo>
                    <a:pt x="217" y="0"/>
                    <a:pt x="252" y="9"/>
                    <a:pt x="279" y="22"/>
                  </a:cubicBezTo>
                  <a:cubicBezTo>
                    <a:pt x="275" y="22"/>
                    <a:pt x="271" y="23"/>
                    <a:pt x="266" y="24"/>
                  </a:cubicBezTo>
                  <a:cubicBezTo>
                    <a:pt x="212" y="12"/>
                    <a:pt x="143" y="40"/>
                    <a:pt x="119" y="90"/>
                  </a:cubicBezTo>
                  <a:cubicBezTo>
                    <a:pt x="104" y="106"/>
                    <a:pt x="94" y="125"/>
                    <a:pt x="90" y="148"/>
                  </a:cubicBezTo>
                  <a:cubicBezTo>
                    <a:pt x="51" y="142"/>
                    <a:pt x="17" y="128"/>
                    <a:pt x="0" y="105"/>
                  </a:cubicBezTo>
                  <a:cubicBezTo>
                    <a:pt x="16" y="53"/>
                    <a:pt x="65" y="1"/>
                    <a:pt x="172" y="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6235700" y="9601200"/>
              <a:ext cx="206375" cy="107950"/>
            </a:xfrm>
            <a:custGeom>
              <a:avLst/>
              <a:gdLst>
                <a:gd name="T0" fmla="*/ 54 w 55"/>
                <a:gd name="T1" fmla="*/ 15 h 29"/>
                <a:gd name="T2" fmla="*/ 27 w 55"/>
                <a:gd name="T3" fmla="*/ 29 h 29"/>
                <a:gd name="T4" fmla="*/ 0 w 55"/>
                <a:gd name="T5" fmla="*/ 15 h 29"/>
                <a:gd name="T6" fmla="*/ 27 w 55"/>
                <a:gd name="T7" fmla="*/ 1 h 29"/>
                <a:gd name="T8" fmla="*/ 54 w 55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9">
                  <a:moveTo>
                    <a:pt x="54" y="15"/>
                  </a:moveTo>
                  <a:cubicBezTo>
                    <a:pt x="55" y="22"/>
                    <a:pt x="42" y="29"/>
                    <a:pt x="27" y="29"/>
                  </a:cubicBezTo>
                  <a:cubicBezTo>
                    <a:pt x="12" y="29"/>
                    <a:pt x="0" y="23"/>
                    <a:pt x="0" y="15"/>
                  </a:cubicBezTo>
                  <a:cubicBezTo>
                    <a:pt x="0" y="7"/>
                    <a:pt x="12" y="1"/>
                    <a:pt x="27" y="1"/>
                  </a:cubicBezTo>
                  <a:cubicBezTo>
                    <a:pt x="42" y="0"/>
                    <a:pt x="54" y="7"/>
                    <a:pt x="54" y="15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6257925" y="9551988"/>
              <a:ext cx="1550988" cy="781050"/>
            </a:xfrm>
            <a:custGeom>
              <a:avLst/>
              <a:gdLst>
                <a:gd name="T0" fmla="*/ 48 w 413"/>
                <a:gd name="T1" fmla="*/ 208 h 208"/>
                <a:gd name="T2" fmla="*/ 401 w 413"/>
                <a:gd name="T3" fmla="*/ 174 h 208"/>
                <a:gd name="T4" fmla="*/ 206 w 413"/>
                <a:gd name="T5" fmla="*/ 1 h 208"/>
                <a:gd name="T6" fmla="*/ 48 w 413"/>
                <a:gd name="T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208">
                  <a:moveTo>
                    <a:pt x="48" y="208"/>
                  </a:moveTo>
                  <a:cubicBezTo>
                    <a:pt x="48" y="208"/>
                    <a:pt x="316" y="204"/>
                    <a:pt x="401" y="174"/>
                  </a:cubicBezTo>
                  <a:cubicBezTo>
                    <a:pt x="401" y="174"/>
                    <a:pt x="413" y="0"/>
                    <a:pt x="206" y="1"/>
                  </a:cubicBezTo>
                  <a:cubicBezTo>
                    <a:pt x="0" y="1"/>
                    <a:pt x="11" y="196"/>
                    <a:pt x="48" y="208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6384925" y="9551988"/>
              <a:ext cx="1228725" cy="682625"/>
            </a:xfrm>
            <a:custGeom>
              <a:avLst/>
              <a:gdLst>
                <a:gd name="T0" fmla="*/ 327 w 327"/>
                <a:gd name="T1" fmla="*/ 58 h 182"/>
                <a:gd name="T2" fmla="*/ 172 w 327"/>
                <a:gd name="T3" fmla="*/ 1 h 182"/>
                <a:gd name="T4" fmla="*/ 0 w 327"/>
                <a:gd name="T5" fmla="*/ 106 h 182"/>
                <a:gd name="T6" fmla="*/ 327 w 327"/>
                <a:gd name="T7" fmla="*/ 5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7" h="182">
                  <a:moveTo>
                    <a:pt x="327" y="58"/>
                  </a:moveTo>
                  <a:cubicBezTo>
                    <a:pt x="299" y="26"/>
                    <a:pt x="252" y="0"/>
                    <a:pt x="172" y="1"/>
                  </a:cubicBezTo>
                  <a:cubicBezTo>
                    <a:pt x="65" y="1"/>
                    <a:pt x="17" y="53"/>
                    <a:pt x="0" y="106"/>
                  </a:cubicBezTo>
                  <a:cubicBezTo>
                    <a:pt x="60" y="182"/>
                    <a:pt x="303" y="163"/>
                    <a:pt x="327" y="5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6651625" y="9701213"/>
              <a:ext cx="206375" cy="109538"/>
            </a:xfrm>
            <a:custGeom>
              <a:avLst/>
              <a:gdLst>
                <a:gd name="T0" fmla="*/ 55 w 55"/>
                <a:gd name="T1" fmla="*/ 14 h 29"/>
                <a:gd name="T2" fmla="*/ 28 w 55"/>
                <a:gd name="T3" fmla="*/ 28 h 29"/>
                <a:gd name="T4" fmla="*/ 1 w 55"/>
                <a:gd name="T5" fmla="*/ 15 h 29"/>
                <a:gd name="T6" fmla="*/ 28 w 55"/>
                <a:gd name="T7" fmla="*/ 0 h 29"/>
                <a:gd name="T8" fmla="*/ 55 w 55"/>
                <a:gd name="T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9">
                  <a:moveTo>
                    <a:pt x="55" y="14"/>
                  </a:moveTo>
                  <a:cubicBezTo>
                    <a:pt x="55" y="22"/>
                    <a:pt x="43" y="28"/>
                    <a:pt x="28" y="28"/>
                  </a:cubicBezTo>
                  <a:cubicBezTo>
                    <a:pt x="13" y="29"/>
                    <a:pt x="1" y="22"/>
                    <a:pt x="1" y="15"/>
                  </a:cubicBezTo>
                  <a:cubicBezTo>
                    <a:pt x="0" y="7"/>
                    <a:pt x="13" y="0"/>
                    <a:pt x="28" y="0"/>
                  </a:cubicBezTo>
                  <a:cubicBezTo>
                    <a:pt x="43" y="0"/>
                    <a:pt x="55" y="6"/>
                    <a:pt x="55" y="14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6084888" y="4406900"/>
              <a:ext cx="1803400" cy="2420938"/>
            </a:xfrm>
            <a:custGeom>
              <a:avLst/>
              <a:gdLst>
                <a:gd name="T0" fmla="*/ 443 w 480"/>
                <a:gd name="T1" fmla="*/ 91 h 645"/>
                <a:gd name="T2" fmla="*/ 205 w 480"/>
                <a:gd name="T3" fmla="*/ 0 h 645"/>
                <a:gd name="T4" fmla="*/ 160 w 480"/>
                <a:gd name="T5" fmla="*/ 36 h 645"/>
                <a:gd name="T6" fmla="*/ 42 w 480"/>
                <a:gd name="T7" fmla="*/ 395 h 645"/>
                <a:gd name="T8" fmla="*/ 17 w 480"/>
                <a:gd name="T9" fmla="*/ 578 h 645"/>
                <a:gd name="T10" fmla="*/ 399 w 480"/>
                <a:gd name="T11" fmla="*/ 645 h 645"/>
                <a:gd name="T12" fmla="*/ 443 w 480"/>
                <a:gd name="T13" fmla="*/ 91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0" h="645">
                  <a:moveTo>
                    <a:pt x="443" y="91"/>
                  </a:moveTo>
                  <a:cubicBezTo>
                    <a:pt x="443" y="91"/>
                    <a:pt x="434" y="34"/>
                    <a:pt x="205" y="0"/>
                  </a:cubicBezTo>
                  <a:cubicBezTo>
                    <a:pt x="205" y="0"/>
                    <a:pt x="175" y="3"/>
                    <a:pt x="160" y="36"/>
                  </a:cubicBezTo>
                  <a:cubicBezTo>
                    <a:pt x="152" y="56"/>
                    <a:pt x="111" y="232"/>
                    <a:pt x="42" y="395"/>
                  </a:cubicBezTo>
                  <a:cubicBezTo>
                    <a:pt x="0" y="497"/>
                    <a:pt x="17" y="578"/>
                    <a:pt x="17" y="578"/>
                  </a:cubicBezTo>
                  <a:cubicBezTo>
                    <a:pt x="399" y="645"/>
                    <a:pt x="399" y="645"/>
                    <a:pt x="399" y="645"/>
                  </a:cubicBezTo>
                  <a:cubicBezTo>
                    <a:pt x="399" y="645"/>
                    <a:pt x="480" y="160"/>
                    <a:pt x="443" y="9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6084888" y="4484688"/>
              <a:ext cx="1803400" cy="2343150"/>
            </a:xfrm>
            <a:custGeom>
              <a:avLst/>
              <a:gdLst>
                <a:gd name="T0" fmla="*/ 443 w 480"/>
                <a:gd name="T1" fmla="*/ 70 h 624"/>
                <a:gd name="T2" fmla="*/ 313 w 480"/>
                <a:gd name="T3" fmla="*/ 0 h 624"/>
                <a:gd name="T4" fmla="*/ 341 w 480"/>
                <a:gd name="T5" fmla="*/ 57 h 624"/>
                <a:gd name="T6" fmla="*/ 387 w 480"/>
                <a:gd name="T7" fmla="*/ 110 h 624"/>
                <a:gd name="T8" fmla="*/ 364 w 480"/>
                <a:gd name="T9" fmla="*/ 209 h 624"/>
                <a:gd name="T10" fmla="*/ 351 w 480"/>
                <a:gd name="T11" fmla="*/ 309 h 624"/>
                <a:gd name="T12" fmla="*/ 347 w 480"/>
                <a:gd name="T13" fmla="*/ 403 h 624"/>
                <a:gd name="T14" fmla="*/ 327 w 480"/>
                <a:gd name="T15" fmla="*/ 489 h 624"/>
                <a:gd name="T16" fmla="*/ 304 w 480"/>
                <a:gd name="T17" fmla="*/ 544 h 624"/>
                <a:gd name="T18" fmla="*/ 173 w 480"/>
                <a:gd name="T19" fmla="*/ 539 h 624"/>
                <a:gd name="T20" fmla="*/ 75 w 480"/>
                <a:gd name="T21" fmla="*/ 486 h 624"/>
                <a:gd name="T22" fmla="*/ 50 w 480"/>
                <a:gd name="T23" fmla="*/ 356 h 624"/>
                <a:gd name="T24" fmla="*/ 42 w 480"/>
                <a:gd name="T25" fmla="*/ 374 h 624"/>
                <a:gd name="T26" fmla="*/ 17 w 480"/>
                <a:gd name="T27" fmla="*/ 557 h 624"/>
                <a:gd name="T28" fmla="*/ 399 w 480"/>
                <a:gd name="T29" fmla="*/ 624 h 624"/>
                <a:gd name="T30" fmla="*/ 443 w 480"/>
                <a:gd name="T31" fmla="*/ 7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0" h="624">
                  <a:moveTo>
                    <a:pt x="443" y="70"/>
                  </a:moveTo>
                  <a:cubicBezTo>
                    <a:pt x="443" y="70"/>
                    <a:pt x="437" y="33"/>
                    <a:pt x="313" y="0"/>
                  </a:cubicBezTo>
                  <a:cubicBezTo>
                    <a:pt x="320" y="21"/>
                    <a:pt x="329" y="41"/>
                    <a:pt x="341" y="57"/>
                  </a:cubicBezTo>
                  <a:cubicBezTo>
                    <a:pt x="355" y="76"/>
                    <a:pt x="374" y="90"/>
                    <a:pt x="387" y="110"/>
                  </a:cubicBezTo>
                  <a:cubicBezTo>
                    <a:pt x="414" y="151"/>
                    <a:pt x="390" y="177"/>
                    <a:pt x="364" y="209"/>
                  </a:cubicBezTo>
                  <a:cubicBezTo>
                    <a:pt x="339" y="240"/>
                    <a:pt x="350" y="273"/>
                    <a:pt x="351" y="309"/>
                  </a:cubicBezTo>
                  <a:cubicBezTo>
                    <a:pt x="352" y="340"/>
                    <a:pt x="352" y="372"/>
                    <a:pt x="347" y="403"/>
                  </a:cubicBezTo>
                  <a:cubicBezTo>
                    <a:pt x="343" y="432"/>
                    <a:pt x="335" y="461"/>
                    <a:pt x="327" y="489"/>
                  </a:cubicBezTo>
                  <a:cubicBezTo>
                    <a:pt x="322" y="507"/>
                    <a:pt x="316" y="529"/>
                    <a:pt x="304" y="544"/>
                  </a:cubicBezTo>
                  <a:cubicBezTo>
                    <a:pt x="272" y="580"/>
                    <a:pt x="210" y="550"/>
                    <a:pt x="173" y="539"/>
                  </a:cubicBezTo>
                  <a:cubicBezTo>
                    <a:pt x="138" y="528"/>
                    <a:pt x="98" y="517"/>
                    <a:pt x="75" y="486"/>
                  </a:cubicBezTo>
                  <a:cubicBezTo>
                    <a:pt x="47" y="450"/>
                    <a:pt x="45" y="400"/>
                    <a:pt x="50" y="356"/>
                  </a:cubicBezTo>
                  <a:cubicBezTo>
                    <a:pt x="47" y="362"/>
                    <a:pt x="45" y="368"/>
                    <a:pt x="42" y="374"/>
                  </a:cubicBezTo>
                  <a:cubicBezTo>
                    <a:pt x="0" y="476"/>
                    <a:pt x="17" y="557"/>
                    <a:pt x="17" y="557"/>
                  </a:cubicBezTo>
                  <a:cubicBezTo>
                    <a:pt x="399" y="624"/>
                    <a:pt x="399" y="624"/>
                    <a:pt x="399" y="624"/>
                  </a:cubicBezTo>
                  <a:cubicBezTo>
                    <a:pt x="399" y="624"/>
                    <a:pt x="480" y="139"/>
                    <a:pt x="443" y="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7173913" y="4244975"/>
              <a:ext cx="585788" cy="552450"/>
            </a:xfrm>
            <a:custGeom>
              <a:avLst/>
              <a:gdLst>
                <a:gd name="T0" fmla="*/ 156 w 156"/>
                <a:gd name="T1" fmla="*/ 0 h 147"/>
                <a:gd name="T2" fmla="*/ 142 w 156"/>
                <a:gd name="T3" fmla="*/ 116 h 147"/>
                <a:gd name="T4" fmla="*/ 84 w 156"/>
                <a:gd name="T5" fmla="*/ 146 h 147"/>
                <a:gd name="T6" fmla="*/ 0 w 156"/>
                <a:gd name="T7" fmla="*/ 112 h 147"/>
                <a:gd name="T8" fmla="*/ 3 w 156"/>
                <a:gd name="T9" fmla="*/ 78 h 147"/>
                <a:gd name="T10" fmla="*/ 156 w 156"/>
                <a:gd name="T11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47">
                  <a:moveTo>
                    <a:pt x="156" y="0"/>
                  </a:moveTo>
                  <a:cubicBezTo>
                    <a:pt x="156" y="0"/>
                    <a:pt x="151" y="99"/>
                    <a:pt x="142" y="116"/>
                  </a:cubicBezTo>
                  <a:cubicBezTo>
                    <a:pt x="132" y="133"/>
                    <a:pt x="110" y="147"/>
                    <a:pt x="84" y="146"/>
                  </a:cubicBezTo>
                  <a:cubicBezTo>
                    <a:pt x="19" y="143"/>
                    <a:pt x="0" y="112"/>
                    <a:pt x="0" y="112"/>
                  </a:cubicBezTo>
                  <a:cubicBezTo>
                    <a:pt x="3" y="78"/>
                    <a:pt x="3" y="78"/>
                    <a:pt x="3" y="78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7185025" y="4162425"/>
              <a:ext cx="620713" cy="555625"/>
            </a:xfrm>
            <a:custGeom>
              <a:avLst/>
              <a:gdLst>
                <a:gd name="T0" fmla="*/ 165 w 165"/>
                <a:gd name="T1" fmla="*/ 0 h 148"/>
                <a:gd name="T2" fmla="*/ 151 w 165"/>
                <a:gd name="T3" fmla="*/ 116 h 148"/>
                <a:gd name="T4" fmla="*/ 93 w 165"/>
                <a:gd name="T5" fmla="*/ 146 h 148"/>
                <a:gd name="T6" fmla="*/ 0 w 165"/>
                <a:gd name="T7" fmla="*/ 121 h 148"/>
                <a:gd name="T8" fmla="*/ 32 w 165"/>
                <a:gd name="T9" fmla="*/ 69 h 148"/>
                <a:gd name="T10" fmla="*/ 165 w 165"/>
                <a:gd name="T1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48">
                  <a:moveTo>
                    <a:pt x="165" y="0"/>
                  </a:moveTo>
                  <a:cubicBezTo>
                    <a:pt x="165" y="0"/>
                    <a:pt x="160" y="99"/>
                    <a:pt x="151" y="116"/>
                  </a:cubicBezTo>
                  <a:cubicBezTo>
                    <a:pt x="141" y="133"/>
                    <a:pt x="119" y="148"/>
                    <a:pt x="93" y="146"/>
                  </a:cubicBezTo>
                  <a:cubicBezTo>
                    <a:pt x="28" y="143"/>
                    <a:pt x="0" y="121"/>
                    <a:pt x="0" y="121"/>
                  </a:cubicBezTo>
                  <a:cubicBezTo>
                    <a:pt x="32" y="69"/>
                    <a:pt x="32" y="69"/>
                    <a:pt x="32" y="69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7218363" y="4162425"/>
              <a:ext cx="587375" cy="393700"/>
            </a:xfrm>
            <a:custGeom>
              <a:avLst/>
              <a:gdLst>
                <a:gd name="T0" fmla="*/ 123 w 156"/>
                <a:gd name="T1" fmla="*/ 43 h 105"/>
                <a:gd name="T2" fmla="*/ 7 w 156"/>
                <a:gd name="T3" fmla="*/ 102 h 105"/>
                <a:gd name="T4" fmla="*/ 1 w 156"/>
                <a:gd name="T5" fmla="*/ 105 h 105"/>
                <a:gd name="T6" fmla="*/ 0 w 156"/>
                <a:gd name="T7" fmla="*/ 66 h 105"/>
                <a:gd name="T8" fmla="*/ 156 w 156"/>
                <a:gd name="T9" fmla="*/ 0 h 105"/>
                <a:gd name="T10" fmla="*/ 153 w 156"/>
                <a:gd name="T11" fmla="*/ 46 h 105"/>
                <a:gd name="T12" fmla="*/ 123 w 156"/>
                <a:gd name="T13" fmla="*/ 4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05">
                  <a:moveTo>
                    <a:pt x="123" y="43"/>
                  </a:moveTo>
                  <a:cubicBezTo>
                    <a:pt x="80" y="51"/>
                    <a:pt x="47" y="86"/>
                    <a:pt x="7" y="102"/>
                  </a:cubicBezTo>
                  <a:cubicBezTo>
                    <a:pt x="4" y="103"/>
                    <a:pt x="3" y="104"/>
                    <a:pt x="1" y="10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5" y="21"/>
                    <a:pt x="153" y="46"/>
                  </a:cubicBezTo>
                  <a:cubicBezTo>
                    <a:pt x="144" y="42"/>
                    <a:pt x="134" y="41"/>
                    <a:pt x="123" y="4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6708775" y="4065588"/>
              <a:ext cx="352425" cy="550863"/>
            </a:xfrm>
            <a:custGeom>
              <a:avLst/>
              <a:gdLst>
                <a:gd name="T0" fmla="*/ 9 w 94"/>
                <a:gd name="T1" fmla="*/ 0 h 147"/>
                <a:gd name="T2" fmla="*/ 2 w 94"/>
                <a:gd name="T3" fmla="*/ 89 h 147"/>
                <a:gd name="T4" fmla="*/ 79 w 94"/>
                <a:gd name="T5" fmla="*/ 147 h 147"/>
                <a:gd name="T6" fmla="*/ 94 w 94"/>
                <a:gd name="T7" fmla="*/ 48 h 147"/>
                <a:gd name="T8" fmla="*/ 9 w 9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47">
                  <a:moveTo>
                    <a:pt x="9" y="0"/>
                  </a:moveTo>
                  <a:cubicBezTo>
                    <a:pt x="9" y="0"/>
                    <a:pt x="0" y="80"/>
                    <a:pt x="2" y="89"/>
                  </a:cubicBezTo>
                  <a:cubicBezTo>
                    <a:pt x="4" y="98"/>
                    <a:pt x="3" y="126"/>
                    <a:pt x="79" y="147"/>
                  </a:cubicBezTo>
                  <a:cubicBezTo>
                    <a:pt x="94" y="48"/>
                    <a:pt x="94" y="48"/>
                    <a:pt x="94" y="4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6697663" y="3997325"/>
              <a:ext cx="303213" cy="552450"/>
            </a:xfrm>
            <a:custGeom>
              <a:avLst/>
              <a:gdLst>
                <a:gd name="T0" fmla="*/ 9 w 81"/>
                <a:gd name="T1" fmla="*/ 0 h 147"/>
                <a:gd name="T2" fmla="*/ 2 w 81"/>
                <a:gd name="T3" fmla="*/ 90 h 147"/>
                <a:gd name="T4" fmla="*/ 79 w 81"/>
                <a:gd name="T5" fmla="*/ 147 h 147"/>
                <a:gd name="T6" fmla="*/ 81 w 81"/>
                <a:gd name="T7" fmla="*/ 45 h 147"/>
                <a:gd name="T8" fmla="*/ 9 w 81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7">
                  <a:moveTo>
                    <a:pt x="9" y="0"/>
                  </a:moveTo>
                  <a:cubicBezTo>
                    <a:pt x="9" y="0"/>
                    <a:pt x="0" y="80"/>
                    <a:pt x="2" y="90"/>
                  </a:cubicBezTo>
                  <a:cubicBezTo>
                    <a:pt x="4" y="99"/>
                    <a:pt x="3" y="126"/>
                    <a:pt x="79" y="147"/>
                  </a:cubicBezTo>
                  <a:cubicBezTo>
                    <a:pt x="81" y="45"/>
                    <a:pt x="81" y="45"/>
                    <a:pt x="81" y="45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6708775" y="3997325"/>
              <a:ext cx="292100" cy="492125"/>
            </a:xfrm>
            <a:custGeom>
              <a:avLst/>
              <a:gdLst>
                <a:gd name="T0" fmla="*/ 68 w 78"/>
                <a:gd name="T1" fmla="*/ 126 h 131"/>
                <a:gd name="T2" fmla="*/ 0 w 78"/>
                <a:gd name="T3" fmla="*/ 61 h 131"/>
                <a:gd name="T4" fmla="*/ 6 w 78"/>
                <a:gd name="T5" fmla="*/ 0 h 131"/>
                <a:gd name="T6" fmla="*/ 78 w 78"/>
                <a:gd name="T7" fmla="*/ 45 h 131"/>
                <a:gd name="T8" fmla="*/ 77 w 78"/>
                <a:gd name="T9" fmla="*/ 131 h 131"/>
                <a:gd name="T10" fmla="*/ 68 w 78"/>
                <a:gd name="T11" fmla="*/ 12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31">
                  <a:moveTo>
                    <a:pt x="68" y="126"/>
                  </a:moveTo>
                  <a:cubicBezTo>
                    <a:pt x="40" y="112"/>
                    <a:pt x="28" y="73"/>
                    <a:pt x="0" y="61"/>
                  </a:cubicBezTo>
                  <a:cubicBezTo>
                    <a:pt x="2" y="34"/>
                    <a:pt x="6" y="0"/>
                    <a:pt x="6" y="0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4" y="129"/>
                    <a:pt x="72" y="128"/>
                    <a:pt x="68" y="126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6272213" y="4530725"/>
              <a:ext cx="928688" cy="2146300"/>
            </a:xfrm>
            <a:custGeom>
              <a:avLst/>
              <a:gdLst>
                <a:gd name="T0" fmla="*/ 247 w 247"/>
                <a:gd name="T1" fmla="*/ 10 h 572"/>
                <a:gd name="T2" fmla="*/ 233 w 247"/>
                <a:gd name="T3" fmla="*/ 436 h 572"/>
                <a:gd name="T4" fmla="*/ 125 w 247"/>
                <a:gd name="T5" fmla="*/ 572 h 572"/>
                <a:gd name="T6" fmla="*/ 47 w 247"/>
                <a:gd name="T7" fmla="*/ 558 h 572"/>
                <a:gd name="T8" fmla="*/ 6 w 247"/>
                <a:gd name="T9" fmla="*/ 415 h 572"/>
                <a:gd name="T10" fmla="*/ 182 w 247"/>
                <a:gd name="T11" fmla="*/ 0 h 572"/>
                <a:gd name="T12" fmla="*/ 247 w 247"/>
                <a:gd name="T13" fmla="*/ 1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572">
                  <a:moveTo>
                    <a:pt x="247" y="10"/>
                  </a:moveTo>
                  <a:cubicBezTo>
                    <a:pt x="233" y="436"/>
                    <a:pt x="233" y="436"/>
                    <a:pt x="233" y="436"/>
                  </a:cubicBezTo>
                  <a:cubicBezTo>
                    <a:pt x="125" y="572"/>
                    <a:pt x="125" y="572"/>
                    <a:pt x="125" y="572"/>
                  </a:cubicBezTo>
                  <a:cubicBezTo>
                    <a:pt x="47" y="558"/>
                    <a:pt x="47" y="558"/>
                    <a:pt x="47" y="558"/>
                  </a:cubicBezTo>
                  <a:cubicBezTo>
                    <a:pt x="47" y="558"/>
                    <a:pt x="0" y="459"/>
                    <a:pt x="6" y="415"/>
                  </a:cubicBezTo>
                  <a:cubicBezTo>
                    <a:pt x="12" y="370"/>
                    <a:pt x="182" y="0"/>
                    <a:pt x="182" y="0"/>
                  </a:cubicBezTo>
                  <a:lnTo>
                    <a:pt x="247" y="1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6321425" y="4530725"/>
              <a:ext cx="838200" cy="2251075"/>
            </a:xfrm>
            <a:custGeom>
              <a:avLst/>
              <a:gdLst>
                <a:gd name="T0" fmla="*/ 223 w 223"/>
                <a:gd name="T1" fmla="*/ 10 h 600"/>
                <a:gd name="T2" fmla="*/ 203 w 223"/>
                <a:gd name="T3" fmla="*/ 437 h 600"/>
                <a:gd name="T4" fmla="*/ 56 w 223"/>
                <a:gd name="T5" fmla="*/ 600 h 600"/>
                <a:gd name="T6" fmla="*/ 0 w 223"/>
                <a:gd name="T7" fmla="*/ 418 h 600"/>
                <a:gd name="T8" fmla="*/ 183 w 223"/>
                <a:gd name="T9" fmla="*/ 0 h 600"/>
                <a:gd name="T10" fmla="*/ 223 w 223"/>
                <a:gd name="T11" fmla="*/ 1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600">
                  <a:moveTo>
                    <a:pt x="223" y="10"/>
                  </a:moveTo>
                  <a:cubicBezTo>
                    <a:pt x="223" y="10"/>
                    <a:pt x="221" y="233"/>
                    <a:pt x="203" y="437"/>
                  </a:cubicBezTo>
                  <a:cubicBezTo>
                    <a:pt x="56" y="600"/>
                    <a:pt x="56" y="600"/>
                    <a:pt x="56" y="600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18"/>
                    <a:pt x="77" y="191"/>
                    <a:pt x="183" y="0"/>
                  </a:cubicBezTo>
                  <a:lnTo>
                    <a:pt x="223" y="1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6321425" y="4530725"/>
              <a:ext cx="728663" cy="2251075"/>
            </a:xfrm>
            <a:custGeom>
              <a:avLst/>
              <a:gdLst>
                <a:gd name="T0" fmla="*/ 183 w 194"/>
                <a:gd name="T1" fmla="*/ 0 h 600"/>
                <a:gd name="T2" fmla="*/ 190 w 194"/>
                <a:gd name="T3" fmla="*/ 2 h 600"/>
                <a:gd name="T4" fmla="*/ 194 w 194"/>
                <a:gd name="T5" fmla="*/ 6 h 600"/>
                <a:gd name="T6" fmla="*/ 56 w 194"/>
                <a:gd name="T7" fmla="*/ 600 h 600"/>
                <a:gd name="T8" fmla="*/ 0 w 194"/>
                <a:gd name="T9" fmla="*/ 418 h 600"/>
                <a:gd name="T10" fmla="*/ 183 w 194"/>
                <a:gd name="T11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600">
                  <a:moveTo>
                    <a:pt x="183" y="0"/>
                  </a:moveTo>
                  <a:cubicBezTo>
                    <a:pt x="190" y="2"/>
                    <a:pt x="190" y="2"/>
                    <a:pt x="190" y="2"/>
                  </a:cubicBezTo>
                  <a:cubicBezTo>
                    <a:pt x="194" y="6"/>
                    <a:pt x="194" y="6"/>
                    <a:pt x="194" y="6"/>
                  </a:cubicBezTo>
                  <a:cubicBezTo>
                    <a:pt x="56" y="600"/>
                    <a:pt x="56" y="600"/>
                    <a:pt x="56" y="600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18"/>
                    <a:pt x="77" y="191"/>
                    <a:pt x="183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6821488" y="4695825"/>
              <a:ext cx="327025" cy="592138"/>
            </a:xfrm>
            <a:custGeom>
              <a:avLst/>
              <a:gdLst>
                <a:gd name="T0" fmla="*/ 27 w 87"/>
                <a:gd name="T1" fmla="*/ 0 h 158"/>
                <a:gd name="T2" fmla="*/ 27 w 87"/>
                <a:gd name="T3" fmla="*/ 0 h 158"/>
                <a:gd name="T4" fmla="*/ 87 w 87"/>
                <a:gd name="T5" fmla="*/ 94 h 158"/>
                <a:gd name="T6" fmla="*/ 84 w 87"/>
                <a:gd name="T7" fmla="*/ 158 h 158"/>
                <a:gd name="T8" fmla="*/ 84 w 87"/>
                <a:gd name="T9" fmla="*/ 158 h 158"/>
                <a:gd name="T10" fmla="*/ 0 w 87"/>
                <a:gd name="T11" fmla="*/ 53 h 158"/>
                <a:gd name="T12" fmla="*/ 27 w 87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58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6" y="39"/>
                    <a:pt x="87" y="94"/>
                  </a:cubicBezTo>
                  <a:cubicBezTo>
                    <a:pt x="86" y="114"/>
                    <a:pt x="85" y="135"/>
                    <a:pt x="84" y="158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158"/>
                    <a:pt x="20" y="120"/>
                    <a:pt x="0" y="53"/>
                  </a:cubicBezTo>
                  <a:cubicBezTo>
                    <a:pt x="8" y="36"/>
                    <a:pt x="17" y="18"/>
                    <a:pt x="27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6596063" y="5172075"/>
              <a:ext cx="525463" cy="731838"/>
            </a:xfrm>
            <a:custGeom>
              <a:avLst/>
              <a:gdLst>
                <a:gd name="T0" fmla="*/ 0 w 140"/>
                <a:gd name="T1" fmla="*/ 59 h 195"/>
                <a:gd name="T2" fmla="*/ 0 w 140"/>
                <a:gd name="T3" fmla="*/ 59 h 195"/>
                <a:gd name="T4" fmla="*/ 25 w 140"/>
                <a:gd name="T5" fmla="*/ 0 h 195"/>
                <a:gd name="T6" fmla="*/ 25 w 140"/>
                <a:gd name="T7" fmla="*/ 0 h 195"/>
                <a:gd name="T8" fmla="*/ 140 w 140"/>
                <a:gd name="T9" fmla="*/ 126 h 195"/>
                <a:gd name="T10" fmla="*/ 140 w 140"/>
                <a:gd name="T11" fmla="*/ 126 h 195"/>
                <a:gd name="T12" fmla="*/ 135 w 140"/>
                <a:gd name="T13" fmla="*/ 195 h 195"/>
                <a:gd name="T14" fmla="*/ 0 w 140"/>
                <a:gd name="T15" fmla="*/ 5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95">
                  <a:moveTo>
                    <a:pt x="0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8" y="40"/>
                    <a:pt x="16" y="2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3" y="82"/>
                    <a:pt x="140" y="126"/>
                    <a:pt x="140" y="126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38" y="149"/>
                    <a:pt x="137" y="172"/>
                    <a:pt x="135" y="195"/>
                  </a:cubicBezTo>
                  <a:cubicBezTo>
                    <a:pt x="47" y="167"/>
                    <a:pt x="0" y="59"/>
                    <a:pt x="0" y="5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6400800" y="5686425"/>
              <a:ext cx="514350" cy="806450"/>
            </a:xfrm>
            <a:custGeom>
              <a:avLst/>
              <a:gdLst>
                <a:gd name="T0" fmla="*/ 104 w 137"/>
                <a:gd name="T1" fmla="*/ 215 h 215"/>
                <a:gd name="T2" fmla="*/ 0 w 137"/>
                <a:gd name="T3" fmla="*/ 51 h 215"/>
                <a:gd name="T4" fmla="*/ 0 w 137"/>
                <a:gd name="T5" fmla="*/ 51 h 215"/>
                <a:gd name="T6" fmla="*/ 20 w 137"/>
                <a:gd name="T7" fmla="*/ 0 h 215"/>
                <a:gd name="T8" fmla="*/ 20 w 137"/>
                <a:gd name="T9" fmla="*/ 0 h 215"/>
                <a:gd name="T10" fmla="*/ 137 w 137"/>
                <a:gd name="T11" fmla="*/ 179 h 215"/>
                <a:gd name="T12" fmla="*/ 104 w 137"/>
                <a:gd name="T13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215">
                  <a:moveTo>
                    <a:pt x="104" y="215"/>
                  </a:moveTo>
                  <a:cubicBezTo>
                    <a:pt x="42" y="172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6" y="36"/>
                    <a:pt x="12" y="19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56" y="99"/>
                    <a:pt x="136" y="179"/>
                    <a:pt x="137" y="179"/>
                  </a:cubicBezTo>
                  <a:lnTo>
                    <a:pt x="104" y="21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6881813" y="4308475"/>
              <a:ext cx="379413" cy="300038"/>
            </a:xfrm>
            <a:custGeom>
              <a:avLst/>
              <a:gdLst>
                <a:gd name="T0" fmla="*/ 100 w 101"/>
                <a:gd name="T1" fmla="*/ 21 h 80"/>
                <a:gd name="T2" fmla="*/ 75 w 101"/>
                <a:gd name="T3" fmla="*/ 78 h 80"/>
                <a:gd name="T4" fmla="*/ 32 w 101"/>
                <a:gd name="T5" fmla="*/ 69 h 80"/>
                <a:gd name="T6" fmla="*/ 22 w 101"/>
                <a:gd name="T7" fmla="*/ 0 h 80"/>
                <a:gd name="T8" fmla="*/ 100 w 101"/>
                <a:gd name="T9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80">
                  <a:moveTo>
                    <a:pt x="100" y="21"/>
                  </a:moveTo>
                  <a:cubicBezTo>
                    <a:pt x="101" y="32"/>
                    <a:pt x="91" y="73"/>
                    <a:pt x="75" y="78"/>
                  </a:cubicBezTo>
                  <a:cubicBezTo>
                    <a:pt x="66" y="80"/>
                    <a:pt x="50" y="77"/>
                    <a:pt x="32" y="69"/>
                  </a:cubicBezTo>
                  <a:cubicBezTo>
                    <a:pt x="0" y="55"/>
                    <a:pt x="22" y="0"/>
                    <a:pt x="22" y="0"/>
                  </a:cubicBezTo>
                  <a:lnTo>
                    <a:pt x="100" y="21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5903913" y="357187"/>
              <a:ext cx="2817813" cy="4110038"/>
            </a:xfrm>
            <a:custGeom>
              <a:avLst/>
              <a:gdLst>
                <a:gd name="T0" fmla="*/ 52 w 750"/>
                <a:gd name="T1" fmla="*/ 488 h 1095"/>
                <a:gd name="T2" fmla="*/ 1 w 750"/>
                <a:gd name="T3" fmla="*/ 840 h 1095"/>
                <a:gd name="T4" fmla="*/ 60 w 750"/>
                <a:gd name="T5" fmla="*/ 957 h 1095"/>
                <a:gd name="T6" fmla="*/ 240 w 750"/>
                <a:gd name="T7" fmla="*/ 1023 h 1095"/>
                <a:gd name="T8" fmla="*/ 317 w 750"/>
                <a:gd name="T9" fmla="*/ 1089 h 1095"/>
                <a:gd name="T10" fmla="*/ 355 w 750"/>
                <a:gd name="T11" fmla="*/ 1090 h 1095"/>
                <a:gd name="T12" fmla="*/ 406 w 750"/>
                <a:gd name="T13" fmla="*/ 1067 h 1095"/>
                <a:gd name="T14" fmla="*/ 610 w 750"/>
                <a:gd name="T15" fmla="*/ 1066 h 1095"/>
                <a:gd name="T16" fmla="*/ 673 w 750"/>
                <a:gd name="T17" fmla="*/ 984 h 1095"/>
                <a:gd name="T18" fmla="*/ 748 w 750"/>
                <a:gd name="T19" fmla="*/ 568 h 1095"/>
                <a:gd name="T20" fmla="*/ 684 w 750"/>
                <a:gd name="T21" fmla="*/ 290 h 1095"/>
                <a:gd name="T22" fmla="*/ 52 w 750"/>
                <a:gd name="T23" fmla="*/ 488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0" h="1095">
                  <a:moveTo>
                    <a:pt x="52" y="488"/>
                  </a:moveTo>
                  <a:cubicBezTo>
                    <a:pt x="52" y="488"/>
                    <a:pt x="0" y="754"/>
                    <a:pt x="1" y="840"/>
                  </a:cubicBezTo>
                  <a:cubicBezTo>
                    <a:pt x="1" y="926"/>
                    <a:pt x="14" y="937"/>
                    <a:pt x="60" y="957"/>
                  </a:cubicBezTo>
                  <a:cubicBezTo>
                    <a:pt x="105" y="978"/>
                    <a:pt x="220" y="1004"/>
                    <a:pt x="240" y="1023"/>
                  </a:cubicBezTo>
                  <a:cubicBezTo>
                    <a:pt x="260" y="1041"/>
                    <a:pt x="283" y="1088"/>
                    <a:pt x="317" y="1089"/>
                  </a:cubicBezTo>
                  <a:cubicBezTo>
                    <a:pt x="331" y="1090"/>
                    <a:pt x="345" y="1095"/>
                    <a:pt x="355" y="1090"/>
                  </a:cubicBezTo>
                  <a:cubicBezTo>
                    <a:pt x="370" y="1081"/>
                    <a:pt x="394" y="1068"/>
                    <a:pt x="406" y="1067"/>
                  </a:cubicBezTo>
                  <a:cubicBezTo>
                    <a:pt x="426" y="1066"/>
                    <a:pt x="583" y="1070"/>
                    <a:pt x="610" y="1066"/>
                  </a:cubicBezTo>
                  <a:cubicBezTo>
                    <a:pt x="637" y="1062"/>
                    <a:pt x="659" y="1043"/>
                    <a:pt x="673" y="984"/>
                  </a:cubicBezTo>
                  <a:cubicBezTo>
                    <a:pt x="686" y="926"/>
                    <a:pt x="750" y="689"/>
                    <a:pt x="748" y="568"/>
                  </a:cubicBezTo>
                  <a:cubicBezTo>
                    <a:pt x="746" y="448"/>
                    <a:pt x="749" y="349"/>
                    <a:pt x="684" y="290"/>
                  </a:cubicBezTo>
                  <a:cubicBezTo>
                    <a:pt x="666" y="264"/>
                    <a:pt x="146" y="0"/>
                    <a:pt x="52" y="48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8"/>
            <p:cNvSpPr/>
            <p:nvPr/>
          </p:nvSpPr>
          <p:spPr bwMode="auto">
            <a:xfrm>
              <a:off x="8477250" y="2759075"/>
              <a:ext cx="585788" cy="855663"/>
            </a:xfrm>
            <a:custGeom>
              <a:avLst/>
              <a:gdLst>
                <a:gd name="T0" fmla="*/ 0 w 156"/>
                <a:gd name="T1" fmla="*/ 206 h 228"/>
                <a:gd name="T2" fmla="*/ 108 w 156"/>
                <a:gd name="T3" fmla="*/ 45 h 228"/>
                <a:gd name="T4" fmla="*/ 7 w 156"/>
                <a:gd name="T5" fmla="*/ 63 h 228"/>
                <a:gd name="T6" fmla="*/ 0 w 156"/>
                <a:gd name="T7" fmla="*/ 2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228">
                  <a:moveTo>
                    <a:pt x="0" y="206"/>
                  </a:moveTo>
                  <a:cubicBezTo>
                    <a:pt x="121" y="228"/>
                    <a:pt x="156" y="89"/>
                    <a:pt x="108" y="45"/>
                  </a:cubicBezTo>
                  <a:cubicBezTo>
                    <a:pt x="59" y="0"/>
                    <a:pt x="7" y="63"/>
                    <a:pt x="7" y="63"/>
                  </a:cubicBezTo>
                  <a:lnTo>
                    <a:pt x="0" y="206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9"/>
            <p:cNvSpPr/>
            <p:nvPr/>
          </p:nvSpPr>
          <p:spPr bwMode="auto">
            <a:xfrm>
              <a:off x="5559425" y="2293937"/>
              <a:ext cx="627063" cy="735013"/>
            </a:xfrm>
            <a:custGeom>
              <a:avLst/>
              <a:gdLst>
                <a:gd name="T0" fmla="*/ 118 w 167"/>
                <a:gd name="T1" fmla="*/ 196 h 196"/>
                <a:gd name="T2" fmla="*/ 33 w 167"/>
                <a:gd name="T3" fmla="*/ 148 h 196"/>
                <a:gd name="T4" fmla="*/ 97 w 167"/>
                <a:gd name="T5" fmla="*/ 10 h 196"/>
                <a:gd name="T6" fmla="*/ 148 w 167"/>
                <a:gd name="T7" fmla="*/ 97 h 196"/>
                <a:gd name="T8" fmla="*/ 118 w 167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96">
                  <a:moveTo>
                    <a:pt x="118" y="196"/>
                  </a:moveTo>
                  <a:cubicBezTo>
                    <a:pt x="118" y="196"/>
                    <a:pt x="66" y="195"/>
                    <a:pt x="33" y="148"/>
                  </a:cubicBezTo>
                  <a:cubicBezTo>
                    <a:pt x="0" y="102"/>
                    <a:pt x="27" y="0"/>
                    <a:pt x="97" y="10"/>
                  </a:cubicBezTo>
                  <a:cubicBezTo>
                    <a:pt x="167" y="20"/>
                    <a:pt x="148" y="97"/>
                    <a:pt x="148" y="97"/>
                  </a:cubicBezTo>
                  <a:lnTo>
                    <a:pt x="118" y="196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5991225" y="954087"/>
              <a:ext cx="2711450" cy="3419475"/>
            </a:xfrm>
            <a:custGeom>
              <a:avLst/>
              <a:gdLst>
                <a:gd name="T0" fmla="*/ 73 w 722"/>
                <a:gd name="T1" fmla="*/ 351 h 911"/>
                <a:gd name="T2" fmla="*/ 36 w 722"/>
                <a:gd name="T3" fmla="*/ 534 h 911"/>
                <a:gd name="T4" fmla="*/ 4 w 722"/>
                <a:gd name="T5" fmla="*/ 690 h 911"/>
                <a:gd name="T6" fmla="*/ 37 w 722"/>
                <a:gd name="T7" fmla="*/ 756 h 911"/>
                <a:gd name="T8" fmla="*/ 135 w 722"/>
                <a:gd name="T9" fmla="*/ 798 h 911"/>
                <a:gd name="T10" fmla="*/ 176 w 722"/>
                <a:gd name="T11" fmla="*/ 813 h 911"/>
                <a:gd name="T12" fmla="*/ 235 w 722"/>
                <a:gd name="T13" fmla="*/ 869 h 911"/>
                <a:gd name="T14" fmla="*/ 311 w 722"/>
                <a:gd name="T15" fmla="*/ 904 h 911"/>
                <a:gd name="T16" fmla="*/ 418 w 722"/>
                <a:gd name="T17" fmla="*/ 890 h 911"/>
                <a:gd name="T18" fmla="*/ 582 w 722"/>
                <a:gd name="T19" fmla="*/ 870 h 911"/>
                <a:gd name="T20" fmla="*/ 643 w 722"/>
                <a:gd name="T21" fmla="*/ 788 h 911"/>
                <a:gd name="T22" fmla="*/ 708 w 722"/>
                <a:gd name="T23" fmla="*/ 369 h 911"/>
                <a:gd name="T24" fmla="*/ 661 w 722"/>
                <a:gd name="T25" fmla="*/ 95 h 911"/>
                <a:gd name="T26" fmla="*/ 599 w 722"/>
                <a:gd name="T27" fmla="*/ 59 h 911"/>
                <a:gd name="T28" fmla="*/ 516 w 722"/>
                <a:gd name="T29" fmla="*/ 37 h 911"/>
                <a:gd name="T30" fmla="*/ 396 w 722"/>
                <a:gd name="T31" fmla="*/ 1 h 911"/>
                <a:gd name="T32" fmla="*/ 277 w 722"/>
                <a:gd name="T33" fmla="*/ 25 h 911"/>
                <a:gd name="T34" fmla="*/ 144 w 722"/>
                <a:gd name="T35" fmla="*/ 120 h 911"/>
                <a:gd name="T36" fmla="*/ 86 w 722"/>
                <a:gd name="T37" fmla="*/ 284 h 911"/>
                <a:gd name="T38" fmla="*/ 73 w 722"/>
                <a:gd name="T39" fmla="*/ 351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2" h="911">
                  <a:moveTo>
                    <a:pt x="73" y="351"/>
                  </a:moveTo>
                  <a:cubicBezTo>
                    <a:pt x="63" y="413"/>
                    <a:pt x="56" y="474"/>
                    <a:pt x="36" y="534"/>
                  </a:cubicBezTo>
                  <a:cubicBezTo>
                    <a:pt x="20" y="584"/>
                    <a:pt x="0" y="637"/>
                    <a:pt x="4" y="690"/>
                  </a:cubicBezTo>
                  <a:cubicBezTo>
                    <a:pt x="7" y="716"/>
                    <a:pt x="14" y="744"/>
                    <a:pt x="37" y="756"/>
                  </a:cubicBezTo>
                  <a:cubicBezTo>
                    <a:pt x="68" y="772"/>
                    <a:pt x="103" y="784"/>
                    <a:pt x="135" y="798"/>
                  </a:cubicBezTo>
                  <a:cubicBezTo>
                    <a:pt x="148" y="804"/>
                    <a:pt x="163" y="806"/>
                    <a:pt x="176" y="813"/>
                  </a:cubicBezTo>
                  <a:cubicBezTo>
                    <a:pt x="201" y="824"/>
                    <a:pt x="213" y="854"/>
                    <a:pt x="235" y="869"/>
                  </a:cubicBezTo>
                  <a:cubicBezTo>
                    <a:pt x="258" y="885"/>
                    <a:pt x="284" y="899"/>
                    <a:pt x="311" y="904"/>
                  </a:cubicBezTo>
                  <a:cubicBezTo>
                    <a:pt x="348" y="911"/>
                    <a:pt x="384" y="893"/>
                    <a:pt x="418" y="890"/>
                  </a:cubicBezTo>
                  <a:cubicBezTo>
                    <a:pt x="503" y="882"/>
                    <a:pt x="572" y="871"/>
                    <a:pt x="582" y="870"/>
                  </a:cubicBezTo>
                  <a:cubicBezTo>
                    <a:pt x="608" y="866"/>
                    <a:pt x="629" y="847"/>
                    <a:pt x="643" y="788"/>
                  </a:cubicBezTo>
                  <a:cubicBezTo>
                    <a:pt x="656" y="729"/>
                    <a:pt x="709" y="490"/>
                    <a:pt x="708" y="369"/>
                  </a:cubicBezTo>
                  <a:cubicBezTo>
                    <a:pt x="707" y="249"/>
                    <a:pt x="722" y="153"/>
                    <a:pt x="661" y="95"/>
                  </a:cubicBezTo>
                  <a:cubicBezTo>
                    <a:pt x="649" y="78"/>
                    <a:pt x="616" y="67"/>
                    <a:pt x="599" y="59"/>
                  </a:cubicBezTo>
                  <a:cubicBezTo>
                    <a:pt x="570" y="46"/>
                    <a:pt x="545" y="43"/>
                    <a:pt x="516" y="37"/>
                  </a:cubicBezTo>
                  <a:cubicBezTo>
                    <a:pt x="475" y="28"/>
                    <a:pt x="439" y="3"/>
                    <a:pt x="396" y="1"/>
                  </a:cubicBezTo>
                  <a:cubicBezTo>
                    <a:pt x="356" y="0"/>
                    <a:pt x="315" y="13"/>
                    <a:pt x="277" y="25"/>
                  </a:cubicBezTo>
                  <a:cubicBezTo>
                    <a:pt x="224" y="43"/>
                    <a:pt x="177" y="73"/>
                    <a:pt x="144" y="120"/>
                  </a:cubicBezTo>
                  <a:cubicBezTo>
                    <a:pt x="111" y="169"/>
                    <a:pt x="99" y="227"/>
                    <a:pt x="86" y="284"/>
                  </a:cubicBezTo>
                  <a:cubicBezTo>
                    <a:pt x="81" y="306"/>
                    <a:pt x="77" y="329"/>
                    <a:pt x="73" y="351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1"/>
            <p:cNvSpPr/>
            <p:nvPr/>
          </p:nvSpPr>
          <p:spPr bwMode="auto">
            <a:xfrm>
              <a:off x="6223000" y="307975"/>
              <a:ext cx="2430463" cy="1955800"/>
            </a:xfrm>
            <a:custGeom>
              <a:avLst/>
              <a:gdLst>
                <a:gd name="T0" fmla="*/ 334 w 647"/>
                <a:gd name="T1" fmla="*/ 521 h 521"/>
                <a:gd name="T2" fmla="*/ 647 w 647"/>
                <a:gd name="T3" fmla="*/ 449 h 521"/>
                <a:gd name="T4" fmla="*/ 599 w 647"/>
                <a:gd name="T5" fmla="*/ 267 h 521"/>
                <a:gd name="T6" fmla="*/ 0 w 647"/>
                <a:gd name="T7" fmla="*/ 423 h 521"/>
                <a:gd name="T8" fmla="*/ 236 w 647"/>
                <a:gd name="T9" fmla="*/ 514 h 521"/>
                <a:gd name="T10" fmla="*/ 334 w 647"/>
                <a:gd name="T11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7" h="521">
                  <a:moveTo>
                    <a:pt x="334" y="521"/>
                  </a:moveTo>
                  <a:cubicBezTo>
                    <a:pt x="440" y="511"/>
                    <a:pt x="548" y="485"/>
                    <a:pt x="647" y="449"/>
                  </a:cubicBezTo>
                  <a:cubicBezTo>
                    <a:pt x="647" y="372"/>
                    <a:pt x="643" y="309"/>
                    <a:pt x="599" y="267"/>
                  </a:cubicBezTo>
                  <a:cubicBezTo>
                    <a:pt x="582" y="242"/>
                    <a:pt x="117" y="0"/>
                    <a:pt x="0" y="423"/>
                  </a:cubicBezTo>
                  <a:cubicBezTo>
                    <a:pt x="78" y="456"/>
                    <a:pt x="155" y="489"/>
                    <a:pt x="236" y="514"/>
                  </a:cubicBezTo>
                  <a:cubicBezTo>
                    <a:pt x="267" y="517"/>
                    <a:pt x="301" y="517"/>
                    <a:pt x="334" y="52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2"/>
            <p:cNvSpPr/>
            <p:nvPr/>
          </p:nvSpPr>
          <p:spPr bwMode="auto">
            <a:xfrm>
              <a:off x="5843588" y="1141412"/>
              <a:ext cx="711200" cy="2016125"/>
            </a:xfrm>
            <a:custGeom>
              <a:avLst/>
              <a:gdLst>
                <a:gd name="T0" fmla="*/ 62 w 189"/>
                <a:gd name="T1" fmla="*/ 0 h 537"/>
                <a:gd name="T2" fmla="*/ 0 w 189"/>
                <a:gd name="T3" fmla="*/ 317 h 537"/>
                <a:gd name="T4" fmla="*/ 34 w 189"/>
                <a:gd name="T5" fmla="*/ 320 h 537"/>
                <a:gd name="T6" fmla="*/ 74 w 189"/>
                <a:gd name="T7" fmla="*/ 391 h 537"/>
                <a:gd name="T8" fmla="*/ 41 w 189"/>
                <a:gd name="T9" fmla="*/ 518 h 537"/>
                <a:gd name="T10" fmla="*/ 63 w 189"/>
                <a:gd name="T11" fmla="*/ 532 h 537"/>
                <a:gd name="T12" fmla="*/ 88 w 189"/>
                <a:gd name="T13" fmla="*/ 526 h 537"/>
                <a:gd name="T14" fmla="*/ 189 w 189"/>
                <a:gd name="T15" fmla="*/ 73 h 537"/>
                <a:gd name="T16" fmla="*/ 62 w 189"/>
                <a:gd name="T1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537">
                  <a:moveTo>
                    <a:pt x="62" y="0"/>
                  </a:moveTo>
                  <a:cubicBezTo>
                    <a:pt x="62" y="0"/>
                    <a:pt x="5" y="231"/>
                    <a:pt x="0" y="317"/>
                  </a:cubicBezTo>
                  <a:cubicBezTo>
                    <a:pt x="0" y="317"/>
                    <a:pt x="16" y="315"/>
                    <a:pt x="34" y="320"/>
                  </a:cubicBezTo>
                  <a:cubicBezTo>
                    <a:pt x="49" y="324"/>
                    <a:pt x="78" y="341"/>
                    <a:pt x="74" y="391"/>
                  </a:cubicBezTo>
                  <a:cubicBezTo>
                    <a:pt x="68" y="485"/>
                    <a:pt x="41" y="518"/>
                    <a:pt x="41" y="518"/>
                  </a:cubicBezTo>
                  <a:cubicBezTo>
                    <a:pt x="41" y="518"/>
                    <a:pt x="41" y="528"/>
                    <a:pt x="63" y="532"/>
                  </a:cubicBezTo>
                  <a:cubicBezTo>
                    <a:pt x="85" y="537"/>
                    <a:pt x="88" y="526"/>
                    <a:pt x="88" y="526"/>
                  </a:cubicBezTo>
                  <a:cubicBezTo>
                    <a:pt x="189" y="73"/>
                    <a:pt x="189" y="73"/>
                    <a:pt x="189" y="73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3"/>
            <p:cNvSpPr/>
            <p:nvPr/>
          </p:nvSpPr>
          <p:spPr bwMode="auto">
            <a:xfrm>
              <a:off x="5843588" y="2079625"/>
              <a:ext cx="263525" cy="357188"/>
            </a:xfrm>
            <a:custGeom>
              <a:avLst/>
              <a:gdLst>
                <a:gd name="T0" fmla="*/ 66 w 70"/>
                <a:gd name="T1" fmla="*/ 95 h 95"/>
                <a:gd name="T2" fmla="*/ 70 w 70"/>
                <a:gd name="T3" fmla="*/ 56 h 95"/>
                <a:gd name="T4" fmla="*/ 63 w 70"/>
                <a:gd name="T5" fmla="*/ 40 h 95"/>
                <a:gd name="T6" fmla="*/ 18 w 70"/>
                <a:gd name="T7" fmla="*/ 2 h 95"/>
                <a:gd name="T8" fmla="*/ 9 w 70"/>
                <a:gd name="T9" fmla="*/ 0 h 95"/>
                <a:gd name="T10" fmla="*/ 0 w 70"/>
                <a:gd name="T11" fmla="*/ 67 h 95"/>
                <a:gd name="T12" fmla="*/ 34 w 70"/>
                <a:gd name="T13" fmla="*/ 70 h 95"/>
                <a:gd name="T14" fmla="*/ 66 w 7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95">
                  <a:moveTo>
                    <a:pt x="66" y="95"/>
                  </a:moveTo>
                  <a:cubicBezTo>
                    <a:pt x="67" y="82"/>
                    <a:pt x="68" y="70"/>
                    <a:pt x="70" y="56"/>
                  </a:cubicBezTo>
                  <a:cubicBezTo>
                    <a:pt x="67" y="51"/>
                    <a:pt x="65" y="45"/>
                    <a:pt x="63" y="40"/>
                  </a:cubicBezTo>
                  <a:cubicBezTo>
                    <a:pt x="47" y="28"/>
                    <a:pt x="33" y="14"/>
                    <a:pt x="18" y="2"/>
                  </a:cubicBezTo>
                  <a:cubicBezTo>
                    <a:pt x="15" y="1"/>
                    <a:pt x="12" y="1"/>
                    <a:pt x="9" y="0"/>
                  </a:cubicBezTo>
                  <a:cubicBezTo>
                    <a:pt x="4" y="26"/>
                    <a:pt x="1" y="50"/>
                    <a:pt x="0" y="67"/>
                  </a:cubicBezTo>
                  <a:cubicBezTo>
                    <a:pt x="0" y="67"/>
                    <a:pt x="16" y="65"/>
                    <a:pt x="34" y="70"/>
                  </a:cubicBezTo>
                  <a:cubicBezTo>
                    <a:pt x="43" y="72"/>
                    <a:pt x="57" y="79"/>
                    <a:pt x="66" y="95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4"/>
            <p:cNvSpPr/>
            <p:nvPr/>
          </p:nvSpPr>
          <p:spPr bwMode="auto">
            <a:xfrm>
              <a:off x="5980113" y="1298575"/>
              <a:ext cx="525463" cy="566738"/>
            </a:xfrm>
            <a:custGeom>
              <a:avLst/>
              <a:gdLst>
                <a:gd name="T0" fmla="*/ 14 w 140"/>
                <a:gd name="T1" fmla="*/ 0 h 151"/>
                <a:gd name="T2" fmla="*/ 0 w 140"/>
                <a:gd name="T3" fmla="*/ 69 h 151"/>
                <a:gd name="T4" fmla="*/ 126 w 140"/>
                <a:gd name="T5" fmla="*/ 151 h 151"/>
                <a:gd name="T6" fmla="*/ 140 w 140"/>
                <a:gd name="T7" fmla="*/ 92 h 151"/>
                <a:gd name="T8" fmla="*/ 14 w 140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51">
                  <a:moveTo>
                    <a:pt x="14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7" y="138"/>
                    <a:pt x="126" y="151"/>
                  </a:cubicBezTo>
                  <a:cubicBezTo>
                    <a:pt x="140" y="92"/>
                    <a:pt x="140" y="92"/>
                    <a:pt x="140" y="92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5"/>
            <p:cNvSpPr/>
            <p:nvPr/>
          </p:nvSpPr>
          <p:spPr bwMode="auto">
            <a:xfrm>
              <a:off x="5840413" y="327025"/>
              <a:ext cx="3595688" cy="3216275"/>
            </a:xfrm>
            <a:custGeom>
              <a:avLst/>
              <a:gdLst>
                <a:gd name="T0" fmla="*/ 178 w 957"/>
                <a:gd name="T1" fmla="*/ 19 h 857"/>
                <a:gd name="T2" fmla="*/ 353 w 957"/>
                <a:gd name="T3" fmla="*/ 126 h 857"/>
                <a:gd name="T4" fmla="*/ 690 w 957"/>
                <a:gd name="T5" fmla="*/ 98 h 857"/>
                <a:gd name="T6" fmla="*/ 837 w 957"/>
                <a:gd name="T7" fmla="*/ 294 h 857"/>
                <a:gd name="T8" fmla="*/ 945 w 957"/>
                <a:gd name="T9" fmla="*/ 370 h 857"/>
                <a:gd name="T10" fmla="*/ 814 w 957"/>
                <a:gd name="T11" fmla="*/ 697 h 857"/>
                <a:gd name="T12" fmla="*/ 806 w 957"/>
                <a:gd name="T13" fmla="*/ 690 h 857"/>
                <a:gd name="T14" fmla="*/ 734 w 957"/>
                <a:gd name="T15" fmla="*/ 693 h 857"/>
                <a:gd name="T16" fmla="*/ 709 w 957"/>
                <a:gd name="T17" fmla="*/ 845 h 857"/>
                <a:gd name="T18" fmla="*/ 681 w 957"/>
                <a:gd name="T19" fmla="*/ 852 h 857"/>
                <a:gd name="T20" fmla="*/ 661 w 957"/>
                <a:gd name="T21" fmla="*/ 825 h 857"/>
                <a:gd name="T22" fmla="*/ 712 w 957"/>
                <a:gd name="T23" fmla="*/ 541 h 857"/>
                <a:gd name="T24" fmla="*/ 728 w 957"/>
                <a:gd name="T25" fmla="*/ 416 h 857"/>
                <a:gd name="T26" fmla="*/ 236 w 957"/>
                <a:gd name="T27" fmla="*/ 432 h 857"/>
                <a:gd name="T28" fmla="*/ 6 w 957"/>
                <a:gd name="T29" fmla="*/ 67 h 857"/>
                <a:gd name="T30" fmla="*/ 72 w 957"/>
                <a:gd name="T31" fmla="*/ 169 h 857"/>
                <a:gd name="T32" fmla="*/ 111 w 957"/>
                <a:gd name="T33" fmla="*/ 0 h 857"/>
                <a:gd name="T34" fmla="*/ 145 w 957"/>
                <a:gd name="T35" fmla="*/ 99 h 857"/>
                <a:gd name="T36" fmla="*/ 178 w 957"/>
                <a:gd name="T37" fmla="*/ 19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7" h="857">
                  <a:moveTo>
                    <a:pt x="178" y="19"/>
                  </a:moveTo>
                  <a:cubicBezTo>
                    <a:pt x="178" y="19"/>
                    <a:pt x="162" y="124"/>
                    <a:pt x="353" y="126"/>
                  </a:cubicBezTo>
                  <a:cubicBezTo>
                    <a:pt x="484" y="127"/>
                    <a:pt x="587" y="75"/>
                    <a:pt x="690" y="98"/>
                  </a:cubicBezTo>
                  <a:cubicBezTo>
                    <a:pt x="792" y="122"/>
                    <a:pt x="848" y="228"/>
                    <a:pt x="837" y="294"/>
                  </a:cubicBezTo>
                  <a:cubicBezTo>
                    <a:pt x="837" y="294"/>
                    <a:pt x="925" y="257"/>
                    <a:pt x="945" y="370"/>
                  </a:cubicBezTo>
                  <a:cubicBezTo>
                    <a:pt x="957" y="440"/>
                    <a:pt x="902" y="544"/>
                    <a:pt x="814" y="697"/>
                  </a:cubicBezTo>
                  <a:cubicBezTo>
                    <a:pt x="814" y="697"/>
                    <a:pt x="811" y="693"/>
                    <a:pt x="806" y="690"/>
                  </a:cubicBezTo>
                  <a:cubicBezTo>
                    <a:pt x="795" y="680"/>
                    <a:pt x="769" y="668"/>
                    <a:pt x="734" y="693"/>
                  </a:cubicBezTo>
                  <a:cubicBezTo>
                    <a:pt x="706" y="713"/>
                    <a:pt x="709" y="845"/>
                    <a:pt x="709" y="845"/>
                  </a:cubicBezTo>
                  <a:cubicBezTo>
                    <a:pt x="709" y="845"/>
                    <a:pt x="710" y="857"/>
                    <a:pt x="681" y="852"/>
                  </a:cubicBezTo>
                  <a:cubicBezTo>
                    <a:pt x="653" y="847"/>
                    <a:pt x="661" y="825"/>
                    <a:pt x="661" y="825"/>
                  </a:cubicBezTo>
                  <a:cubicBezTo>
                    <a:pt x="661" y="825"/>
                    <a:pt x="680" y="698"/>
                    <a:pt x="712" y="541"/>
                  </a:cubicBezTo>
                  <a:cubicBezTo>
                    <a:pt x="724" y="476"/>
                    <a:pt x="735" y="437"/>
                    <a:pt x="728" y="416"/>
                  </a:cubicBezTo>
                  <a:cubicBezTo>
                    <a:pt x="728" y="416"/>
                    <a:pt x="468" y="527"/>
                    <a:pt x="236" y="432"/>
                  </a:cubicBezTo>
                  <a:cubicBezTo>
                    <a:pt x="4" y="336"/>
                    <a:pt x="0" y="177"/>
                    <a:pt x="6" y="67"/>
                  </a:cubicBezTo>
                  <a:cubicBezTo>
                    <a:pt x="6" y="67"/>
                    <a:pt x="18" y="137"/>
                    <a:pt x="72" y="169"/>
                  </a:cubicBezTo>
                  <a:cubicBezTo>
                    <a:pt x="72" y="169"/>
                    <a:pt x="36" y="74"/>
                    <a:pt x="111" y="0"/>
                  </a:cubicBezTo>
                  <a:cubicBezTo>
                    <a:pt x="111" y="0"/>
                    <a:pt x="116" y="72"/>
                    <a:pt x="145" y="99"/>
                  </a:cubicBezTo>
                  <a:cubicBezTo>
                    <a:pt x="145" y="99"/>
                    <a:pt x="132" y="82"/>
                    <a:pt x="178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6"/>
            <p:cNvSpPr/>
            <p:nvPr/>
          </p:nvSpPr>
          <p:spPr bwMode="auto">
            <a:xfrm>
              <a:off x="5840413" y="327025"/>
              <a:ext cx="1300163" cy="1733550"/>
            </a:xfrm>
            <a:custGeom>
              <a:avLst/>
              <a:gdLst>
                <a:gd name="T0" fmla="*/ 334 w 346"/>
                <a:gd name="T1" fmla="*/ 389 h 462"/>
                <a:gd name="T2" fmla="*/ 310 w 346"/>
                <a:gd name="T3" fmla="*/ 327 h 462"/>
                <a:gd name="T4" fmla="*/ 271 w 346"/>
                <a:gd name="T5" fmla="*/ 303 h 462"/>
                <a:gd name="T6" fmla="*/ 266 w 346"/>
                <a:gd name="T7" fmla="*/ 216 h 462"/>
                <a:gd name="T8" fmla="*/ 285 w 346"/>
                <a:gd name="T9" fmla="*/ 120 h 462"/>
                <a:gd name="T10" fmla="*/ 178 w 346"/>
                <a:gd name="T11" fmla="*/ 19 h 462"/>
                <a:gd name="T12" fmla="*/ 145 w 346"/>
                <a:gd name="T13" fmla="*/ 99 h 462"/>
                <a:gd name="T14" fmla="*/ 111 w 346"/>
                <a:gd name="T15" fmla="*/ 0 h 462"/>
                <a:gd name="T16" fmla="*/ 72 w 346"/>
                <a:gd name="T17" fmla="*/ 169 h 462"/>
                <a:gd name="T18" fmla="*/ 6 w 346"/>
                <a:gd name="T19" fmla="*/ 67 h 462"/>
                <a:gd name="T20" fmla="*/ 236 w 346"/>
                <a:gd name="T21" fmla="*/ 432 h 462"/>
                <a:gd name="T22" fmla="*/ 346 w 346"/>
                <a:gd name="T23" fmla="*/ 462 h 462"/>
                <a:gd name="T24" fmla="*/ 334 w 346"/>
                <a:gd name="T25" fmla="*/ 38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462">
                  <a:moveTo>
                    <a:pt x="334" y="389"/>
                  </a:moveTo>
                  <a:cubicBezTo>
                    <a:pt x="332" y="364"/>
                    <a:pt x="336" y="340"/>
                    <a:pt x="310" y="327"/>
                  </a:cubicBezTo>
                  <a:cubicBezTo>
                    <a:pt x="296" y="320"/>
                    <a:pt x="283" y="314"/>
                    <a:pt x="271" y="303"/>
                  </a:cubicBezTo>
                  <a:cubicBezTo>
                    <a:pt x="250" y="282"/>
                    <a:pt x="259" y="240"/>
                    <a:pt x="266" y="216"/>
                  </a:cubicBezTo>
                  <a:cubicBezTo>
                    <a:pt x="274" y="184"/>
                    <a:pt x="280" y="152"/>
                    <a:pt x="285" y="120"/>
                  </a:cubicBezTo>
                  <a:cubicBezTo>
                    <a:pt x="166" y="97"/>
                    <a:pt x="178" y="19"/>
                    <a:pt x="178" y="19"/>
                  </a:cubicBezTo>
                  <a:cubicBezTo>
                    <a:pt x="132" y="82"/>
                    <a:pt x="145" y="99"/>
                    <a:pt x="145" y="99"/>
                  </a:cubicBezTo>
                  <a:cubicBezTo>
                    <a:pt x="116" y="72"/>
                    <a:pt x="111" y="0"/>
                    <a:pt x="111" y="0"/>
                  </a:cubicBezTo>
                  <a:cubicBezTo>
                    <a:pt x="36" y="74"/>
                    <a:pt x="72" y="169"/>
                    <a:pt x="72" y="169"/>
                  </a:cubicBezTo>
                  <a:cubicBezTo>
                    <a:pt x="18" y="137"/>
                    <a:pt x="6" y="67"/>
                    <a:pt x="6" y="67"/>
                  </a:cubicBezTo>
                  <a:cubicBezTo>
                    <a:pt x="0" y="177"/>
                    <a:pt x="4" y="336"/>
                    <a:pt x="236" y="432"/>
                  </a:cubicBezTo>
                  <a:cubicBezTo>
                    <a:pt x="272" y="447"/>
                    <a:pt x="309" y="456"/>
                    <a:pt x="346" y="462"/>
                  </a:cubicBezTo>
                  <a:cubicBezTo>
                    <a:pt x="339" y="439"/>
                    <a:pt x="336" y="414"/>
                    <a:pt x="334" y="389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7"/>
            <p:cNvSpPr/>
            <p:nvPr/>
          </p:nvSpPr>
          <p:spPr bwMode="auto">
            <a:xfrm>
              <a:off x="8570913" y="2728912"/>
              <a:ext cx="428625" cy="217488"/>
            </a:xfrm>
            <a:custGeom>
              <a:avLst/>
              <a:gdLst>
                <a:gd name="T0" fmla="*/ 114 w 114"/>
                <a:gd name="T1" fmla="*/ 9 h 58"/>
                <a:gd name="T2" fmla="*/ 18 w 114"/>
                <a:gd name="T3" fmla="*/ 8 h 58"/>
                <a:gd name="T4" fmla="*/ 16 w 114"/>
                <a:gd name="T5" fmla="*/ 10 h 58"/>
                <a:gd name="T6" fmla="*/ 3 w 114"/>
                <a:gd name="T7" fmla="*/ 58 h 58"/>
                <a:gd name="T8" fmla="*/ 3 w 114"/>
                <a:gd name="T9" fmla="*/ 58 h 58"/>
                <a:gd name="T10" fmla="*/ 7 w 114"/>
                <a:gd name="T11" fmla="*/ 53 h 58"/>
                <a:gd name="T12" fmla="*/ 79 w 114"/>
                <a:gd name="T13" fmla="*/ 50 h 58"/>
                <a:gd name="T14" fmla="*/ 87 w 114"/>
                <a:gd name="T15" fmla="*/ 57 h 58"/>
                <a:gd name="T16" fmla="*/ 114 w 114"/>
                <a:gd name="T17" fmla="*/ 9 h 58"/>
                <a:gd name="T18" fmla="*/ 114 w 114"/>
                <a:gd name="T19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58">
                  <a:moveTo>
                    <a:pt x="114" y="9"/>
                  </a:moveTo>
                  <a:cubicBezTo>
                    <a:pt x="81" y="2"/>
                    <a:pt x="49" y="0"/>
                    <a:pt x="18" y="8"/>
                  </a:cubicBezTo>
                  <a:cubicBezTo>
                    <a:pt x="17" y="9"/>
                    <a:pt x="17" y="10"/>
                    <a:pt x="16" y="10"/>
                  </a:cubicBezTo>
                  <a:cubicBezTo>
                    <a:pt x="8" y="23"/>
                    <a:pt x="0" y="40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6"/>
                    <a:pt x="6" y="54"/>
                    <a:pt x="7" y="53"/>
                  </a:cubicBezTo>
                  <a:cubicBezTo>
                    <a:pt x="42" y="28"/>
                    <a:pt x="68" y="40"/>
                    <a:pt x="79" y="50"/>
                  </a:cubicBezTo>
                  <a:cubicBezTo>
                    <a:pt x="84" y="53"/>
                    <a:pt x="87" y="57"/>
                    <a:pt x="87" y="57"/>
                  </a:cubicBezTo>
                  <a:cubicBezTo>
                    <a:pt x="96" y="40"/>
                    <a:pt x="105" y="24"/>
                    <a:pt x="114" y="9"/>
                  </a:cubicBezTo>
                  <a:cubicBezTo>
                    <a:pt x="114" y="9"/>
                    <a:pt x="114" y="9"/>
                    <a:pt x="114" y="9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8"/>
            <p:cNvSpPr/>
            <p:nvPr/>
          </p:nvSpPr>
          <p:spPr bwMode="auto">
            <a:xfrm>
              <a:off x="6389688" y="2030412"/>
              <a:ext cx="514350" cy="307975"/>
            </a:xfrm>
            <a:custGeom>
              <a:avLst/>
              <a:gdLst>
                <a:gd name="T0" fmla="*/ 137 w 137"/>
                <a:gd name="T1" fmla="*/ 37 h 82"/>
                <a:gd name="T2" fmla="*/ 63 w 137"/>
                <a:gd name="T3" fmla="*/ 1 h 82"/>
                <a:gd name="T4" fmla="*/ 9 w 137"/>
                <a:gd name="T5" fmla="*/ 46 h 82"/>
                <a:gd name="T6" fmla="*/ 0 w 137"/>
                <a:gd name="T7" fmla="*/ 82 h 82"/>
                <a:gd name="T8" fmla="*/ 137 w 137"/>
                <a:gd name="T9" fmla="*/ 3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">
                  <a:moveTo>
                    <a:pt x="137" y="37"/>
                  </a:moveTo>
                  <a:cubicBezTo>
                    <a:pt x="137" y="37"/>
                    <a:pt x="95" y="2"/>
                    <a:pt x="63" y="1"/>
                  </a:cubicBezTo>
                  <a:cubicBezTo>
                    <a:pt x="31" y="0"/>
                    <a:pt x="9" y="46"/>
                    <a:pt x="9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84" y="23"/>
                    <a:pt x="137" y="37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9"/>
            <p:cNvSpPr/>
            <p:nvPr/>
          </p:nvSpPr>
          <p:spPr bwMode="auto">
            <a:xfrm>
              <a:off x="8026400" y="2354262"/>
              <a:ext cx="323850" cy="396875"/>
            </a:xfrm>
            <a:custGeom>
              <a:avLst/>
              <a:gdLst>
                <a:gd name="T0" fmla="*/ 28 w 86"/>
                <a:gd name="T1" fmla="*/ 6 h 106"/>
                <a:gd name="T2" fmla="*/ 0 w 86"/>
                <a:gd name="T3" fmla="*/ 26 h 106"/>
                <a:gd name="T4" fmla="*/ 75 w 86"/>
                <a:gd name="T5" fmla="*/ 106 h 106"/>
                <a:gd name="T6" fmla="*/ 85 w 86"/>
                <a:gd name="T7" fmla="*/ 58 h 106"/>
                <a:gd name="T8" fmla="*/ 28 w 86"/>
                <a:gd name="T9" fmla="*/ 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6">
                  <a:moveTo>
                    <a:pt x="28" y="6"/>
                  </a:moveTo>
                  <a:cubicBezTo>
                    <a:pt x="28" y="6"/>
                    <a:pt x="3" y="0"/>
                    <a:pt x="0" y="26"/>
                  </a:cubicBezTo>
                  <a:cubicBezTo>
                    <a:pt x="0" y="26"/>
                    <a:pt x="61" y="53"/>
                    <a:pt x="75" y="106"/>
                  </a:cubicBezTo>
                  <a:cubicBezTo>
                    <a:pt x="75" y="106"/>
                    <a:pt x="86" y="77"/>
                    <a:pt x="85" y="58"/>
                  </a:cubicBezTo>
                  <a:cubicBezTo>
                    <a:pt x="83" y="38"/>
                    <a:pt x="64" y="14"/>
                    <a:pt x="28" y="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0"/>
            <p:cNvSpPr/>
            <p:nvPr/>
          </p:nvSpPr>
          <p:spPr bwMode="auto">
            <a:xfrm>
              <a:off x="8620125" y="2932112"/>
              <a:ext cx="274638" cy="404813"/>
            </a:xfrm>
            <a:custGeom>
              <a:avLst/>
              <a:gdLst>
                <a:gd name="T0" fmla="*/ 0 w 73"/>
                <a:gd name="T1" fmla="*/ 105 h 108"/>
                <a:gd name="T2" fmla="*/ 45 w 73"/>
                <a:gd name="T3" fmla="*/ 24 h 108"/>
                <a:gd name="T4" fmla="*/ 43 w 73"/>
                <a:gd name="T5" fmla="*/ 91 h 108"/>
                <a:gd name="T6" fmla="*/ 0 w 73"/>
                <a:gd name="T7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108">
                  <a:moveTo>
                    <a:pt x="0" y="105"/>
                  </a:moveTo>
                  <a:cubicBezTo>
                    <a:pt x="0" y="105"/>
                    <a:pt x="0" y="0"/>
                    <a:pt x="45" y="24"/>
                  </a:cubicBezTo>
                  <a:cubicBezTo>
                    <a:pt x="73" y="39"/>
                    <a:pt x="64" y="72"/>
                    <a:pt x="43" y="91"/>
                  </a:cubicBezTo>
                  <a:cubicBezTo>
                    <a:pt x="30" y="102"/>
                    <a:pt x="12" y="108"/>
                    <a:pt x="0" y="10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1"/>
            <p:cNvSpPr/>
            <p:nvPr/>
          </p:nvSpPr>
          <p:spPr bwMode="auto">
            <a:xfrm>
              <a:off x="8620125" y="3055937"/>
              <a:ext cx="274638" cy="292100"/>
            </a:xfrm>
            <a:custGeom>
              <a:avLst/>
              <a:gdLst>
                <a:gd name="T0" fmla="*/ 0 w 73"/>
                <a:gd name="T1" fmla="*/ 71 h 78"/>
                <a:gd name="T2" fmla="*/ 2 w 73"/>
                <a:gd name="T3" fmla="*/ 44 h 78"/>
                <a:gd name="T4" fmla="*/ 57 w 73"/>
                <a:gd name="T5" fmla="*/ 39 h 78"/>
                <a:gd name="T6" fmla="*/ 0 w 73"/>
                <a:gd name="T7" fmla="*/ 7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8">
                  <a:moveTo>
                    <a:pt x="0" y="71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73" y="0"/>
                    <a:pt x="57" y="39"/>
                  </a:cubicBezTo>
                  <a:cubicBezTo>
                    <a:pt x="42" y="78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2"/>
            <p:cNvSpPr/>
            <p:nvPr/>
          </p:nvSpPr>
          <p:spPr bwMode="auto">
            <a:xfrm>
              <a:off x="5713413" y="2462212"/>
              <a:ext cx="374650" cy="409575"/>
            </a:xfrm>
            <a:custGeom>
              <a:avLst/>
              <a:gdLst>
                <a:gd name="T0" fmla="*/ 65 w 100"/>
                <a:gd name="T1" fmla="*/ 109 h 109"/>
                <a:gd name="T2" fmla="*/ 38 w 100"/>
                <a:gd name="T3" fmla="*/ 11 h 109"/>
                <a:gd name="T4" fmla="*/ 18 w 100"/>
                <a:gd name="T5" fmla="*/ 80 h 109"/>
                <a:gd name="T6" fmla="*/ 65 w 100"/>
                <a:gd name="T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09">
                  <a:moveTo>
                    <a:pt x="65" y="109"/>
                  </a:moveTo>
                  <a:cubicBezTo>
                    <a:pt x="65" y="109"/>
                    <a:pt x="100" y="0"/>
                    <a:pt x="38" y="11"/>
                  </a:cubicBezTo>
                  <a:cubicBezTo>
                    <a:pt x="0" y="17"/>
                    <a:pt x="0" y="55"/>
                    <a:pt x="18" y="80"/>
                  </a:cubicBezTo>
                  <a:cubicBezTo>
                    <a:pt x="29" y="96"/>
                    <a:pt x="49" y="108"/>
                    <a:pt x="65" y="10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3"/>
            <p:cNvSpPr/>
            <p:nvPr/>
          </p:nvSpPr>
          <p:spPr bwMode="auto">
            <a:xfrm>
              <a:off x="5724525" y="2503487"/>
              <a:ext cx="258763" cy="365125"/>
            </a:xfrm>
            <a:custGeom>
              <a:avLst/>
              <a:gdLst>
                <a:gd name="T0" fmla="*/ 62 w 69"/>
                <a:gd name="T1" fmla="*/ 97 h 97"/>
                <a:gd name="T2" fmla="*/ 69 w 69"/>
                <a:gd name="T3" fmla="*/ 68 h 97"/>
                <a:gd name="T4" fmla="*/ 5 w 69"/>
                <a:gd name="T5" fmla="*/ 45 h 97"/>
                <a:gd name="T6" fmla="*/ 62 w 69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97">
                  <a:moveTo>
                    <a:pt x="62" y="97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69" y="68"/>
                    <a:pt x="0" y="0"/>
                    <a:pt x="5" y="45"/>
                  </a:cubicBezTo>
                  <a:cubicBezTo>
                    <a:pt x="10" y="91"/>
                    <a:pt x="62" y="97"/>
                    <a:pt x="62" y="97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4"/>
            <p:cNvSpPr/>
            <p:nvPr/>
          </p:nvSpPr>
          <p:spPr bwMode="auto">
            <a:xfrm>
              <a:off x="7027863" y="4195763"/>
              <a:ext cx="258763" cy="109538"/>
            </a:xfrm>
            <a:custGeom>
              <a:avLst/>
              <a:gdLst>
                <a:gd name="T0" fmla="*/ 68 w 69"/>
                <a:gd name="T1" fmla="*/ 22 h 29"/>
                <a:gd name="T2" fmla="*/ 32 w 69"/>
                <a:gd name="T3" fmla="*/ 25 h 29"/>
                <a:gd name="T4" fmla="*/ 1 w 69"/>
                <a:gd name="T5" fmla="*/ 7 h 29"/>
                <a:gd name="T6" fmla="*/ 37 w 69"/>
                <a:gd name="T7" fmla="*/ 4 h 29"/>
                <a:gd name="T8" fmla="*/ 68 w 69"/>
                <a:gd name="T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9">
                  <a:moveTo>
                    <a:pt x="68" y="22"/>
                  </a:moveTo>
                  <a:cubicBezTo>
                    <a:pt x="66" y="28"/>
                    <a:pt x="50" y="29"/>
                    <a:pt x="32" y="25"/>
                  </a:cubicBezTo>
                  <a:cubicBezTo>
                    <a:pt x="14" y="21"/>
                    <a:pt x="0" y="13"/>
                    <a:pt x="1" y="7"/>
                  </a:cubicBezTo>
                  <a:cubicBezTo>
                    <a:pt x="2" y="1"/>
                    <a:pt x="18" y="0"/>
                    <a:pt x="37" y="4"/>
                  </a:cubicBezTo>
                  <a:cubicBezTo>
                    <a:pt x="55" y="8"/>
                    <a:pt x="69" y="16"/>
                    <a:pt x="68" y="22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5"/>
            <p:cNvSpPr/>
            <p:nvPr/>
          </p:nvSpPr>
          <p:spPr bwMode="auto">
            <a:xfrm>
              <a:off x="8485188" y="3205162"/>
              <a:ext cx="476250" cy="357188"/>
            </a:xfrm>
            <a:custGeom>
              <a:avLst/>
              <a:gdLst>
                <a:gd name="T0" fmla="*/ 12 w 127"/>
                <a:gd name="T1" fmla="*/ 95 h 95"/>
                <a:gd name="T2" fmla="*/ 0 w 127"/>
                <a:gd name="T3" fmla="*/ 84 h 95"/>
                <a:gd name="T4" fmla="*/ 118 w 127"/>
                <a:gd name="T5" fmla="*/ 0 h 95"/>
                <a:gd name="T6" fmla="*/ 12 w 127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95">
                  <a:moveTo>
                    <a:pt x="12" y="9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105" y="68"/>
                    <a:pt x="118" y="0"/>
                  </a:cubicBezTo>
                  <a:cubicBezTo>
                    <a:pt x="118" y="0"/>
                    <a:pt x="127" y="79"/>
                    <a:pt x="12" y="9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6"/>
            <p:cNvSpPr/>
            <p:nvPr/>
          </p:nvSpPr>
          <p:spPr bwMode="auto">
            <a:xfrm>
              <a:off x="6107113" y="684212"/>
              <a:ext cx="346075" cy="517525"/>
            </a:xfrm>
            <a:custGeom>
              <a:avLst/>
              <a:gdLst>
                <a:gd name="T0" fmla="*/ 5 w 92"/>
                <a:gd name="T1" fmla="*/ 3 h 138"/>
                <a:gd name="T2" fmla="*/ 7 w 92"/>
                <a:gd name="T3" fmla="*/ 38 h 138"/>
                <a:gd name="T4" fmla="*/ 21 w 92"/>
                <a:gd name="T5" fmla="*/ 77 h 138"/>
                <a:gd name="T6" fmla="*/ 79 w 92"/>
                <a:gd name="T7" fmla="*/ 133 h 138"/>
                <a:gd name="T8" fmla="*/ 92 w 92"/>
                <a:gd name="T9" fmla="*/ 138 h 138"/>
                <a:gd name="T10" fmla="*/ 79 w 92"/>
                <a:gd name="T11" fmla="*/ 127 h 138"/>
                <a:gd name="T12" fmla="*/ 66 w 92"/>
                <a:gd name="T13" fmla="*/ 114 h 138"/>
                <a:gd name="T14" fmla="*/ 37 w 92"/>
                <a:gd name="T15" fmla="*/ 79 h 138"/>
                <a:gd name="T16" fmla="*/ 19 w 92"/>
                <a:gd name="T17" fmla="*/ 40 h 138"/>
                <a:gd name="T18" fmla="*/ 9 w 92"/>
                <a:gd name="T19" fmla="*/ 9 h 138"/>
                <a:gd name="T20" fmla="*/ 7 w 92"/>
                <a:gd name="T21" fmla="*/ 0 h 138"/>
                <a:gd name="T22" fmla="*/ 5 w 92"/>
                <a:gd name="T23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" h="138">
                  <a:moveTo>
                    <a:pt x="5" y="3"/>
                  </a:moveTo>
                  <a:cubicBezTo>
                    <a:pt x="0" y="11"/>
                    <a:pt x="6" y="30"/>
                    <a:pt x="7" y="38"/>
                  </a:cubicBezTo>
                  <a:cubicBezTo>
                    <a:pt x="10" y="51"/>
                    <a:pt x="14" y="65"/>
                    <a:pt x="21" y="77"/>
                  </a:cubicBezTo>
                  <a:cubicBezTo>
                    <a:pt x="33" y="102"/>
                    <a:pt x="54" y="122"/>
                    <a:pt x="79" y="133"/>
                  </a:cubicBezTo>
                  <a:cubicBezTo>
                    <a:pt x="83" y="136"/>
                    <a:pt x="87" y="137"/>
                    <a:pt x="92" y="138"/>
                  </a:cubicBezTo>
                  <a:cubicBezTo>
                    <a:pt x="90" y="134"/>
                    <a:pt x="83" y="131"/>
                    <a:pt x="79" y="127"/>
                  </a:cubicBezTo>
                  <a:cubicBezTo>
                    <a:pt x="74" y="123"/>
                    <a:pt x="71" y="118"/>
                    <a:pt x="66" y="114"/>
                  </a:cubicBezTo>
                  <a:cubicBezTo>
                    <a:pt x="56" y="103"/>
                    <a:pt x="45" y="92"/>
                    <a:pt x="37" y="79"/>
                  </a:cubicBezTo>
                  <a:cubicBezTo>
                    <a:pt x="30" y="67"/>
                    <a:pt x="23" y="53"/>
                    <a:pt x="19" y="40"/>
                  </a:cubicBezTo>
                  <a:cubicBezTo>
                    <a:pt x="16" y="29"/>
                    <a:pt x="11" y="20"/>
                    <a:pt x="9" y="9"/>
                  </a:cubicBezTo>
                  <a:cubicBezTo>
                    <a:pt x="8" y="6"/>
                    <a:pt x="7" y="3"/>
                    <a:pt x="7" y="0"/>
                  </a:cubicBezTo>
                  <a:cubicBezTo>
                    <a:pt x="6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7"/>
            <p:cNvSpPr/>
            <p:nvPr/>
          </p:nvSpPr>
          <p:spPr bwMode="auto">
            <a:xfrm>
              <a:off x="6335713" y="574675"/>
              <a:ext cx="244475" cy="390525"/>
            </a:xfrm>
            <a:custGeom>
              <a:avLst/>
              <a:gdLst>
                <a:gd name="T0" fmla="*/ 27 w 65"/>
                <a:gd name="T1" fmla="*/ 0 h 104"/>
                <a:gd name="T2" fmla="*/ 65 w 65"/>
                <a:gd name="T3" fmla="*/ 104 h 104"/>
                <a:gd name="T4" fmla="*/ 27 w 65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104">
                  <a:moveTo>
                    <a:pt x="27" y="0"/>
                  </a:moveTo>
                  <a:cubicBezTo>
                    <a:pt x="27" y="0"/>
                    <a:pt x="0" y="71"/>
                    <a:pt x="65" y="104"/>
                  </a:cubicBezTo>
                  <a:cubicBezTo>
                    <a:pt x="65" y="104"/>
                    <a:pt x="25" y="62"/>
                    <a:pt x="27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8"/>
            <p:cNvSpPr/>
            <p:nvPr/>
          </p:nvSpPr>
          <p:spPr bwMode="auto">
            <a:xfrm>
              <a:off x="8564563" y="1452562"/>
              <a:ext cx="450850" cy="398463"/>
            </a:xfrm>
            <a:custGeom>
              <a:avLst/>
              <a:gdLst>
                <a:gd name="T0" fmla="*/ 106 w 120"/>
                <a:gd name="T1" fmla="*/ 0 h 106"/>
                <a:gd name="T2" fmla="*/ 0 w 120"/>
                <a:gd name="T3" fmla="*/ 106 h 106"/>
                <a:gd name="T4" fmla="*/ 106 w 120"/>
                <a:gd name="T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106">
                  <a:moveTo>
                    <a:pt x="106" y="0"/>
                  </a:moveTo>
                  <a:cubicBezTo>
                    <a:pt x="106" y="0"/>
                    <a:pt x="120" y="106"/>
                    <a:pt x="0" y="106"/>
                  </a:cubicBezTo>
                  <a:cubicBezTo>
                    <a:pt x="0" y="106"/>
                    <a:pt x="71" y="71"/>
                    <a:pt x="106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9"/>
            <p:cNvSpPr/>
            <p:nvPr/>
          </p:nvSpPr>
          <p:spPr bwMode="auto">
            <a:xfrm>
              <a:off x="7531100" y="725487"/>
              <a:ext cx="1273175" cy="393700"/>
            </a:xfrm>
            <a:custGeom>
              <a:avLst/>
              <a:gdLst>
                <a:gd name="T0" fmla="*/ 339 w 339"/>
                <a:gd name="T1" fmla="*/ 91 h 105"/>
                <a:gd name="T2" fmla="*/ 197 w 339"/>
                <a:gd name="T3" fmla="*/ 13 h 105"/>
                <a:gd name="T4" fmla="*/ 43 w 339"/>
                <a:gd name="T5" fmla="*/ 44 h 105"/>
                <a:gd name="T6" fmla="*/ 234 w 339"/>
                <a:gd name="T7" fmla="*/ 63 h 105"/>
                <a:gd name="T8" fmla="*/ 339 w 339"/>
                <a:gd name="T9" fmla="*/ 9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105">
                  <a:moveTo>
                    <a:pt x="339" y="91"/>
                  </a:moveTo>
                  <a:cubicBezTo>
                    <a:pt x="339" y="91"/>
                    <a:pt x="304" y="0"/>
                    <a:pt x="197" y="13"/>
                  </a:cubicBezTo>
                  <a:cubicBezTo>
                    <a:pt x="89" y="26"/>
                    <a:pt x="85" y="51"/>
                    <a:pt x="43" y="44"/>
                  </a:cubicBezTo>
                  <a:cubicBezTo>
                    <a:pt x="0" y="37"/>
                    <a:pt x="149" y="69"/>
                    <a:pt x="234" y="63"/>
                  </a:cubicBezTo>
                  <a:cubicBezTo>
                    <a:pt x="318" y="57"/>
                    <a:pt x="322" y="105"/>
                    <a:pt x="339" y="9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0"/>
            <p:cNvSpPr/>
            <p:nvPr/>
          </p:nvSpPr>
          <p:spPr bwMode="auto">
            <a:xfrm>
              <a:off x="8718550" y="1658937"/>
              <a:ext cx="619125" cy="635000"/>
            </a:xfrm>
            <a:custGeom>
              <a:avLst/>
              <a:gdLst>
                <a:gd name="T0" fmla="*/ 17 w 165"/>
                <a:gd name="T1" fmla="*/ 93 h 169"/>
                <a:gd name="T2" fmla="*/ 115 w 165"/>
                <a:gd name="T3" fmla="*/ 0 h 169"/>
                <a:gd name="T4" fmla="*/ 140 w 165"/>
                <a:gd name="T5" fmla="*/ 81 h 169"/>
                <a:gd name="T6" fmla="*/ 0 w 165"/>
                <a:gd name="T7" fmla="*/ 169 h 169"/>
                <a:gd name="T8" fmla="*/ 17 w 165"/>
                <a:gd name="T9" fmla="*/ 9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69">
                  <a:moveTo>
                    <a:pt x="17" y="93"/>
                  </a:moveTo>
                  <a:cubicBezTo>
                    <a:pt x="17" y="93"/>
                    <a:pt x="109" y="65"/>
                    <a:pt x="115" y="0"/>
                  </a:cubicBezTo>
                  <a:cubicBezTo>
                    <a:pt x="115" y="0"/>
                    <a:pt x="165" y="24"/>
                    <a:pt x="140" y="81"/>
                  </a:cubicBezTo>
                  <a:cubicBezTo>
                    <a:pt x="115" y="139"/>
                    <a:pt x="0" y="169"/>
                    <a:pt x="0" y="169"/>
                  </a:cubicBezTo>
                  <a:lnTo>
                    <a:pt x="17" y="93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1"/>
            <p:cNvSpPr/>
            <p:nvPr/>
          </p:nvSpPr>
          <p:spPr bwMode="auto">
            <a:xfrm>
              <a:off x="6351588" y="2874962"/>
              <a:ext cx="101600" cy="52388"/>
            </a:xfrm>
            <a:custGeom>
              <a:avLst/>
              <a:gdLst>
                <a:gd name="T0" fmla="*/ 26 w 27"/>
                <a:gd name="T1" fmla="*/ 10 h 14"/>
                <a:gd name="T2" fmla="*/ 20 w 27"/>
                <a:gd name="T3" fmla="*/ 14 h 14"/>
                <a:gd name="T4" fmla="*/ 4 w 27"/>
                <a:gd name="T5" fmla="*/ 10 h 14"/>
                <a:gd name="T6" fmla="*/ 0 w 27"/>
                <a:gd name="T7" fmla="*/ 4 h 14"/>
                <a:gd name="T8" fmla="*/ 0 w 27"/>
                <a:gd name="T9" fmla="*/ 4 h 14"/>
                <a:gd name="T10" fmla="*/ 6 w 27"/>
                <a:gd name="T11" fmla="*/ 0 h 14"/>
                <a:gd name="T12" fmla="*/ 23 w 27"/>
                <a:gd name="T13" fmla="*/ 4 h 14"/>
                <a:gd name="T14" fmla="*/ 26 w 27"/>
                <a:gd name="T1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4">
                  <a:moveTo>
                    <a:pt x="26" y="10"/>
                  </a:moveTo>
                  <a:cubicBezTo>
                    <a:pt x="26" y="13"/>
                    <a:pt x="23" y="14"/>
                    <a:pt x="20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1"/>
                    <a:pt x="4" y="0"/>
                    <a:pt x="6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5" y="5"/>
                    <a:pt x="27" y="7"/>
                    <a:pt x="26" y="1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2"/>
            <p:cNvSpPr/>
            <p:nvPr/>
          </p:nvSpPr>
          <p:spPr bwMode="auto">
            <a:xfrm>
              <a:off x="8086725" y="3216275"/>
              <a:ext cx="87313" cy="46038"/>
            </a:xfrm>
            <a:custGeom>
              <a:avLst/>
              <a:gdLst>
                <a:gd name="T0" fmla="*/ 23 w 23"/>
                <a:gd name="T1" fmla="*/ 9 h 12"/>
                <a:gd name="T2" fmla="*/ 19 w 23"/>
                <a:gd name="T3" fmla="*/ 12 h 12"/>
                <a:gd name="T4" fmla="*/ 3 w 23"/>
                <a:gd name="T5" fmla="*/ 8 h 12"/>
                <a:gd name="T6" fmla="*/ 1 w 23"/>
                <a:gd name="T7" fmla="*/ 4 h 12"/>
                <a:gd name="T8" fmla="*/ 1 w 23"/>
                <a:gd name="T9" fmla="*/ 4 h 12"/>
                <a:gd name="T10" fmla="*/ 5 w 23"/>
                <a:gd name="T11" fmla="*/ 1 h 12"/>
                <a:gd name="T12" fmla="*/ 20 w 23"/>
                <a:gd name="T13" fmla="*/ 4 h 12"/>
                <a:gd name="T14" fmla="*/ 23 w 23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2">
                  <a:moveTo>
                    <a:pt x="23" y="9"/>
                  </a:moveTo>
                  <a:cubicBezTo>
                    <a:pt x="22" y="11"/>
                    <a:pt x="21" y="12"/>
                    <a:pt x="19" y="1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0"/>
                    <a:pt x="5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4"/>
                    <a:pt x="23" y="7"/>
                    <a:pt x="23" y="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3"/>
            <p:cNvSpPr/>
            <p:nvPr/>
          </p:nvSpPr>
          <p:spPr bwMode="auto">
            <a:xfrm>
              <a:off x="6821488" y="2635250"/>
              <a:ext cx="923925" cy="1035050"/>
            </a:xfrm>
            <a:custGeom>
              <a:avLst/>
              <a:gdLst>
                <a:gd name="T0" fmla="*/ 88 w 246"/>
                <a:gd name="T1" fmla="*/ 24 h 276"/>
                <a:gd name="T2" fmla="*/ 52 w 246"/>
                <a:gd name="T3" fmla="*/ 212 h 276"/>
                <a:gd name="T4" fmla="*/ 209 w 246"/>
                <a:gd name="T5" fmla="*/ 227 h 276"/>
                <a:gd name="T6" fmla="*/ 200 w 246"/>
                <a:gd name="T7" fmla="*/ 42 h 276"/>
                <a:gd name="T8" fmla="*/ 153 w 246"/>
                <a:gd name="T9" fmla="*/ 7 h 276"/>
                <a:gd name="T10" fmla="*/ 88 w 246"/>
                <a:gd name="T11" fmla="*/ 2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76">
                  <a:moveTo>
                    <a:pt x="88" y="24"/>
                  </a:moveTo>
                  <a:cubicBezTo>
                    <a:pt x="88" y="24"/>
                    <a:pt x="0" y="148"/>
                    <a:pt x="52" y="212"/>
                  </a:cubicBezTo>
                  <a:cubicBezTo>
                    <a:pt x="103" y="276"/>
                    <a:pt x="189" y="261"/>
                    <a:pt x="209" y="227"/>
                  </a:cubicBezTo>
                  <a:cubicBezTo>
                    <a:pt x="246" y="165"/>
                    <a:pt x="193" y="134"/>
                    <a:pt x="200" y="42"/>
                  </a:cubicBezTo>
                  <a:cubicBezTo>
                    <a:pt x="200" y="42"/>
                    <a:pt x="188" y="14"/>
                    <a:pt x="153" y="7"/>
                  </a:cubicBezTo>
                  <a:cubicBezTo>
                    <a:pt x="117" y="0"/>
                    <a:pt x="88" y="24"/>
                    <a:pt x="88" y="2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4"/>
            <p:cNvSpPr/>
            <p:nvPr/>
          </p:nvSpPr>
          <p:spPr bwMode="auto">
            <a:xfrm>
              <a:off x="6888163" y="2624137"/>
              <a:ext cx="819150" cy="911225"/>
            </a:xfrm>
            <a:custGeom>
              <a:avLst/>
              <a:gdLst>
                <a:gd name="T0" fmla="*/ 76 w 218"/>
                <a:gd name="T1" fmla="*/ 23 h 243"/>
                <a:gd name="T2" fmla="*/ 45 w 218"/>
                <a:gd name="T3" fmla="*/ 185 h 243"/>
                <a:gd name="T4" fmla="*/ 186 w 218"/>
                <a:gd name="T5" fmla="*/ 198 h 243"/>
                <a:gd name="T6" fmla="*/ 178 w 218"/>
                <a:gd name="T7" fmla="*/ 34 h 243"/>
                <a:gd name="T8" fmla="*/ 134 w 218"/>
                <a:gd name="T9" fmla="*/ 7 h 243"/>
                <a:gd name="T10" fmla="*/ 76 w 218"/>
                <a:gd name="T11" fmla="*/ 2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3">
                  <a:moveTo>
                    <a:pt x="76" y="23"/>
                  </a:moveTo>
                  <a:cubicBezTo>
                    <a:pt x="76" y="23"/>
                    <a:pt x="0" y="127"/>
                    <a:pt x="45" y="185"/>
                  </a:cubicBezTo>
                  <a:cubicBezTo>
                    <a:pt x="90" y="243"/>
                    <a:pt x="167" y="230"/>
                    <a:pt x="186" y="198"/>
                  </a:cubicBezTo>
                  <a:cubicBezTo>
                    <a:pt x="218" y="142"/>
                    <a:pt x="171" y="118"/>
                    <a:pt x="178" y="34"/>
                  </a:cubicBezTo>
                  <a:cubicBezTo>
                    <a:pt x="178" y="34"/>
                    <a:pt x="166" y="13"/>
                    <a:pt x="134" y="7"/>
                  </a:cubicBezTo>
                  <a:cubicBezTo>
                    <a:pt x="103" y="0"/>
                    <a:pt x="76" y="23"/>
                    <a:pt x="76" y="2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5"/>
            <p:cNvSpPr/>
            <p:nvPr/>
          </p:nvSpPr>
          <p:spPr bwMode="auto">
            <a:xfrm>
              <a:off x="7297738" y="3251200"/>
              <a:ext cx="158750" cy="82550"/>
            </a:xfrm>
            <a:custGeom>
              <a:avLst/>
              <a:gdLst>
                <a:gd name="T0" fmla="*/ 41 w 42"/>
                <a:gd name="T1" fmla="*/ 15 h 22"/>
                <a:gd name="T2" fmla="*/ 19 w 42"/>
                <a:gd name="T3" fmla="*/ 19 h 22"/>
                <a:gd name="T4" fmla="*/ 1 w 42"/>
                <a:gd name="T5" fmla="*/ 6 h 22"/>
                <a:gd name="T6" fmla="*/ 23 w 42"/>
                <a:gd name="T7" fmla="*/ 3 h 22"/>
                <a:gd name="T8" fmla="*/ 41 w 4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41" y="15"/>
                  </a:moveTo>
                  <a:cubicBezTo>
                    <a:pt x="40" y="20"/>
                    <a:pt x="30" y="22"/>
                    <a:pt x="19" y="19"/>
                  </a:cubicBezTo>
                  <a:cubicBezTo>
                    <a:pt x="8" y="17"/>
                    <a:pt x="0" y="11"/>
                    <a:pt x="1" y="6"/>
                  </a:cubicBezTo>
                  <a:cubicBezTo>
                    <a:pt x="3" y="2"/>
                    <a:pt x="12" y="0"/>
                    <a:pt x="23" y="3"/>
                  </a:cubicBezTo>
                  <a:cubicBezTo>
                    <a:pt x="34" y="5"/>
                    <a:pt x="42" y="11"/>
                    <a:pt x="41" y="1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6"/>
            <p:cNvSpPr/>
            <p:nvPr/>
          </p:nvSpPr>
          <p:spPr bwMode="auto">
            <a:xfrm>
              <a:off x="6535738" y="2473325"/>
              <a:ext cx="393700" cy="395288"/>
            </a:xfrm>
            <a:custGeom>
              <a:avLst/>
              <a:gdLst>
                <a:gd name="T0" fmla="*/ 99 w 105"/>
                <a:gd name="T1" fmla="*/ 63 h 105"/>
                <a:gd name="T2" fmla="*/ 42 w 105"/>
                <a:gd name="T3" fmla="*/ 99 h 105"/>
                <a:gd name="T4" fmla="*/ 6 w 105"/>
                <a:gd name="T5" fmla="*/ 42 h 105"/>
                <a:gd name="T6" fmla="*/ 63 w 105"/>
                <a:gd name="T7" fmla="*/ 6 h 105"/>
                <a:gd name="T8" fmla="*/ 99 w 105"/>
                <a:gd name="T9" fmla="*/ 6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99" y="63"/>
                  </a:moveTo>
                  <a:cubicBezTo>
                    <a:pt x="93" y="89"/>
                    <a:pt x="67" y="105"/>
                    <a:pt x="42" y="99"/>
                  </a:cubicBezTo>
                  <a:cubicBezTo>
                    <a:pt x="16" y="93"/>
                    <a:pt x="0" y="67"/>
                    <a:pt x="6" y="42"/>
                  </a:cubicBezTo>
                  <a:cubicBezTo>
                    <a:pt x="12" y="16"/>
                    <a:pt x="38" y="0"/>
                    <a:pt x="63" y="6"/>
                  </a:cubicBezTo>
                  <a:cubicBezTo>
                    <a:pt x="89" y="12"/>
                    <a:pt x="105" y="38"/>
                    <a:pt x="99" y="6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7"/>
            <p:cNvSpPr/>
            <p:nvPr/>
          </p:nvSpPr>
          <p:spPr bwMode="auto">
            <a:xfrm>
              <a:off x="6711950" y="2571750"/>
              <a:ext cx="173038" cy="157163"/>
            </a:xfrm>
            <a:custGeom>
              <a:avLst/>
              <a:gdLst>
                <a:gd name="T0" fmla="*/ 41 w 46"/>
                <a:gd name="T1" fmla="*/ 33 h 42"/>
                <a:gd name="T2" fmla="*/ 14 w 46"/>
                <a:gd name="T3" fmla="*/ 36 h 42"/>
                <a:gd name="T4" fmla="*/ 6 w 46"/>
                <a:gd name="T5" fmla="*/ 10 h 42"/>
                <a:gd name="T6" fmla="*/ 33 w 46"/>
                <a:gd name="T7" fmla="*/ 7 h 42"/>
                <a:gd name="T8" fmla="*/ 41 w 46"/>
                <a:gd name="T9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41" y="33"/>
                  </a:moveTo>
                  <a:cubicBezTo>
                    <a:pt x="36" y="41"/>
                    <a:pt x="24" y="42"/>
                    <a:pt x="14" y="36"/>
                  </a:cubicBezTo>
                  <a:cubicBezTo>
                    <a:pt x="4" y="29"/>
                    <a:pt x="0" y="18"/>
                    <a:pt x="6" y="10"/>
                  </a:cubicBezTo>
                  <a:cubicBezTo>
                    <a:pt x="11" y="2"/>
                    <a:pt x="23" y="0"/>
                    <a:pt x="33" y="7"/>
                  </a:cubicBezTo>
                  <a:cubicBezTo>
                    <a:pt x="42" y="13"/>
                    <a:pt x="46" y="24"/>
                    <a:pt x="41" y="3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8"/>
            <p:cNvSpPr/>
            <p:nvPr/>
          </p:nvSpPr>
          <p:spPr bwMode="auto">
            <a:xfrm>
              <a:off x="7737475" y="2646362"/>
              <a:ext cx="390525" cy="390525"/>
            </a:xfrm>
            <a:custGeom>
              <a:avLst/>
              <a:gdLst>
                <a:gd name="T0" fmla="*/ 98 w 104"/>
                <a:gd name="T1" fmla="*/ 63 h 104"/>
                <a:gd name="T2" fmla="*/ 41 w 104"/>
                <a:gd name="T3" fmla="*/ 98 h 104"/>
                <a:gd name="T4" fmla="*/ 6 w 104"/>
                <a:gd name="T5" fmla="*/ 41 h 104"/>
                <a:gd name="T6" fmla="*/ 63 w 104"/>
                <a:gd name="T7" fmla="*/ 6 h 104"/>
                <a:gd name="T8" fmla="*/ 98 w 104"/>
                <a:gd name="T9" fmla="*/ 6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98" y="63"/>
                  </a:moveTo>
                  <a:cubicBezTo>
                    <a:pt x="92" y="89"/>
                    <a:pt x="67" y="104"/>
                    <a:pt x="41" y="98"/>
                  </a:cubicBezTo>
                  <a:cubicBezTo>
                    <a:pt x="16" y="92"/>
                    <a:pt x="0" y="67"/>
                    <a:pt x="6" y="41"/>
                  </a:cubicBezTo>
                  <a:cubicBezTo>
                    <a:pt x="12" y="16"/>
                    <a:pt x="37" y="0"/>
                    <a:pt x="63" y="6"/>
                  </a:cubicBezTo>
                  <a:cubicBezTo>
                    <a:pt x="88" y="12"/>
                    <a:pt x="104" y="37"/>
                    <a:pt x="98" y="6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9"/>
            <p:cNvSpPr/>
            <p:nvPr/>
          </p:nvSpPr>
          <p:spPr bwMode="auto">
            <a:xfrm>
              <a:off x="7913688" y="2744787"/>
              <a:ext cx="173038" cy="157163"/>
            </a:xfrm>
            <a:custGeom>
              <a:avLst/>
              <a:gdLst>
                <a:gd name="T0" fmla="*/ 41 w 46"/>
                <a:gd name="T1" fmla="*/ 32 h 42"/>
                <a:gd name="T2" fmla="*/ 14 w 46"/>
                <a:gd name="T3" fmla="*/ 35 h 42"/>
                <a:gd name="T4" fmla="*/ 5 w 46"/>
                <a:gd name="T5" fmla="*/ 9 h 42"/>
                <a:gd name="T6" fmla="*/ 32 w 46"/>
                <a:gd name="T7" fmla="*/ 6 h 42"/>
                <a:gd name="T8" fmla="*/ 41 w 46"/>
                <a:gd name="T9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2">
                  <a:moveTo>
                    <a:pt x="41" y="32"/>
                  </a:moveTo>
                  <a:cubicBezTo>
                    <a:pt x="36" y="40"/>
                    <a:pt x="23" y="42"/>
                    <a:pt x="14" y="35"/>
                  </a:cubicBezTo>
                  <a:cubicBezTo>
                    <a:pt x="4" y="29"/>
                    <a:pt x="0" y="18"/>
                    <a:pt x="5" y="9"/>
                  </a:cubicBezTo>
                  <a:cubicBezTo>
                    <a:pt x="10" y="1"/>
                    <a:pt x="22" y="0"/>
                    <a:pt x="32" y="6"/>
                  </a:cubicBezTo>
                  <a:cubicBezTo>
                    <a:pt x="42" y="13"/>
                    <a:pt x="46" y="24"/>
                    <a:pt x="41" y="3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0"/>
            <p:cNvSpPr/>
            <p:nvPr/>
          </p:nvSpPr>
          <p:spPr bwMode="auto">
            <a:xfrm>
              <a:off x="6637338" y="3595688"/>
              <a:ext cx="1168400" cy="503238"/>
            </a:xfrm>
            <a:custGeom>
              <a:avLst/>
              <a:gdLst>
                <a:gd name="T0" fmla="*/ 0 w 311"/>
                <a:gd name="T1" fmla="*/ 0 h 134"/>
                <a:gd name="T2" fmla="*/ 161 w 311"/>
                <a:gd name="T3" fmla="*/ 17 h 134"/>
                <a:gd name="T4" fmla="*/ 311 w 311"/>
                <a:gd name="T5" fmla="*/ 13 h 134"/>
                <a:gd name="T6" fmla="*/ 249 w 311"/>
                <a:gd name="T7" fmla="*/ 108 h 134"/>
                <a:gd name="T8" fmla="*/ 68 w 311"/>
                <a:gd name="T9" fmla="*/ 103 h 134"/>
                <a:gd name="T10" fmla="*/ 0 w 311"/>
                <a:gd name="T1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134">
                  <a:moveTo>
                    <a:pt x="0" y="0"/>
                  </a:moveTo>
                  <a:cubicBezTo>
                    <a:pt x="0" y="0"/>
                    <a:pt x="107" y="16"/>
                    <a:pt x="161" y="17"/>
                  </a:cubicBezTo>
                  <a:cubicBezTo>
                    <a:pt x="215" y="18"/>
                    <a:pt x="311" y="13"/>
                    <a:pt x="311" y="13"/>
                  </a:cubicBezTo>
                  <a:cubicBezTo>
                    <a:pt x="311" y="13"/>
                    <a:pt x="290" y="81"/>
                    <a:pt x="249" y="108"/>
                  </a:cubicBezTo>
                  <a:cubicBezTo>
                    <a:pt x="207" y="134"/>
                    <a:pt x="108" y="127"/>
                    <a:pt x="68" y="103"/>
                  </a:cubicBezTo>
                  <a:cubicBezTo>
                    <a:pt x="28" y="7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1"/>
            <p:cNvSpPr/>
            <p:nvPr/>
          </p:nvSpPr>
          <p:spPr bwMode="auto">
            <a:xfrm>
              <a:off x="7113588" y="3644900"/>
              <a:ext cx="692150" cy="431800"/>
            </a:xfrm>
            <a:custGeom>
              <a:avLst/>
              <a:gdLst>
                <a:gd name="T0" fmla="*/ 184 w 184"/>
                <a:gd name="T1" fmla="*/ 0 h 115"/>
                <a:gd name="T2" fmla="*/ 77 w 184"/>
                <a:gd name="T3" fmla="*/ 4 h 115"/>
                <a:gd name="T4" fmla="*/ 0 w 184"/>
                <a:gd name="T5" fmla="*/ 108 h 115"/>
                <a:gd name="T6" fmla="*/ 122 w 184"/>
                <a:gd name="T7" fmla="*/ 95 h 115"/>
                <a:gd name="T8" fmla="*/ 184 w 18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15">
                  <a:moveTo>
                    <a:pt x="184" y="0"/>
                  </a:moveTo>
                  <a:cubicBezTo>
                    <a:pt x="184" y="0"/>
                    <a:pt x="128" y="3"/>
                    <a:pt x="77" y="4"/>
                  </a:cubicBezTo>
                  <a:cubicBezTo>
                    <a:pt x="44" y="31"/>
                    <a:pt x="16" y="68"/>
                    <a:pt x="0" y="108"/>
                  </a:cubicBezTo>
                  <a:cubicBezTo>
                    <a:pt x="44" y="115"/>
                    <a:pt x="95" y="112"/>
                    <a:pt x="122" y="95"/>
                  </a:cubicBezTo>
                  <a:cubicBezTo>
                    <a:pt x="163" y="68"/>
                    <a:pt x="184" y="0"/>
                    <a:pt x="184" y="0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2"/>
            <p:cNvSpPr/>
            <p:nvPr/>
          </p:nvSpPr>
          <p:spPr bwMode="auto">
            <a:xfrm>
              <a:off x="5637213" y="3600450"/>
              <a:ext cx="2160588" cy="1665288"/>
            </a:xfrm>
            <a:custGeom>
              <a:avLst/>
              <a:gdLst>
                <a:gd name="T0" fmla="*/ 543 w 575"/>
                <a:gd name="T1" fmla="*/ 336 h 444"/>
                <a:gd name="T2" fmla="*/ 91 w 575"/>
                <a:gd name="T3" fmla="*/ 0 h 444"/>
                <a:gd name="T4" fmla="*/ 0 w 575"/>
                <a:gd name="T5" fmla="*/ 68 h 444"/>
                <a:gd name="T6" fmla="*/ 497 w 575"/>
                <a:gd name="T7" fmla="*/ 444 h 444"/>
                <a:gd name="T8" fmla="*/ 543 w 575"/>
                <a:gd name="T9" fmla="*/ 33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" h="444">
                  <a:moveTo>
                    <a:pt x="543" y="336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97" y="444"/>
                    <a:pt x="497" y="444"/>
                    <a:pt x="497" y="444"/>
                  </a:cubicBezTo>
                  <a:cubicBezTo>
                    <a:pt x="497" y="444"/>
                    <a:pt x="575" y="408"/>
                    <a:pt x="543" y="33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3"/>
            <p:cNvSpPr/>
            <p:nvPr/>
          </p:nvSpPr>
          <p:spPr bwMode="auto">
            <a:xfrm>
              <a:off x="5637213" y="3600450"/>
              <a:ext cx="2160588" cy="1665288"/>
            </a:xfrm>
            <a:custGeom>
              <a:avLst/>
              <a:gdLst>
                <a:gd name="T0" fmla="*/ 543 w 575"/>
                <a:gd name="T1" fmla="*/ 336 h 444"/>
                <a:gd name="T2" fmla="*/ 520 w 575"/>
                <a:gd name="T3" fmla="*/ 318 h 444"/>
                <a:gd name="T4" fmla="*/ 503 w 575"/>
                <a:gd name="T5" fmla="*/ 353 h 444"/>
                <a:gd name="T6" fmla="*/ 448 w 575"/>
                <a:gd name="T7" fmla="*/ 363 h 444"/>
                <a:gd name="T8" fmla="*/ 254 w 575"/>
                <a:gd name="T9" fmla="*/ 238 h 444"/>
                <a:gd name="T10" fmla="*/ 156 w 575"/>
                <a:gd name="T11" fmla="*/ 155 h 444"/>
                <a:gd name="T12" fmla="*/ 104 w 575"/>
                <a:gd name="T13" fmla="*/ 114 h 444"/>
                <a:gd name="T14" fmla="*/ 73 w 575"/>
                <a:gd name="T15" fmla="*/ 91 h 444"/>
                <a:gd name="T16" fmla="*/ 75 w 575"/>
                <a:gd name="T17" fmla="*/ 54 h 444"/>
                <a:gd name="T18" fmla="*/ 123 w 575"/>
                <a:gd name="T19" fmla="*/ 24 h 444"/>
                <a:gd name="T20" fmla="*/ 91 w 575"/>
                <a:gd name="T21" fmla="*/ 0 h 444"/>
                <a:gd name="T22" fmla="*/ 0 w 575"/>
                <a:gd name="T23" fmla="*/ 68 h 444"/>
                <a:gd name="T24" fmla="*/ 497 w 575"/>
                <a:gd name="T25" fmla="*/ 444 h 444"/>
                <a:gd name="T26" fmla="*/ 543 w 575"/>
                <a:gd name="T27" fmla="*/ 33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5" h="444">
                  <a:moveTo>
                    <a:pt x="543" y="336"/>
                  </a:moveTo>
                  <a:cubicBezTo>
                    <a:pt x="520" y="318"/>
                    <a:pt x="520" y="318"/>
                    <a:pt x="520" y="318"/>
                  </a:cubicBezTo>
                  <a:cubicBezTo>
                    <a:pt x="517" y="331"/>
                    <a:pt x="513" y="345"/>
                    <a:pt x="503" y="353"/>
                  </a:cubicBezTo>
                  <a:cubicBezTo>
                    <a:pt x="486" y="369"/>
                    <a:pt x="468" y="373"/>
                    <a:pt x="448" y="363"/>
                  </a:cubicBezTo>
                  <a:cubicBezTo>
                    <a:pt x="389" y="332"/>
                    <a:pt x="305" y="282"/>
                    <a:pt x="254" y="238"/>
                  </a:cubicBezTo>
                  <a:cubicBezTo>
                    <a:pt x="222" y="210"/>
                    <a:pt x="190" y="182"/>
                    <a:pt x="156" y="155"/>
                  </a:cubicBezTo>
                  <a:cubicBezTo>
                    <a:pt x="138" y="142"/>
                    <a:pt x="121" y="128"/>
                    <a:pt x="104" y="114"/>
                  </a:cubicBezTo>
                  <a:cubicBezTo>
                    <a:pt x="94" y="106"/>
                    <a:pt x="82" y="100"/>
                    <a:pt x="73" y="91"/>
                  </a:cubicBezTo>
                  <a:cubicBezTo>
                    <a:pt x="61" y="79"/>
                    <a:pt x="62" y="66"/>
                    <a:pt x="75" y="54"/>
                  </a:cubicBezTo>
                  <a:cubicBezTo>
                    <a:pt x="89" y="42"/>
                    <a:pt x="107" y="33"/>
                    <a:pt x="123" y="24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97" y="444"/>
                    <a:pt x="497" y="444"/>
                    <a:pt x="497" y="444"/>
                  </a:cubicBezTo>
                  <a:cubicBezTo>
                    <a:pt x="497" y="444"/>
                    <a:pt x="575" y="408"/>
                    <a:pt x="543" y="336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4"/>
            <p:cNvSpPr/>
            <p:nvPr/>
          </p:nvSpPr>
          <p:spPr bwMode="auto">
            <a:xfrm>
              <a:off x="4375150" y="2522537"/>
              <a:ext cx="1550988" cy="1400175"/>
            </a:xfrm>
            <a:custGeom>
              <a:avLst/>
              <a:gdLst>
                <a:gd name="T0" fmla="*/ 332 w 413"/>
                <a:gd name="T1" fmla="*/ 329 h 373"/>
                <a:gd name="T2" fmla="*/ 305 w 413"/>
                <a:gd name="T3" fmla="*/ 339 h 373"/>
                <a:gd name="T4" fmla="*/ 158 w 413"/>
                <a:gd name="T5" fmla="*/ 291 h 373"/>
                <a:gd name="T6" fmla="*/ 42 w 413"/>
                <a:gd name="T7" fmla="*/ 145 h 373"/>
                <a:gd name="T8" fmla="*/ 122 w 413"/>
                <a:gd name="T9" fmla="*/ 161 h 373"/>
                <a:gd name="T10" fmla="*/ 58 w 413"/>
                <a:gd name="T11" fmla="*/ 81 h 373"/>
                <a:gd name="T12" fmla="*/ 189 w 413"/>
                <a:gd name="T13" fmla="*/ 130 h 373"/>
                <a:gd name="T14" fmla="*/ 123 w 413"/>
                <a:gd name="T15" fmla="*/ 27 h 373"/>
                <a:gd name="T16" fmla="*/ 283 w 413"/>
                <a:gd name="T17" fmla="*/ 114 h 373"/>
                <a:gd name="T18" fmla="*/ 253 w 413"/>
                <a:gd name="T19" fmla="*/ 38 h 373"/>
                <a:gd name="T20" fmla="*/ 287 w 413"/>
                <a:gd name="T21" fmla="*/ 21 h 373"/>
                <a:gd name="T22" fmla="*/ 375 w 413"/>
                <a:gd name="T23" fmla="*/ 264 h 373"/>
                <a:gd name="T24" fmla="*/ 332 w 413"/>
                <a:gd name="T25" fmla="*/ 32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373">
                  <a:moveTo>
                    <a:pt x="332" y="329"/>
                  </a:moveTo>
                  <a:cubicBezTo>
                    <a:pt x="305" y="339"/>
                    <a:pt x="305" y="339"/>
                    <a:pt x="305" y="339"/>
                  </a:cubicBezTo>
                  <a:cubicBezTo>
                    <a:pt x="305" y="339"/>
                    <a:pt x="251" y="373"/>
                    <a:pt x="158" y="291"/>
                  </a:cubicBezTo>
                  <a:cubicBezTo>
                    <a:pt x="65" y="210"/>
                    <a:pt x="0" y="161"/>
                    <a:pt x="42" y="145"/>
                  </a:cubicBezTo>
                  <a:cubicBezTo>
                    <a:pt x="85" y="129"/>
                    <a:pt x="122" y="161"/>
                    <a:pt x="122" y="161"/>
                  </a:cubicBezTo>
                  <a:cubicBezTo>
                    <a:pt x="122" y="161"/>
                    <a:pt x="13" y="105"/>
                    <a:pt x="58" y="81"/>
                  </a:cubicBezTo>
                  <a:cubicBezTo>
                    <a:pt x="103" y="57"/>
                    <a:pt x="189" y="130"/>
                    <a:pt x="189" y="130"/>
                  </a:cubicBezTo>
                  <a:cubicBezTo>
                    <a:pt x="189" y="130"/>
                    <a:pt x="88" y="55"/>
                    <a:pt x="123" y="27"/>
                  </a:cubicBezTo>
                  <a:cubicBezTo>
                    <a:pt x="158" y="0"/>
                    <a:pt x="263" y="141"/>
                    <a:pt x="283" y="114"/>
                  </a:cubicBezTo>
                  <a:cubicBezTo>
                    <a:pt x="302" y="87"/>
                    <a:pt x="253" y="38"/>
                    <a:pt x="253" y="38"/>
                  </a:cubicBezTo>
                  <a:cubicBezTo>
                    <a:pt x="253" y="38"/>
                    <a:pt x="231" y="1"/>
                    <a:pt x="287" y="21"/>
                  </a:cubicBezTo>
                  <a:cubicBezTo>
                    <a:pt x="342" y="41"/>
                    <a:pt x="413" y="180"/>
                    <a:pt x="375" y="264"/>
                  </a:cubicBezTo>
                  <a:lnTo>
                    <a:pt x="332" y="32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5"/>
            <p:cNvSpPr/>
            <p:nvPr/>
          </p:nvSpPr>
          <p:spPr bwMode="auto">
            <a:xfrm>
              <a:off x="5048250" y="2563812"/>
              <a:ext cx="541338" cy="522288"/>
            </a:xfrm>
            <a:custGeom>
              <a:avLst/>
              <a:gdLst>
                <a:gd name="T0" fmla="*/ 104 w 144"/>
                <a:gd name="T1" fmla="*/ 103 h 139"/>
                <a:gd name="T2" fmla="*/ 0 w 144"/>
                <a:gd name="T3" fmla="*/ 35 h 139"/>
                <a:gd name="T4" fmla="*/ 27 w 144"/>
                <a:gd name="T5" fmla="*/ 67 h 139"/>
                <a:gd name="T6" fmla="*/ 82 w 144"/>
                <a:gd name="T7" fmla="*/ 124 h 139"/>
                <a:gd name="T8" fmla="*/ 127 w 144"/>
                <a:gd name="T9" fmla="*/ 84 h 139"/>
                <a:gd name="T10" fmla="*/ 113 w 144"/>
                <a:gd name="T11" fmla="*/ 59 h 139"/>
                <a:gd name="T12" fmla="*/ 89 w 144"/>
                <a:gd name="T13" fmla="*/ 5 h 139"/>
                <a:gd name="T14" fmla="*/ 74 w 144"/>
                <a:gd name="T15" fmla="*/ 27 h 139"/>
                <a:gd name="T16" fmla="*/ 104 w 144"/>
                <a:gd name="T17" fmla="*/ 10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39">
                  <a:moveTo>
                    <a:pt x="104" y="103"/>
                  </a:moveTo>
                  <a:cubicBezTo>
                    <a:pt x="91" y="121"/>
                    <a:pt x="42" y="67"/>
                    <a:pt x="0" y="35"/>
                  </a:cubicBezTo>
                  <a:cubicBezTo>
                    <a:pt x="12" y="49"/>
                    <a:pt x="23" y="62"/>
                    <a:pt x="27" y="67"/>
                  </a:cubicBezTo>
                  <a:cubicBezTo>
                    <a:pt x="43" y="85"/>
                    <a:pt x="59" y="114"/>
                    <a:pt x="82" y="124"/>
                  </a:cubicBezTo>
                  <a:cubicBezTo>
                    <a:pt x="114" y="139"/>
                    <a:pt x="144" y="117"/>
                    <a:pt x="127" y="84"/>
                  </a:cubicBezTo>
                  <a:cubicBezTo>
                    <a:pt x="122" y="75"/>
                    <a:pt x="117" y="67"/>
                    <a:pt x="113" y="59"/>
                  </a:cubicBezTo>
                  <a:cubicBezTo>
                    <a:pt x="108" y="49"/>
                    <a:pt x="95" y="26"/>
                    <a:pt x="89" y="5"/>
                  </a:cubicBezTo>
                  <a:cubicBezTo>
                    <a:pt x="58" y="0"/>
                    <a:pt x="74" y="27"/>
                    <a:pt x="74" y="27"/>
                  </a:cubicBezTo>
                  <a:cubicBezTo>
                    <a:pt x="74" y="27"/>
                    <a:pt x="123" y="76"/>
                    <a:pt x="104" y="10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6"/>
            <p:cNvSpPr/>
            <p:nvPr/>
          </p:nvSpPr>
          <p:spPr bwMode="auto">
            <a:xfrm>
              <a:off x="4525963" y="2855912"/>
              <a:ext cx="315913" cy="323850"/>
            </a:xfrm>
            <a:custGeom>
              <a:avLst/>
              <a:gdLst>
                <a:gd name="T0" fmla="*/ 65 w 84"/>
                <a:gd name="T1" fmla="*/ 76 h 86"/>
                <a:gd name="T2" fmla="*/ 69 w 84"/>
                <a:gd name="T3" fmla="*/ 51 h 86"/>
                <a:gd name="T4" fmla="*/ 49 w 84"/>
                <a:gd name="T5" fmla="*/ 30 h 86"/>
                <a:gd name="T6" fmla="*/ 9 w 84"/>
                <a:gd name="T7" fmla="*/ 0 h 86"/>
                <a:gd name="T8" fmla="*/ 55 w 84"/>
                <a:gd name="T9" fmla="*/ 57 h 86"/>
                <a:gd name="T10" fmla="*/ 32 w 84"/>
                <a:gd name="T11" fmla="*/ 51 h 86"/>
                <a:gd name="T12" fmla="*/ 65 w 84"/>
                <a:gd name="T13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86">
                  <a:moveTo>
                    <a:pt x="65" y="76"/>
                  </a:moveTo>
                  <a:cubicBezTo>
                    <a:pt x="84" y="86"/>
                    <a:pt x="75" y="58"/>
                    <a:pt x="69" y="51"/>
                  </a:cubicBezTo>
                  <a:cubicBezTo>
                    <a:pt x="63" y="44"/>
                    <a:pt x="57" y="36"/>
                    <a:pt x="49" y="30"/>
                  </a:cubicBezTo>
                  <a:cubicBezTo>
                    <a:pt x="37" y="19"/>
                    <a:pt x="23" y="10"/>
                    <a:pt x="9" y="0"/>
                  </a:cubicBezTo>
                  <a:cubicBezTo>
                    <a:pt x="0" y="17"/>
                    <a:pt x="31" y="41"/>
                    <a:pt x="55" y="57"/>
                  </a:cubicBezTo>
                  <a:cubicBezTo>
                    <a:pt x="49" y="54"/>
                    <a:pt x="41" y="52"/>
                    <a:pt x="32" y="51"/>
                  </a:cubicBezTo>
                  <a:cubicBezTo>
                    <a:pt x="42" y="61"/>
                    <a:pt x="53" y="71"/>
                    <a:pt x="65" y="7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7"/>
            <p:cNvSpPr/>
            <p:nvPr/>
          </p:nvSpPr>
          <p:spPr bwMode="auto">
            <a:xfrm>
              <a:off x="4773613" y="2714625"/>
              <a:ext cx="319088" cy="341313"/>
            </a:xfrm>
            <a:custGeom>
              <a:avLst/>
              <a:gdLst>
                <a:gd name="T0" fmla="*/ 85 w 85"/>
                <a:gd name="T1" fmla="*/ 91 h 91"/>
                <a:gd name="T2" fmla="*/ 16 w 85"/>
                <a:gd name="T3" fmla="*/ 4 h 91"/>
                <a:gd name="T4" fmla="*/ 11 w 85"/>
                <a:gd name="T5" fmla="*/ 0 h 91"/>
                <a:gd name="T6" fmla="*/ 72 w 85"/>
                <a:gd name="T7" fmla="*/ 70 h 91"/>
                <a:gd name="T8" fmla="*/ 0 w 85"/>
                <a:gd name="T9" fmla="*/ 30 h 91"/>
                <a:gd name="T10" fmla="*/ 85 w 85"/>
                <a:gd name="T1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91">
                  <a:moveTo>
                    <a:pt x="85" y="91"/>
                  </a:moveTo>
                  <a:cubicBezTo>
                    <a:pt x="85" y="54"/>
                    <a:pt x="39" y="28"/>
                    <a:pt x="16" y="4"/>
                  </a:cubicBezTo>
                  <a:cubicBezTo>
                    <a:pt x="14" y="3"/>
                    <a:pt x="13" y="1"/>
                    <a:pt x="11" y="0"/>
                  </a:cubicBezTo>
                  <a:cubicBezTo>
                    <a:pt x="19" y="24"/>
                    <a:pt x="53" y="55"/>
                    <a:pt x="72" y="70"/>
                  </a:cubicBezTo>
                  <a:cubicBezTo>
                    <a:pt x="56" y="58"/>
                    <a:pt x="28" y="39"/>
                    <a:pt x="0" y="30"/>
                  </a:cubicBezTo>
                  <a:cubicBezTo>
                    <a:pt x="30" y="51"/>
                    <a:pt x="62" y="88"/>
                    <a:pt x="85" y="9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8"/>
            <p:cNvSpPr/>
            <p:nvPr/>
          </p:nvSpPr>
          <p:spPr bwMode="auto">
            <a:xfrm>
              <a:off x="4451350" y="3100387"/>
              <a:ext cx="1381125" cy="822325"/>
            </a:xfrm>
            <a:custGeom>
              <a:avLst/>
              <a:gdLst>
                <a:gd name="T0" fmla="*/ 215 w 368"/>
                <a:gd name="T1" fmla="*/ 138 h 219"/>
                <a:gd name="T2" fmla="*/ 116 w 368"/>
                <a:gd name="T3" fmla="*/ 93 h 219"/>
                <a:gd name="T4" fmla="*/ 65 w 368"/>
                <a:gd name="T5" fmla="*/ 43 h 219"/>
                <a:gd name="T6" fmla="*/ 11 w 368"/>
                <a:gd name="T7" fmla="*/ 1 h 219"/>
                <a:gd name="T8" fmla="*/ 10 w 368"/>
                <a:gd name="T9" fmla="*/ 0 h 219"/>
                <a:gd name="T10" fmla="*/ 138 w 368"/>
                <a:gd name="T11" fmla="*/ 137 h 219"/>
                <a:gd name="T12" fmla="*/ 285 w 368"/>
                <a:gd name="T13" fmla="*/ 185 h 219"/>
                <a:gd name="T14" fmla="*/ 312 w 368"/>
                <a:gd name="T15" fmla="*/ 175 h 219"/>
                <a:gd name="T16" fmla="*/ 355 w 368"/>
                <a:gd name="T17" fmla="*/ 110 h 219"/>
                <a:gd name="T18" fmla="*/ 364 w 368"/>
                <a:gd name="T19" fmla="*/ 29 h 219"/>
                <a:gd name="T20" fmla="*/ 215 w 368"/>
                <a:gd name="T21" fmla="*/ 13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8" h="219">
                  <a:moveTo>
                    <a:pt x="215" y="138"/>
                  </a:moveTo>
                  <a:cubicBezTo>
                    <a:pt x="177" y="145"/>
                    <a:pt x="142" y="117"/>
                    <a:pt x="116" y="93"/>
                  </a:cubicBezTo>
                  <a:cubicBezTo>
                    <a:pt x="98" y="77"/>
                    <a:pt x="81" y="61"/>
                    <a:pt x="65" y="43"/>
                  </a:cubicBezTo>
                  <a:cubicBezTo>
                    <a:pt x="50" y="26"/>
                    <a:pt x="34" y="5"/>
                    <a:pt x="11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0" y="22"/>
                    <a:pt x="59" y="68"/>
                    <a:pt x="138" y="137"/>
                  </a:cubicBezTo>
                  <a:cubicBezTo>
                    <a:pt x="231" y="219"/>
                    <a:pt x="285" y="185"/>
                    <a:pt x="285" y="185"/>
                  </a:cubicBezTo>
                  <a:cubicBezTo>
                    <a:pt x="312" y="175"/>
                    <a:pt x="312" y="175"/>
                    <a:pt x="312" y="175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66" y="86"/>
                    <a:pt x="368" y="58"/>
                    <a:pt x="364" y="29"/>
                  </a:cubicBezTo>
                  <a:cubicBezTo>
                    <a:pt x="300" y="40"/>
                    <a:pt x="280" y="127"/>
                    <a:pt x="215" y="13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9"/>
            <p:cNvSpPr/>
            <p:nvPr/>
          </p:nvSpPr>
          <p:spPr bwMode="auto">
            <a:xfrm>
              <a:off x="5521325" y="3513138"/>
              <a:ext cx="458788" cy="379413"/>
            </a:xfrm>
            <a:custGeom>
              <a:avLst/>
              <a:gdLst>
                <a:gd name="T0" fmla="*/ 122 w 122"/>
                <a:gd name="T1" fmla="*/ 23 h 101"/>
                <a:gd name="T2" fmla="*/ 70 w 122"/>
                <a:gd name="T3" fmla="*/ 0 h 101"/>
                <a:gd name="T4" fmla="*/ 0 w 122"/>
                <a:gd name="T5" fmla="*/ 75 h 101"/>
                <a:gd name="T6" fmla="*/ 44 w 122"/>
                <a:gd name="T7" fmla="*/ 101 h 101"/>
                <a:gd name="T8" fmla="*/ 122 w 122"/>
                <a:gd name="T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01">
                  <a:moveTo>
                    <a:pt x="122" y="23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" y="30"/>
                    <a:pt x="0" y="75"/>
                  </a:cubicBezTo>
                  <a:cubicBezTo>
                    <a:pt x="44" y="101"/>
                    <a:pt x="44" y="101"/>
                    <a:pt x="44" y="101"/>
                  </a:cubicBezTo>
                  <a:lnTo>
                    <a:pt x="122" y="23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2829383" y="169241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薪酬福利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3185971" y="1120482"/>
            <a:ext cx="3359498" cy="2931648"/>
            <a:chOff x="4536917" y="1708726"/>
            <a:chExt cx="3359498" cy="2931648"/>
          </a:xfrm>
        </p:grpSpPr>
        <p:sp>
          <p:nvSpPr>
            <p:cNvPr id="79" name="Freeform 9"/>
            <p:cNvSpPr/>
            <p:nvPr/>
          </p:nvSpPr>
          <p:spPr bwMode="auto">
            <a:xfrm flipV="1">
              <a:off x="4675047" y="3091522"/>
              <a:ext cx="1445907" cy="34646"/>
            </a:xfrm>
            <a:custGeom>
              <a:avLst/>
              <a:gdLst>
                <a:gd name="T0" fmla="*/ 1371 w 1378"/>
                <a:gd name="T1" fmla="*/ 14 h 14"/>
                <a:gd name="T2" fmla="*/ 7 w 1378"/>
                <a:gd name="T3" fmla="*/ 14 h 14"/>
                <a:gd name="T4" fmla="*/ 0 w 1378"/>
                <a:gd name="T5" fmla="*/ 7 h 14"/>
                <a:gd name="T6" fmla="*/ 7 w 1378"/>
                <a:gd name="T7" fmla="*/ 0 h 14"/>
                <a:gd name="T8" fmla="*/ 1371 w 1378"/>
                <a:gd name="T9" fmla="*/ 0 h 14"/>
                <a:gd name="T10" fmla="*/ 1378 w 1378"/>
                <a:gd name="T11" fmla="*/ 7 h 14"/>
                <a:gd name="T12" fmla="*/ 1371 w 137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4">
                  <a:moveTo>
                    <a:pt x="137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71" y="0"/>
                    <a:pt x="1371" y="0"/>
                    <a:pt x="1371" y="0"/>
                  </a:cubicBezTo>
                  <a:cubicBezTo>
                    <a:pt x="1375" y="0"/>
                    <a:pt x="1378" y="3"/>
                    <a:pt x="1378" y="7"/>
                  </a:cubicBezTo>
                  <a:cubicBezTo>
                    <a:pt x="1378" y="11"/>
                    <a:pt x="1375" y="14"/>
                    <a:pt x="1371" y="14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Oval 10"/>
            <p:cNvSpPr>
              <a:spLocks noChangeArrowheads="1"/>
            </p:cNvSpPr>
            <p:nvPr/>
          </p:nvSpPr>
          <p:spPr bwMode="auto">
            <a:xfrm>
              <a:off x="6032838" y="3018021"/>
              <a:ext cx="176232" cy="181646"/>
            </a:xfrm>
            <a:prstGeom prst="ellipse">
              <a:avLst/>
            </a:pr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5"/>
            <p:cNvSpPr>
              <a:spLocks noEditPoints="1"/>
            </p:cNvSpPr>
            <p:nvPr/>
          </p:nvSpPr>
          <p:spPr bwMode="auto">
            <a:xfrm>
              <a:off x="5885668" y="1708726"/>
              <a:ext cx="1024705" cy="1417442"/>
            </a:xfrm>
            <a:custGeom>
              <a:avLst/>
              <a:gdLst>
                <a:gd name="T0" fmla="*/ 577 w 1154"/>
                <a:gd name="T1" fmla="*/ 0 h 1597"/>
                <a:gd name="T2" fmla="*/ 0 w 1154"/>
                <a:gd name="T3" fmla="*/ 578 h 1597"/>
                <a:gd name="T4" fmla="*/ 294 w 1154"/>
                <a:gd name="T5" fmla="*/ 1080 h 1597"/>
                <a:gd name="T6" fmla="*/ 577 w 1154"/>
                <a:gd name="T7" fmla="*/ 1597 h 1597"/>
                <a:gd name="T8" fmla="*/ 860 w 1154"/>
                <a:gd name="T9" fmla="*/ 1080 h 1597"/>
                <a:gd name="T10" fmla="*/ 1154 w 1154"/>
                <a:gd name="T11" fmla="*/ 578 h 1597"/>
                <a:gd name="T12" fmla="*/ 577 w 1154"/>
                <a:gd name="T13" fmla="*/ 0 h 1597"/>
                <a:gd name="T14" fmla="*/ 577 w 1154"/>
                <a:gd name="T15" fmla="*/ 1019 h 1597"/>
                <a:gd name="T16" fmla="*/ 139 w 1154"/>
                <a:gd name="T17" fmla="*/ 582 h 1597"/>
                <a:gd name="T18" fmla="*/ 577 w 1154"/>
                <a:gd name="T19" fmla="*/ 144 h 1597"/>
                <a:gd name="T20" fmla="*/ 1014 w 1154"/>
                <a:gd name="T21" fmla="*/ 582 h 1597"/>
                <a:gd name="T22" fmla="*/ 577 w 1154"/>
                <a:gd name="T23" fmla="*/ 1019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4" h="1597">
                  <a:moveTo>
                    <a:pt x="577" y="0"/>
                  </a:moveTo>
                  <a:cubicBezTo>
                    <a:pt x="258" y="0"/>
                    <a:pt x="0" y="259"/>
                    <a:pt x="0" y="578"/>
                  </a:cubicBezTo>
                  <a:cubicBezTo>
                    <a:pt x="0" y="793"/>
                    <a:pt x="118" y="981"/>
                    <a:pt x="294" y="1080"/>
                  </a:cubicBezTo>
                  <a:cubicBezTo>
                    <a:pt x="294" y="1080"/>
                    <a:pt x="543" y="1218"/>
                    <a:pt x="577" y="1597"/>
                  </a:cubicBezTo>
                  <a:cubicBezTo>
                    <a:pt x="611" y="1218"/>
                    <a:pt x="860" y="1080"/>
                    <a:pt x="860" y="1080"/>
                  </a:cubicBezTo>
                  <a:cubicBezTo>
                    <a:pt x="1036" y="981"/>
                    <a:pt x="1154" y="793"/>
                    <a:pt x="1154" y="578"/>
                  </a:cubicBezTo>
                  <a:cubicBezTo>
                    <a:pt x="1154" y="259"/>
                    <a:pt x="896" y="0"/>
                    <a:pt x="577" y="0"/>
                  </a:cubicBezTo>
                  <a:close/>
                  <a:moveTo>
                    <a:pt x="577" y="1019"/>
                  </a:moveTo>
                  <a:cubicBezTo>
                    <a:pt x="335" y="1019"/>
                    <a:pt x="139" y="824"/>
                    <a:pt x="139" y="582"/>
                  </a:cubicBezTo>
                  <a:cubicBezTo>
                    <a:pt x="139" y="340"/>
                    <a:pt x="335" y="144"/>
                    <a:pt x="577" y="144"/>
                  </a:cubicBezTo>
                  <a:cubicBezTo>
                    <a:pt x="819" y="144"/>
                    <a:pt x="1014" y="340"/>
                    <a:pt x="1014" y="582"/>
                  </a:cubicBezTo>
                  <a:cubicBezTo>
                    <a:pt x="1014" y="824"/>
                    <a:pt x="819" y="1019"/>
                    <a:pt x="577" y="1019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 bwMode="auto">
            <a:xfrm>
              <a:off x="6077098" y="1904455"/>
              <a:ext cx="639049" cy="639049"/>
            </a:xfrm>
            <a:prstGeom prst="ellipse">
              <a:avLst/>
            </a:prstGeom>
            <a:gradFill flip="none" rotWithShape="1">
              <a:gsLst>
                <a:gs pos="20000">
                  <a:schemeClr val="bg1"/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Oval 9"/>
            <p:cNvSpPr>
              <a:spLocks noChangeArrowheads="1"/>
            </p:cNvSpPr>
            <p:nvPr/>
          </p:nvSpPr>
          <p:spPr bwMode="auto">
            <a:xfrm>
              <a:off x="6146452" y="1964104"/>
              <a:ext cx="500340" cy="506516"/>
            </a:xfrm>
            <a:prstGeom prst="ellipse">
              <a:avLst/>
            </a:prstGeom>
            <a:solidFill>
              <a:srgbClr val="F04D14"/>
            </a:solidFill>
            <a:ln w="28575">
              <a:noFill/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14"/>
            <p:cNvSpPr>
              <a:spLocks noEditPoints="1"/>
            </p:cNvSpPr>
            <p:nvPr/>
          </p:nvSpPr>
          <p:spPr bwMode="auto">
            <a:xfrm>
              <a:off x="6216666" y="2088344"/>
              <a:ext cx="379236" cy="294367"/>
            </a:xfrm>
            <a:custGeom>
              <a:avLst/>
              <a:gdLst>
                <a:gd name="T0" fmla="*/ 481 w 555"/>
                <a:gd name="T1" fmla="*/ 34 h 430"/>
                <a:gd name="T2" fmla="*/ 330 w 555"/>
                <a:gd name="T3" fmla="*/ 10 h 430"/>
                <a:gd name="T4" fmla="*/ 63 w 555"/>
                <a:gd name="T5" fmla="*/ 35 h 430"/>
                <a:gd name="T6" fmla="*/ 71 w 555"/>
                <a:gd name="T7" fmla="*/ 281 h 430"/>
                <a:gd name="T8" fmla="*/ 103 w 555"/>
                <a:gd name="T9" fmla="*/ 326 h 430"/>
                <a:gd name="T10" fmla="*/ 149 w 555"/>
                <a:gd name="T11" fmla="*/ 359 h 430"/>
                <a:gd name="T12" fmla="*/ 175 w 555"/>
                <a:gd name="T13" fmla="*/ 387 h 430"/>
                <a:gd name="T14" fmla="*/ 220 w 555"/>
                <a:gd name="T15" fmla="*/ 411 h 430"/>
                <a:gd name="T16" fmla="*/ 249 w 555"/>
                <a:gd name="T17" fmla="*/ 408 h 430"/>
                <a:gd name="T18" fmla="*/ 348 w 555"/>
                <a:gd name="T19" fmla="*/ 404 h 430"/>
                <a:gd name="T20" fmla="*/ 401 w 555"/>
                <a:gd name="T21" fmla="*/ 396 h 430"/>
                <a:gd name="T22" fmla="*/ 449 w 555"/>
                <a:gd name="T23" fmla="*/ 363 h 430"/>
                <a:gd name="T24" fmla="*/ 480 w 555"/>
                <a:gd name="T25" fmla="*/ 338 h 430"/>
                <a:gd name="T26" fmla="*/ 503 w 555"/>
                <a:gd name="T27" fmla="*/ 272 h 430"/>
                <a:gd name="T28" fmla="*/ 83 w 555"/>
                <a:gd name="T29" fmla="*/ 314 h 430"/>
                <a:gd name="T30" fmla="*/ 116 w 555"/>
                <a:gd name="T31" fmla="*/ 267 h 430"/>
                <a:gd name="T32" fmla="*/ 156 w 555"/>
                <a:gd name="T33" fmla="*/ 335 h 430"/>
                <a:gd name="T34" fmla="*/ 148 w 555"/>
                <a:gd name="T35" fmla="*/ 294 h 430"/>
                <a:gd name="T36" fmla="*/ 197 w 555"/>
                <a:gd name="T37" fmla="*/ 359 h 430"/>
                <a:gd name="T38" fmla="*/ 168 w 555"/>
                <a:gd name="T39" fmla="*/ 339 h 430"/>
                <a:gd name="T40" fmla="*/ 204 w 555"/>
                <a:gd name="T41" fmla="*/ 338 h 430"/>
                <a:gd name="T42" fmla="*/ 212 w 555"/>
                <a:gd name="T43" fmla="*/ 397 h 430"/>
                <a:gd name="T44" fmla="*/ 241 w 555"/>
                <a:gd name="T45" fmla="*/ 355 h 430"/>
                <a:gd name="T46" fmla="*/ 494 w 555"/>
                <a:gd name="T47" fmla="*/ 319 h 430"/>
                <a:gd name="T48" fmla="*/ 453 w 555"/>
                <a:gd name="T49" fmla="*/ 318 h 430"/>
                <a:gd name="T50" fmla="*/ 358 w 555"/>
                <a:gd name="T51" fmla="*/ 251 h 430"/>
                <a:gd name="T52" fmla="*/ 440 w 555"/>
                <a:gd name="T53" fmla="*/ 353 h 430"/>
                <a:gd name="T54" fmla="*/ 371 w 555"/>
                <a:gd name="T55" fmla="*/ 334 h 430"/>
                <a:gd name="T56" fmla="*/ 333 w 555"/>
                <a:gd name="T57" fmla="*/ 302 h 430"/>
                <a:gd name="T58" fmla="*/ 332 w 555"/>
                <a:gd name="T59" fmla="*/ 318 h 430"/>
                <a:gd name="T60" fmla="*/ 391 w 555"/>
                <a:gd name="T61" fmla="*/ 388 h 430"/>
                <a:gd name="T62" fmla="*/ 344 w 555"/>
                <a:gd name="T63" fmla="*/ 388 h 430"/>
                <a:gd name="T64" fmla="*/ 288 w 555"/>
                <a:gd name="T65" fmla="*/ 359 h 430"/>
                <a:gd name="T66" fmla="*/ 317 w 555"/>
                <a:gd name="T67" fmla="*/ 416 h 430"/>
                <a:gd name="T68" fmla="*/ 250 w 555"/>
                <a:gd name="T69" fmla="*/ 392 h 430"/>
                <a:gd name="T70" fmla="*/ 216 w 555"/>
                <a:gd name="T71" fmla="*/ 348 h 430"/>
                <a:gd name="T72" fmla="*/ 176 w 555"/>
                <a:gd name="T73" fmla="*/ 316 h 430"/>
                <a:gd name="T74" fmla="*/ 123 w 555"/>
                <a:gd name="T75" fmla="*/ 257 h 430"/>
                <a:gd name="T76" fmla="*/ 73 w 555"/>
                <a:gd name="T77" fmla="*/ 43 h 430"/>
                <a:gd name="T78" fmla="*/ 148 w 555"/>
                <a:gd name="T79" fmla="*/ 161 h 430"/>
                <a:gd name="T80" fmla="*/ 216 w 555"/>
                <a:gd name="T81" fmla="*/ 194 h 430"/>
                <a:gd name="T82" fmla="*/ 317 w 555"/>
                <a:gd name="T83" fmla="*/ 114 h 430"/>
                <a:gd name="T84" fmla="*/ 494 w 555"/>
                <a:gd name="T85" fmla="*/ 281 h 430"/>
                <a:gd name="T86" fmla="*/ 332 w 555"/>
                <a:gd name="T87" fmla="*/ 112 h 430"/>
                <a:gd name="T88" fmla="*/ 261 w 555"/>
                <a:gd name="T89" fmla="*/ 139 h 430"/>
                <a:gd name="T90" fmla="*/ 160 w 555"/>
                <a:gd name="T91" fmla="*/ 167 h 430"/>
                <a:gd name="T92" fmla="*/ 326 w 555"/>
                <a:gd name="T93" fmla="*/ 23 h 430"/>
                <a:gd name="T94" fmla="*/ 474 w 555"/>
                <a:gd name="T95" fmla="*/ 4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5" h="430">
                  <a:moveTo>
                    <a:pt x="554" y="236"/>
                  </a:moveTo>
                  <a:cubicBezTo>
                    <a:pt x="484" y="38"/>
                    <a:pt x="484" y="38"/>
                    <a:pt x="484" y="38"/>
                  </a:cubicBezTo>
                  <a:cubicBezTo>
                    <a:pt x="483" y="36"/>
                    <a:pt x="482" y="35"/>
                    <a:pt x="481" y="34"/>
                  </a:cubicBezTo>
                  <a:cubicBezTo>
                    <a:pt x="479" y="34"/>
                    <a:pt x="477" y="34"/>
                    <a:pt x="476" y="34"/>
                  </a:cubicBezTo>
                  <a:cubicBezTo>
                    <a:pt x="456" y="42"/>
                    <a:pt x="406" y="35"/>
                    <a:pt x="387" y="32"/>
                  </a:cubicBezTo>
                  <a:cubicBezTo>
                    <a:pt x="382" y="29"/>
                    <a:pt x="365" y="19"/>
                    <a:pt x="330" y="10"/>
                  </a:cubicBezTo>
                  <a:cubicBezTo>
                    <a:pt x="290" y="0"/>
                    <a:pt x="227" y="29"/>
                    <a:pt x="216" y="34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6" y="30"/>
                    <a:pt x="64" y="32"/>
                    <a:pt x="63" y="35"/>
                  </a:cubicBezTo>
                  <a:cubicBezTo>
                    <a:pt x="1" y="226"/>
                    <a:pt x="1" y="226"/>
                    <a:pt x="1" y="226"/>
                  </a:cubicBezTo>
                  <a:cubicBezTo>
                    <a:pt x="0" y="228"/>
                    <a:pt x="1" y="231"/>
                    <a:pt x="3" y="233"/>
                  </a:cubicBezTo>
                  <a:cubicBezTo>
                    <a:pt x="71" y="281"/>
                    <a:pt x="71" y="281"/>
                    <a:pt x="71" y="281"/>
                  </a:cubicBezTo>
                  <a:cubicBezTo>
                    <a:pt x="62" y="298"/>
                    <a:pt x="64" y="316"/>
                    <a:pt x="76" y="324"/>
                  </a:cubicBezTo>
                  <a:cubicBezTo>
                    <a:pt x="80" y="327"/>
                    <a:pt x="86" y="329"/>
                    <a:pt x="91" y="329"/>
                  </a:cubicBezTo>
                  <a:cubicBezTo>
                    <a:pt x="95" y="328"/>
                    <a:pt x="99" y="327"/>
                    <a:pt x="103" y="326"/>
                  </a:cubicBezTo>
                  <a:cubicBezTo>
                    <a:pt x="100" y="340"/>
                    <a:pt x="103" y="353"/>
                    <a:pt x="113" y="360"/>
                  </a:cubicBezTo>
                  <a:cubicBezTo>
                    <a:pt x="118" y="363"/>
                    <a:pt x="124" y="365"/>
                    <a:pt x="130" y="365"/>
                  </a:cubicBezTo>
                  <a:cubicBezTo>
                    <a:pt x="136" y="364"/>
                    <a:pt x="143" y="362"/>
                    <a:pt x="149" y="359"/>
                  </a:cubicBezTo>
                  <a:cubicBezTo>
                    <a:pt x="149" y="359"/>
                    <a:pt x="148" y="359"/>
                    <a:pt x="148" y="359"/>
                  </a:cubicBezTo>
                  <a:cubicBezTo>
                    <a:pt x="148" y="369"/>
                    <a:pt x="152" y="378"/>
                    <a:pt x="159" y="383"/>
                  </a:cubicBezTo>
                  <a:cubicBezTo>
                    <a:pt x="164" y="386"/>
                    <a:pt x="169" y="387"/>
                    <a:pt x="175" y="387"/>
                  </a:cubicBezTo>
                  <a:cubicBezTo>
                    <a:pt x="182" y="387"/>
                    <a:pt x="189" y="383"/>
                    <a:pt x="196" y="378"/>
                  </a:cubicBezTo>
                  <a:cubicBezTo>
                    <a:pt x="194" y="390"/>
                    <a:pt x="197" y="401"/>
                    <a:pt x="205" y="407"/>
                  </a:cubicBezTo>
                  <a:cubicBezTo>
                    <a:pt x="209" y="410"/>
                    <a:pt x="214" y="411"/>
                    <a:pt x="220" y="411"/>
                  </a:cubicBezTo>
                  <a:cubicBezTo>
                    <a:pt x="227" y="411"/>
                    <a:pt x="234" y="407"/>
                    <a:pt x="240" y="402"/>
                  </a:cubicBezTo>
                  <a:cubicBezTo>
                    <a:pt x="240" y="402"/>
                    <a:pt x="240" y="402"/>
                    <a:pt x="240" y="402"/>
                  </a:cubicBezTo>
                  <a:cubicBezTo>
                    <a:pt x="249" y="408"/>
                    <a:pt x="249" y="408"/>
                    <a:pt x="249" y="408"/>
                  </a:cubicBezTo>
                  <a:cubicBezTo>
                    <a:pt x="250" y="409"/>
                    <a:pt x="289" y="430"/>
                    <a:pt x="318" y="429"/>
                  </a:cubicBezTo>
                  <a:cubicBezTo>
                    <a:pt x="324" y="429"/>
                    <a:pt x="329" y="427"/>
                    <a:pt x="333" y="425"/>
                  </a:cubicBezTo>
                  <a:cubicBezTo>
                    <a:pt x="344" y="421"/>
                    <a:pt x="347" y="412"/>
                    <a:pt x="348" y="404"/>
                  </a:cubicBezTo>
                  <a:cubicBezTo>
                    <a:pt x="356" y="407"/>
                    <a:pt x="360" y="407"/>
                    <a:pt x="360" y="407"/>
                  </a:cubicBezTo>
                  <a:cubicBezTo>
                    <a:pt x="360" y="407"/>
                    <a:pt x="366" y="408"/>
                    <a:pt x="373" y="408"/>
                  </a:cubicBezTo>
                  <a:cubicBezTo>
                    <a:pt x="385" y="407"/>
                    <a:pt x="394" y="403"/>
                    <a:pt x="401" y="396"/>
                  </a:cubicBezTo>
                  <a:cubicBezTo>
                    <a:pt x="409" y="388"/>
                    <a:pt x="409" y="378"/>
                    <a:pt x="407" y="371"/>
                  </a:cubicBezTo>
                  <a:cubicBezTo>
                    <a:pt x="413" y="372"/>
                    <a:pt x="418" y="373"/>
                    <a:pt x="423" y="372"/>
                  </a:cubicBezTo>
                  <a:cubicBezTo>
                    <a:pt x="440" y="372"/>
                    <a:pt x="448" y="363"/>
                    <a:pt x="449" y="363"/>
                  </a:cubicBezTo>
                  <a:cubicBezTo>
                    <a:pt x="456" y="356"/>
                    <a:pt x="460" y="348"/>
                    <a:pt x="460" y="339"/>
                  </a:cubicBezTo>
                  <a:cubicBezTo>
                    <a:pt x="460" y="338"/>
                    <a:pt x="460" y="336"/>
                    <a:pt x="460" y="335"/>
                  </a:cubicBezTo>
                  <a:cubicBezTo>
                    <a:pt x="465" y="337"/>
                    <a:pt x="472" y="338"/>
                    <a:pt x="480" y="338"/>
                  </a:cubicBezTo>
                  <a:cubicBezTo>
                    <a:pt x="489" y="338"/>
                    <a:pt x="496" y="334"/>
                    <a:pt x="503" y="328"/>
                  </a:cubicBezTo>
                  <a:cubicBezTo>
                    <a:pt x="521" y="311"/>
                    <a:pt x="512" y="285"/>
                    <a:pt x="504" y="273"/>
                  </a:cubicBezTo>
                  <a:cubicBezTo>
                    <a:pt x="503" y="272"/>
                    <a:pt x="503" y="272"/>
                    <a:pt x="503" y="272"/>
                  </a:cubicBezTo>
                  <a:cubicBezTo>
                    <a:pt x="551" y="244"/>
                    <a:pt x="551" y="244"/>
                    <a:pt x="551" y="244"/>
                  </a:cubicBezTo>
                  <a:cubicBezTo>
                    <a:pt x="554" y="242"/>
                    <a:pt x="555" y="239"/>
                    <a:pt x="554" y="236"/>
                  </a:cubicBezTo>
                  <a:close/>
                  <a:moveTo>
                    <a:pt x="83" y="314"/>
                  </a:moveTo>
                  <a:cubicBezTo>
                    <a:pt x="75" y="308"/>
                    <a:pt x="76" y="293"/>
                    <a:pt x="85" y="280"/>
                  </a:cubicBezTo>
                  <a:cubicBezTo>
                    <a:pt x="91" y="272"/>
                    <a:pt x="100" y="266"/>
                    <a:pt x="108" y="265"/>
                  </a:cubicBezTo>
                  <a:cubicBezTo>
                    <a:pt x="111" y="265"/>
                    <a:pt x="114" y="266"/>
                    <a:pt x="116" y="267"/>
                  </a:cubicBezTo>
                  <a:cubicBezTo>
                    <a:pt x="123" y="273"/>
                    <a:pt x="123" y="288"/>
                    <a:pt x="114" y="301"/>
                  </a:cubicBezTo>
                  <a:cubicBezTo>
                    <a:pt x="105" y="313"/>
                    <a:pt x="91" y="319"/>
                    <a:pt x="83" y="314"/>
                  </a:cubicBezTo>
                  <a:close/>
                  <a:moveTo>
                    <a:pt x="156" y="335"/>
                  </a:moveTo>
                  <a:cubicBezTo>
                    <a:pt x="146" y="348"/>
                    <a:pt x="129" y="356"/>
                    <a:pt x="120" y="349"/>
                  </a:cubicBezTo>
                  <a:cubicBezTo>
                    <a:pt x="111" y="343"/>
                    <a:pt x="112" y="326"/>
                    <a:pt x="122" y="311"/>
                  </a:cubicBezTo>
                  <a:cubicBezTo>
                    <a:pt x="129" y="301"/>
                    <a:pt x="139" y="295"/>
                    <a:pt x="148" y="294"/>
                  </a:cubicBezTo>
                  <a:cubicBezTo>
                    <a:pt x="152" y="294"/>
                    <a:pt x="155" y="295"/>
                    <a:pt x="157" y="297"/>
                  </a:cubicBezTo>
                  <a:cubicBezTo>
                    <a:pt x="166" y="303"/>
                    <a:pt x="166" y="320"/>
                    <a:pt x="156" y="335"/>
                  </a:cubicBezTo>
                  <a:close/>
                  <a:moveTo>
                    <a:pt x="197" y="359"/>
                  </a:moveTo>
                  <a:cubicBezTo>
                    <a:pt x="189" y="371"/>
                    <a:pt x="174" y="377"/>
                    <a:pt x="167" y="372"/>
                  </a:cubicBezTo>
                  <a:cubicBezTo>
                    <a:pt x="162" y="369"/>
                    <a:pt x="161" y="363"/>
                    <a:pt x="161" y="359"/>
                  </a:cubicBezTo>
                  <a:cubicBezTo>
                    <a:pt x="161" y="353"/>
                    <a:pt x="164" y="345"/>
                    <a:pt x="168" y="339"/>
                  </a:cubicBezTo>
                  <a:cubicBezTo>
                    <a:pt x="175" y="330"/>
                    <a:pt x="184" y="324"/>
                    <a:pt x="191" y="324"/>
                  </a:cubicBezTo>
                  <a:cubicBezTo>
                    <a:pt x="194" y="324"/>
                    <a:pt x="197" y="324"/>
                    <a:pt x="199" y="326"/>
                  </a:cubicBezTo>
                  <a:cubicBezTo>
                    <a:pt x="204" y="329"/>
                    <a:pt x="204" y="335"/>
                    <a:pt x="204" y="338"/>
                  </a:cubicBezTo>
                  <a:cubicBezTo>
                    <a:pt x="204" y="345"/>
                    <a:pt x="202" y="353"/>
                    <a:pt x="197" y="359"/>
                  </a:cubicBezTo>
                  <a:close/>
                  <a:moveTo>
                    <a:pt x="240" y="385"/>
                  </a:moveTo>
                  <a:cubicBezTo>
                    <a:pt x="232" y="396"/>
                    <a:pt x="219" y="401"/>
                    <a:pt x="212" y="397"/>
                  </a:cubicBezTo>
                  <a:cubicBezTo>
                    <a:pt x="206" y="392"/>
                    <a:pt x="206" y="378"/>
                    <a:pt x="214" y="367"/>
                  </a:cubicBezTo>
                  <a:cubicBezTo>
                    <a:pt x="220" y="359"/>
                    <a:pt x="228" y="354"/>
                    <a:pt x="235" y="354"/>
                  </a:cubicBezTo>
                  <a:cubicBezTo>
                    <a:pt x="237" y="353"/>
                    <a:pt x="239" y="354"/>
                    <a:pt x="241" y="355"/>
                  </a:cubicBezTo>
                  <a:cubicBezTo>
                    <a:pt x="245" y="358"/>
                    <a:pt x="246" y="363"/>
                    <a:pt x="246" y="366"/>
                  </a:cubicBezTo>
                  <a:cubicBezTo>
                    <a:pt x="246" y="372"/>
                    <a:pt x="244" y="379"/>
                    <a:pt x="240" y="385"/>
                  </a:cubicBezTo>
                  <a:close/>
                  <a:moveTo>
                    <a:pt x="494" y="319"/>
                  </a:moveTo>
                  <a:cubicBezTo>
                    <a:pt x="490" y="323"/>
                    <a:pt x="485" y="325"/>
                    <a:pt x="479" y="325"/>
                  </a:cubicBezTo>
                  <a:cubicBezTo>
                    <a:pt x="466" y="326"/>
                    <a:pt x="453" y="318"/>
                    <a:pt x="453" y="318"/>
                  </a:cubicBezTo>
                  <a:cubicBezTo>
                    <a:pt x="453" y="318"/>
                    <a:pt x="453" y="318"/>
                    <a:pt x="453" y="318"/>
                  </a:cubicBezTo>
                  <a:cubicBezTo>
                    <a:pt x="366" y="241"/>
                    <a:pt x="366" y="241"/>
                    <a:pt x="366" y="241"/>
                  </a:cubicBezTo>
                  <a:cubicBezTo>
                    <a:pt x="363" y="239"/>
                    <a:pt x="359" y="239"/>
                    <a:pt x="357" y="242"/>
                  </a:cubicBezTo>
                  <a:cubicBezTo>
                    <a:pt x="355" y="245"/>
                    <a:pt x="355" y="249"/>
                    <a:pt x="358" y="251"/>
                  </a:cubicBezTo>
                  <a:cubicBezTo>
                    <a:pt x="439" y="322"/>
                    <a:pt x="439" y="322"/>
                    <a:pt x="439" y="322"/>
                  </a:cubicBezTo>
                  <a:cubicBezTo>
                    <a:pt x="440" y="323"/>
                    <a:pt x="447" y="331"/>
                    <a:pt x="447" y="339"/>
                  </a:cubicBezTo>
                  <a:cubicBezTo>
                    <a:pt x="447" y="344"/>
                    <a:pt x="445" y="349"/>
                    <a:pt x="440" y="353"/>
                  </a:cubicBezTo>
                  <a:cubicBezTo>
                    <a:pt x="440" y="354"/>
                    <a:pt x="434" y="359"/>
                    <a:pt x="422" y="359"/>
                  </a:cubicBezTo>
                  <a:cubicBezTo>
                    <a:pt x="416" y="360"/>
                    <a:pt x="409" y="359"/>
                    <a:pt x="402" y="356"/>
                  </a:cubicBezTo>
                  <a:cubicBezTo>
                    <a:pt x="402" y="356"/>
                    <a:pt x="389" y="348"/>
                    <a:pt x="371" y="334"/>
                  </a:cubicBezTo>
                  <a:cubicBezTo>
                    <a:pt x="348" y="314"/>
                    <a:pt x="338" y="306"/>
                    <a:pt x="334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0" y="300"/>
                    <a:pt x="329" y="300"/>
                    <a:pt x="328" y="300"/>
                  </a:cubicBezTo>
                  <a:cubicBezTo>
                    <a:pt x="326" y="300"/>
                    <a:pt x="323" y="302"/>
                    <a:pt x="322" y="304"/>
                  </a:cubicBezTo>
                  <a:cubicBezTo>
                    <a:pt x="321" y="308"/>
                    <a:pt x="322" y="309"/>
                    <a:pt x="332" y="318"/>
                  </a:cubicBezTo>
                  <a:cubicBezTo>
                    <a:pt x="342" y="327"/>
                    <a:pt x="352" y="336"/>
                    <a:pt x="362" y="344"/>
                  </a:cubicBezTo>
                  <a:cubicBezTo>
                    <a:pt x="392" y="370"/>
                    <a:pt x="392" y="370"/>
                    <a:pt x="392" y="370"/>
                  </a:cubicBezTo>
                  <a:cubicBezTo>
                    <a:pt x="393" y="371"/>
                    <a:pt x="400" y="379"/>
                    <a:pt x="391" y="388"/>
                  </a:cubicBezTo>
                  <a:cubicBezTo>
                    <a:pt x="386" y="393"/>
                    <a:pt x="378" y="395"/>
                    <a:pt x="373" y="395"/>
                  </a:cubicBezTo>
                  <a:cubicBezTo>
                    <a:pt x="367" y="395"/>
                    <a:pt x="363" y="394"/>
                    <a:pt x="362" y="394"/>
                  </a:cubicBezTo>
                  <a:cubicBezTo>
                    <a:pt x="361" y="394"/>
                    <a:pt x="356" y="394"/>
                    <a:pt x="344" y="388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4" y="347"/>
                    <a:pt x="290" y="348"/>
                    <a:pt x="288" y="350"/>
                  </a:cubicBezTo>
                  <a:cubicBezTo>
                    <a:pt x="286" y="353"/>
                    <a:pt x="286" y="357"/>
                    <a:pt x="288" y="359"/>
                  </a:cubicBezTo>
                  <a:cubicBezTo>
                    <a:pt x="305" y="376"/>
                    <a:pt x="321" y="388"/>
                    <a:pt x="334" y="397"/>
                  </a:cubicBezTo>
                  <a:cubicBezTo>
                    <a:pt x="335" y="401"/>
                    <a:pt x="336" y="410"/>
                    <a:pt x="328" y="414"/>
                  </a:cubicBezTo>
                  <a:cubicBezTo>
                    <a:pt x="325" y="415"/>
                    <a:pt x="322" y="416"/>
                    <a:pt x="317" y="416"/>
                  </a:cubicBezTo>
                  <a:cubicBezTo>
                    <a:pt x="292" y="417"/>
                    <a:pt x="256" y="397"/>
                    <a:pt x="255" y="397"/>
                  </a:cubicBezTo>
                  <a:cubicBezTo>
                    <a:pt x="249" y="393"/>
                    <a:pt x="249" y="393"/>
                    <a:pt x="249" y="393"/>
                  </a:cubicBezTo>
                  <a:cubicBezTo>
                    <a:pt x="250" y="393"/>
                    <a:pt x="250" y="392"/>
                    <a:pt x="250" y="392"/>
                  </a:cubicBezTo>
                  <a:cubicBezTo>
                    <a:pt x="256" y="384"/>
                    <a:pt x="259" y="375"/>
                    <a:pt x="259" y="366"/>
                  </a:cubicBezTo>
                  <a:cubicBezTo>
                    <a:pt x="259" y="357"/>
                    <a:pt x="255" y="349"/>
                    <a:pt x="249" y="345"/>
                  </a:cubicBezTo>
                  <a:cubicBezTo>
                    <a:pt x="240" y="338"/>
                    <a:pt x="227" y="340"/>
                    <a:pt x="216" y="348"/>
                  </a:cubicBezTo>
                  <a:cubicBezTo>
                    <a:pt x="216" y="345"/>
                    <a:pt x="217" y="342"/>
                    <a:pt x="217" y="339"/>
                  </a:cubicBezTo>
                  <a:cubicBezTo>
                    <a:pt x="217" y="328"/>
                    <a:pt x="213" y="320"/>
                    <a:pt x="206" y="315"/>
                  </a:cubicBezTo>
                  <a:cubicBezTo>
                    <a:pt x="198" y="309"/>
                    <a:pt x="187" y="310"/>
                    <a:pt x="176" y="316"/>
                  </a:cubicBezTo>
                  <a:cubicBezTo>
                    <a:pt x="177" y="303"/>
                    <a:pt x="174" y="292"/>
                    <a:pt x="165" y="286"/>
                  </a:cubicBezTo>
                  <a:cubicBezTo>
                    <a:pt x="156" y="280"/>
                    <a:pt x="144" y="281"/>
                    <a:pt x="133" y="286"/>
                  </a:cubicBezTo>
                  <a:cubicBezTo>
                    <a:pt x="135" y="274"/>
                    <a:pt x="132" y="263"/>
                    <a:pt x="123" y="257"/>
                  </a:cubicBezTo>
                  <a:cubicBezTo>
                    <a:pt x="110" y="248"/>
                    <a:pt x="90" y="254"/>
                    <a:pt x="77" y="270"/>
                  </a:cubicBezTo>
                  <a:cubicBezTo>
                    <a:pt x="15" y="225"/>
                    <a:pt x="15" y="225"/>
                    <a:pt x="15" y="225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196" y="58"/>
                    <a:pt x="184" y="76"/>
                    <a:pt x="180" y="90"/>
                  </a:cubicBezTo>
                  <a:cubicBezTo>
                    <a:pt x="175" y="109"/>
                    <a:pt x="148" y="160"/>
                    <a:pt x="148" y="161"/>
                  </a:cubicBezTo>
                  <a:cubicBezTo>
                    <a:pt x="148" y="162"/>
                    <a:pt x="143" y="174"/>
                    <a:pt x="147" y="188"/>
                  </a:cubicBezTo>
                  <a:cubicBezTo>
                    <a:pt x="150" y="198"/>
                    <a:pt x="164" y="200"/>
                    <a:pt x="180" y="199"/>
                  </a:cubicBezTo>
                  <a:cubicBezTo>
                    <a:pt x="192" y="199"/>
                    <a:pt x="206" y="196"/>
                    <a:pt x="216" y="194"/>
                  </a:cubicBezTo>
                  <a:cubicBezTo>
                    <a:pt x="219" y="193"/>
                    <a:pt x="277" y="178"/>
                    <a:pt x="274" y="138"/>
                  </a:cubicBezTo>
                  <a:cubicBezTo>
                    <a:pt x="273" y="136"/>
                    <a:pt x="274" y="134"/>
                    <a:pt x="276" y="132"/>
                  </a:cubicBezTo>
                  <a:cubicBezTo>
                    <a:pt x="281" y="126"/>
                    <a:pt x="301" y="118"/>
                    <a:pt x="317" y="114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89" y="277"/>
                    <a:pt x="489" y="277"/>
                    <a:pt x="489" y="277"/>
                  </a:cubicBezTo>
                  <a:cubicBezTo>
                    <a:pt x="494" y="281"/>
                    <a:pt x="494" y="281"/>
                    <a:pt x="494" y="281"/>
                  </a:cubicBezTo>
                  <a:cubicBezTo>
                    <a:pt x="494" y="281"/>
                    <a:pt x="509" y="304"/>
                    <a:pt x="494" y="319"/>
                  </a:cubicBezTo>
                  <a:close/>
                  <a:moveTo>
                    <a:pt x="492" y="262"/>
                  </a:moveTo>
                  <a:cubicBezTo>
                    <a:pt x="332" y="112"/>
                    <a:pt x="332" y="112"/>
                    <a:pt x="332" y="112"/>
                  </a:cubicBezTo>
                  <a:cubicBezTo>
                    <a:pt x="322" y="101"/>
                    <a:pt x="322" y="101"/>
                    <a:pt x="322" y="101"/>
                  </a:cubicBezTo>
                  <a:cubicBezTo>
                    <a:pt x="318" y="101"/>
                    <a:pt x="280" y="108"/>
                    <a:pt x="266" y="124"/>
                  </a:cubicBezTo>
                  <a:cubicBezTo>
                    <a:pt x="262" y="128"/>
                    <a:pt x="260" y="134"/>
                    <a:pt x="261" y="139"/>
                  </a:cubicBezTo>
                  <a:cubicBezTo>
                    <a:pt x="264" y="168"/>
                    <a:pt x="214" y="181"/>
                    <a:pt x="213" y="181"/>
                  </a:cubicBezTo>
                  <a:cubicBezTo>
                    <a:pt x="189" y="187"/>
                    <a:pt x="163" y="188"/>
                    <a:pt x="160" y="184"/>
                  </a:cubicBezTo>
                  <a:cubicBezTo>
                    <a:pt x="157" y="175"/>
                    <a:pt x="160" y="167"/>
                    <a:pt x="160" y="167"/>
                  </a:cubicBezTo>
                  <a:cubicBezTo>
                    <a:pt x="161" y="164"/>
                    <a:pt x="187" y="113"/>
                    <a:pt x="192" y="94"/>
                  </a:cubicBezTo>
                  <a:cubicBezTo>
                    <a:pt x="197" y="77"/>
                    <a:pt x="218" y="51"/>
                    <a:pt x="222" y="46"/>
                  </a:cubicBezTo>
                  <a:cubicBezTo>
                    <a:pt x="231" y="41"/>
                    <a:pt x="292" y="14"/>
                    <a:pt x="326" y="23"/>
                  </a:cubicBezTo>
                  <a:cubicBezTo>
                    <a:pt x="365" y="33"/>
                    <a:pt x="381" y="43"/>
                    <a:pt x="381" y="43"/>
                  </a:cubicBezTo>
                  <a:cubicBezTo>
                    <a:pt x="382" y="44"/>
                    <a:pt x="383" y="44"/>
                    <a:pt x="384" y="44"/>
                  </a:cubicBezTo>
                  <a:cubicBezTo>
                    <a:pt x="386" y="45"/>
                    <a:pt x="444" y="56"/>
                    <a:pt x="474" y="48"/>
                  </a:cubicBezTo>
                  <a:cubicBezTo>
                    <a:pt x="540" y="235"/>
                    <a:pt x="540" y="235"/>
                    <a:pt x="540" y="235"/>
                  </a:cubicBezTo>
                  <a:lnTo>
                    <a:pt x="492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4641309" y="2722955"/>
              <a:ext cx="1522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/>
                <a:t>吃住</a:t>
              </a:r>
              <a:endParaRPr lang="zh-CN" altLang="en-US" sz="2000" spc="600" dirty="0"/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4536917" y="3163999"/>
              <a:ext cx="3359498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公司免费提供住宿，每月另补贴</a:t>
              </a:r>
              <a:r>
                <a:rPr 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420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元伙食费用（餐补标准</a:t>
              </a:r>
              <a:r>
                <a:rPr lang="en-US" altLang="zh-CN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14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元</a:t>
              </a:r>
              <a:r>
                <a:rPr lang="en-US" altLang="zh-CN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/</a:t>
              </a: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天）；</a:t>
              </a:r>
              <a:endParaRPr lang="zh-CN" altLang="en-US" b="1" dirty="0">
                <a:solidFill>
                  <a:srgbClr val="39312D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3147999" y="3801136"/>
            <a:ext cx="3359498" cy="2325103"/>
            <a:chOff x="4602247" y="1708726"/>
            <a:chExt cx="3359498" cy="2325103"/>
          </a:xfrm>
        </p:grpSpPr>
        <p:sp>
          <p:nvSpPr>
            <p:cNvPr id="144" name="Freeform 9"/>
            <p:cNvSpPr/>
            <p:nvPr/>
          </p:nvSpPr>
          <p:spPr bwMode="auto">
            <a:xfrm flipV="1">
              <a:off x="4675047" y="3091522"/>
              <a:ext cx="1445907" cy="34646"/>
            </a:xfrm>
            <a:custGeom>
              <a:avLst/>
              <a:gdLst>
                <a:gd name="T0" fmla="*/ 1371 w 1378"/>
                <a:gd name="T1" fmla="*/ 14 h 14"/>
                <a:gd name="T2" fmla="*/ 7 w 1378"/>
                <a:gd name="T3" fmla="*/ 14 h 14"/>
                <a:gd name="T4" fmla="*/ 0 w 1378"/>
                <a:gd name="T5" fmla="*/ 7 h 14"/>
                <a:gd name="T6" fmla="*/ 7 w 1378"/>
                <a:gd name="T7" fmla="*/ 0 h 14"/>
                <a:gd name="T8" fmla="*/ 1371 w 1378"/>
                <a:gd name="T9" fmla="*/ 0 h 14"/>
                <a:gd name="T10" fmla="*/ 1378 w 1378"/>
                <a:gd name="T11" fmla="*/ 7 h 14"/>
                <a:gd name="T12" fmla="*/ 1371 w 137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4">
                  <a:moveTo>
                    <a:pt x="137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71" y="0"/>
                    <a:pt x="1371" y="0"/>
                    <a:pt x="1371" y="0"/>
                  </a:cubicBezTo>
                  <a:cubicBezTo>
                    <a:pt x="1375" y="0"/>
                    <a:pt x="1378" y="3"/>
                    <a:pt x="1378" y="7"/>
                  </a:cubicBezTo>
                  <a:cubicBezTo>
                    <a:pt x="1378" y="11"/>
                    <a:pt x="1375" y="14"/>
                    <a:pt x="1371" y="14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Oval 10"/>
            <p:cNvSpPr>
              <a:spLocks noChangeArrowheads="1"/>
            </p:cNvSpPr>
            <p:nvPr/>
          </p:nvSpPr>
          <p:spPr bwMode="auto">
            <a:xfrm>
              <a:off x="6032838" y="3018021"/>
              <a:ext cx="176232" cy="181646"/>
            </a:xfrm>
            <a:prstGeom prst="ellipse">
              <a:avLst/>
            </a:pr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5"/>
            <p:cNvSpPr>
              <a:spLocks noEditPoints="1"/>
            </p:cNvSpPr>
            <p:nvPr/>
          </p:nvSpPr>
          <p:spPr bwMode="auto">
            <a:xfrm>
              <a:off x="5885668" y="1708726"/>
              <a:ext cx="1024705" cy="1417442"/>
            </a:xfrm>
            <a:custGeom>
              <a:avLst/>
              <a:gdLst>
                <a:gd name="T0" fmla="*/ 577 w 1154"/>
                <a:gd name="T1" fmla="*/ 0 h 1597"/>
                <a:gd name="T2" fmla="*/ 0 w 1154"/>
                <a:gd name="T3" fmla="*/ 578 h 1597"/>
                <a:gd name="T4" fmla="*/ 294 w 1154"/>
                <a:gd name="T5" fmla="*/ 1080 h 1597"/>
                <a:gd name="T6" fmla="*/ 577 w 1154"/>
                <a:gd name="T7" fmla="*/ 1597 h 1597"/>
                <a:gd name="T8" fmla="*/ 860 w 1154"/>
                <a:gd name="T9" fmla="*/ 1080 h 1597"/>
                <a:gd name="T10" fmla="*/ 1154 w 1154"/>
                <a:gd name="T11" fmla="*/ 578 h 1597"/>
                <a:gd name="T12" fmla="*/ 577 w 1154"/>
                <a:gd name="T13" fmla="*/ 0 h 1597"/>
                <a:gd name="T14" fmla="*/ 577 w 1154"/>
                <a:gd name="T15" fmla="*/ 1019 h 1597"/>
                <a:gd name="T16" fmla="*/ 139 w 1154"/>
                <a:gd name="T17" fmla="*/ 582 h 1597"/>
                <a:gd name="T18" fmla="*/ 577 w 1154"/>
                <a:gd name="T19" fmla="*/ 144 h 1597"/>
                <a:gd name="T20" fmla="*/ 1014 w 1154"/>
                <a:gd name="T21" fmla="*/ 582 h 1597"/>
                <a:gd name="T22" fmla="*/ 577 w 1154"/>
                <a:gd name="T23" fmla="*/ 1019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4" h="1597">
                  <a:moveTo>
                    <a:pt x="577" y="0"/>
                  </a:moveTo>
                  <a:cubicBezTo>
                    <a:pt x="258" y="0"/>
                    <a:pt x="0" y="259"/>
                    <a:pt x="0" y="578"/>
                  </a:cubicBezTo>
                  <a:cubicBezTo>
                    <a:pt x="0" y="793"/>
                    <a:pt x="118" y="981"/>
                    <a:pt x="294" y="1080"/>
                  </a:cubicBezTo>
                  <a:cubicBezTo>
                    <a:pt x="294" y="1080"/>
                    <a:pt x="543" y="1218"/>
                    <a:pt x="577" y="1597"/>
                  </a:cubicBezTo>
                  <a:cubicBezTo>
                    <a:pt x="611" y="1218"/>
                    <a:pt x="860" y="1080"/>
                    <a:pt x="860" y="1080"/>
                  </a:cubicBezTo>
                  <a:cubicBezTo>
                    <a:pt x="1036" y="981"/>
                    <a:pt x="1154" y="793"/>
                    <a:pt x="1154" y="578"/>
                  </a:cubicBezTo>
                  <a:cubicBezTo>
                    <a:pt x="1154" y="259"/>
                    <a:pt x="896" y="0"/>
                    <a:pt x="577" y="0"/>
                  </a:cubicBezTo>
                  <a:close/>
                  <a:moveTo>
                    <a:pt x="577" y="1019"/>
                  </a:moveTo>
                  <a:cubicBezTo>
                    <a:pt x="335" y="1019"/>
                    <a:pt x="139" y="824"/>
                    <a:pt x="139" y="582"/>
                  </a:cubicBezTo>
                  <a:cubicBezTo>
                    <a:pt x="139" y="340"/>
                    <a:pt x="335" y="144"/>
                    <a:pt x="577" y="144"/>
                  </a:cubicBezTo>
                  <a:cubicBezTo>
                    <a:pt x="819" y="144"/>
                    <a:pt x="1014" y="340"/>
                    <a:pt x="1014" y="582"/>
                  </a:cubicBezTo>
                  <a:cubicBezTo>
                    <a:pt x="1014" y="824"/>
                    <a:pt x="819" y="1019"/>
                    <a:pt x="577" y="1019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 bwMode="auto">
            <a:xfrm>
              <a:off x="6077098" y="1904455"/>
              <a:ext cx="639049" cy="639049"/>
            </a:xfrm>
            <a:prstGeom prst="ellipse">
              <a:avLst/>
            </a:prstGeom>
            <a:gradFill flip="none" rotWithShape="1">
              <a:gsLst>
                <a:gs pos="20000">
                  <a:schemeClr val="bg1"/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8" name="Oval 9"/>
            <p:cNvSpPr>
              <a:spLocks noChangeArrowheads="1"/>
            </p:cNvSpPr>
            <p:nvPr/>
          </p:nvSpPr>
          <p:spPr bwMode="auto">
            <a:xfrm>
              <a:off x="6146452" y="1964104"/>
              <a:ext cx="500340" cy="506516"/>
            </a:xfrm>
            <a:prstGeom prst="ellipse">
              <a:avLst/>
            </a:prstGeom>
            <a:solidFill>
              <a:srgbClr val="F04D14"/>
            </a:solidFill>
            <a:ln w="28575">
              <a:noFill/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9" name="Freeform 14"/>
            <p:cNvSpPr>
              <a:spLocks noEditPoints="1"/>
            </p:cNvSpPr>
            <p:nvPr/>
          </p:nvSpPr>
          <p:spPr bwMode="auto">
            <a:xfrm>
              <a:off x="6216666" y="2088344"/>
              <a:ext cx="379236" cy="294367"/>
            </a:xfrm>
            <a:custGeom>
              <a:avLst/>
              <a:gdLst>
                <a:gd name="T0" fmla="*/ 481 w 555"/>
                <a:gd name="T1" fmla="*/ 34 h 430"/>
                <a:gd name="T2" fmla="*/ 330 w 555"/>
                <a:gd name="T3" fmla="*/ 10 h 430"/>
                <a:gd name="T4" fmla="*/ 63 w 555"/>
                <a:gd name="T5" fmla="*/ 35 h 430"/>
                <a:gd name="T6" fmla="*/ 71 w 555"/>
                <a:gd name="T7" fmla="*/ 281 h 430"/>
                <a:gd name="T8" fmla="*/ 103 w 555"/>
                <a:gd name="T9" fmla="*/ 326 h 430"/>
                <a:gd name="T10" fmla="*/ 149 w 555"/>
                <a:gd name="T11" fmla="*/ 359 h 430"/>
                <a:gd name="T12" fmla="*/ 175 w 555"/>
                <a:gd name="T13" fmla="*/ 387 h 430"/>
                <a:gd name="T14" fmla="*/ 220 w 555"/>
                <a:gd name="T15" fmla="*/ 411 h 430"/>
                <a:gd name="T16" fmla="*/ 249 w 555"/>
                <a:gd name="T17" fmla="*/ 408 h 430"/>
                <a:gd name="T18" fmla="*/ 348 w 555"/>
                <a:gd name="T19" fmla="*/ 404 h 430"/>
                <a:gd name="T20" fmla="*/ 401 w 555"/>
                <a:gd name="T21" fmla="*/ 396 h 430"/>
                <a:gd name="T22" fmla="*/ 449 w 555"/>
                <a:gd name="T23" fmla="*/ 363 h 430"/>
                <a:gd name="T24" fmla="*/ 480 w 555"/>
                <a:gd name="T25" fmla="*/ 338 h 430"/>
                <a:gd name="T26" fmla="*/ 503 w 555"/>
                <a:gd name="T27" fmla="*/ 272 h 430"/>
                <a:gd name="T28" fmla="*/ 83 w 555"/>
                <a:gd name="T29" fmla="*/ 314 h 430"/>
                <a:gd name="T30" fmla="*/ 116 w 555"/>
                <a:gd name="T31" fmla="*/ 267 h 430"/>
                <a:gd name="T32" fmla="*/ 156 w 555"/>
                <a:gd name="T33" fmla="*/ 335 h 430"/>
                <a:gd name="T34" fmla="*/ 148 w 555"/>
                <a:gd name="T35" fmla="*/ 294 h 430"/>
                <a:gd name="T36" fmla="*/ 197 w 555"/>
                <a:gd name="T37" fmla="*/ 359 h 430"/>
                <a:gd name="T38" fmla="*/ 168 w 555"/>
                <a:gd name="T39" fmla="*/ 339 h 430"/>
                <a:gd name="T40" fmla="*/ 204 w 555"/>
                <a:gd name="T41" fmla="*/ 338 h 430"/>
                <a:gd name="T42" fmla="*/ 212 w 555"/>
                <a:gd name="T43" fmla="*/ 397 h 430"/>
                <a:gd name="T44" fmla="*/ 241 w 555"/>
                <a:gd name="T45" fmla="*/ 355 h 430"/>
                <a:gd name="T46" fmla="*/ 494 w 555"/>
                <a:gd name="T47" fmla="*/ 319 h 430"/>
                <a:gd name="T48" fmla="*/ 453 w 555"/>
                <a:gd name="T49" fmla="*/ 318 h 430"/>
                <a:gd name="T50" fmla="*/ 358 w 555"/>
                <a:gd name="T51" fmla="*/ 251 h 430"/>
                <a:gd name="T52" fmla="*/ 440 w 555"/>
                <a:gd name="T53" fmla="*/ 353 h 430"/>
                <a:gd name="T54" fmla="*/ 371 w 555"/>
                <a:gd name="T55" fmla="*/ 334 h 430"/>
                <a:gd name="T56" fmla="*/ 333 w 555"/>
                <a:gd name="T57" fmla="*/ 302 h 430"/>
                <a:gd name="T58" fmla="*/ 332 w 555"/>
                <a:gd name="T59" fmla="*/ 318 h 430"/>
                <a:gd name="T60" fmla="*/ 391 w 555"/>
                <a:gd name="T61" fmla="*/ 388 h 430"/>
                <a:gd name="T62" fmla="*/ 344 w 555"/>
                <a:gd name="T63" fmla="*/ 388 h 430"/>
                <a:gd name="T64" fmla="*/ 288 w 555"/>
                <a:gd name="T65" fmla="*/ 359 h 430"/>
                <a:gd name="T66" fmla="*/ 317 w 555"/>
                <a:gd name="T67" fmla="*/ 416 h 430"/>
                <a:gd name="T68" fmla="*/ 250 w 555"/>
                <a:gd name="T69" fmla="*/ 392 h 430"/>
                <a:gd name="T70" fmla="*/ 216 w 555"/>
                <a:gd name="T71" fmla="*/ 348 h 430"/>
                <a:gd name="T72" fmla="*/ 176 w 555"/>
                <a:gd name="T73" fmla="*/ 316 h 430"/>
                <a:gd name="T74" fmla="*/ 123 w 555"/>
                <a:gd name="T75" fmla="*/ 257 h 430"/>
                <a:gd name="T76" fmla="*/ 73 w 555"/>
                <a:gd name="T77" fmla="*/ 43 h 430"/>
                <a:gd name="T78" fmla="*/ 148 w 555"/>
                <a:gd name="T79" fmla="*/ 161 h 430"/>
                <a:gd name="T80" fmla="*/ 216 w 555"/>
                <a:gd name="T81" fmla="*/ 194 h 430"/>
                <a:gd name="T82" fmla="*/ 317 w 555"/>
                <a:gd name="T83" fmla="*/ 114 h 430"/>
                <a:gd name="T84" fmla="*/ 494 w 555"/>
                <a:gd name="T85" fmla="*/ 281 h 430"/>
                <a:gd name="T86" fmla="*/ 332 w 555"/>
                <a:gd name="T87" fmla="*/ 112 h 430"/>
                <a:gd name="T88" fmla="*/ 261 w 555"/>
                <a:gd name="T89" fmla="*/ 139 h 430"/>
                <a:gd name="T90" fmla="*/ 160 w 555"/>
                <a:gd name="T91" fmla="*/ 167 h 430"/>
                <a:gd name="T92" fmla="*/ 326 w 555"/>
                <a:gd name="T93" fmla="*/ 23 h 430"/>
                <a:gd name="T94" fmla="*/ 474 w 555"/>
                <a:gd name="T95" fmla="*/ 4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5" h="430">
                  <a:moveTo>
                    <a:pt x="554" y="236"/>
                  </a:moveTo>
                  <a:cubicBezTo>
                    <a:pt x="484" y="38"/>
                    <a:pt x="484" y="38"/>
                    <a:pt x="484" y="38"/>
                  </a:cubicBezTo>
                  <a:cubicBezTo>
                    <a:pt x="483" y="36"/>
                    <a:pt x="482" y="35"/>
                    <a:pt x="481" y="34"/>
                  </a:cubicBezTo>
                  <a:cubicBezTo>
                    <a:pt x="479" y="34"/>
                    <a:pt x="477" y="34"/>
                    <a:pt x="476" y="34"/>
                  </a:cubicBezTo>
                  <a:cubicBezTo>
                    <a:pt x="456" y="42"/>
                    <a:pt x="406" y="35"/>
                    <a:pt x="387" y="32"/>
                  </a:cubicBezTo>
                  <a:cubicBezTo>
                    <a:pt x="382" y="29"/>
                    <a:pt x="365" y="19"/>
                    <a:pt x="330" y="10"/>
                  </a:cubicBezTo>
                  <a:cubicBezTo>
                    <a:pt x="290" y="0"/>
                    <a:pt x="227" y="29"/>
                    <a:pt x="216" y="34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6" y="30"/>
                    <a:pt x="64" y="32"/>
                    <a:pt x="63" y="35"/>
                  </a:cubicBezTo>
                  <a:cubicBezTo>
                    <a:pt x="1" y="226"/>
                    <a:pt x="1" y="226"/>
                    <a:pt x="1" y="226"/>
                  </a:cubicBezTo>
                  <a:cubicBezTo>
                    <a:pt x="0" y="228"/>
                    <a:pt x="1" y="231"/>
                    <a:pt x="3" y="233"/>
                  </a:cubicBezTo>
                  <a:cubicBezTo>
                    <a:pt x="71" y="281"/>
                    <a:pt x="71" y="281"/>
                    <a:pt x="71" y="281"/>
                  </a:cubicBezTo>
                  <a:cubicBezTo>
                    <a:pt x="62" y="298"/>
                    <a:pt x="64" y="316"/>
                    <a:pt x="76" y="324"/>
                  </a:cubicBezTo>
                  <a:cubicBezTo>
                    <a:pt x="80" y="327"/>
                    <a:pt x="86" y="329"/>
                    <a:pt x="91" y="329"/>
                  </a:cubicBezTo>
                  <a:cubicBezTo>
                    <a:pt x="95" y="328"/>
                    <a:pt x="99" y="327"/>
                    <a:pt x="103" y="326"/>
                  </a:cubicBezTo>
                  <a:cubicBezTo>
                    <a:pt x="100" y="340"/>
                    <a:pt x="103" y="353"/>
                    <a:pt x="113" y="360"/>
                  </a:cubicBezTo>
                  <a:cubicBezTo>
                    <a:pt x="118" y="363"/>
                    <a:pt x="124" y="365"/>
                    <a:pt x="130" y="365"/>
                  </a:cubicBezTo>
                  <a:cubicBezTo>
                    <a:pt x="136" y="364"/>
                    <a:pt x="143" y="362"/>
                    <a:pt x="149" y="359"/>
                  </a:cubicBezTo>
                  <a:cubicBezTo>
                    <a:pt x="149" y="359"/>
                    <a:pt x="148" y="359"/>
                    <a:pt x="148" y="359"/>
                  </a:cubicBezTo>
                  <a:cubicBezTo>
                    <a:pt x="148" y="369"/>
                    <a:pt x="152" y="378"/>
                    <a:pt x="159" y="383"/>
                  </a:cubicBezTo>
                  <a:cubicBezTo>
                    <a:pt x="164" y="386"/>
                    <a:pt x="169" y="387"/>
                    <a:pt x="175" y="387"/>
                  </a:cubicBezTo>
                  <a:cubicBezTo>
                    <a:pt x="182" y="387"/>
                    <a:pt x="189" y="383"/>
                    <a:pt x="196" y="378"/>
                  </a:cubicBezTo>
                  <a:cubicBezTo>
                    <a:pt x="194" y="390"/>
                    <a:pt x="197" y="401"/>
                    <a:pt x="205" y="407"/>
                  </a:cubicBezTo>
                  <a:cubicBezTo>
                    <a:pt x="209" y="410"/>
                    <a:pt x="214" y="411"/>
                    <a:pt x="220" y="411"/>
                  </a:cubicBezTo>
                  <a:cubicBezTo>
                    <a:pt x="227" y="411"/>
                    <a:pt x="234" y="407"/>
                    <a:pt x="240" y="402"/>
                  </a:cubicBezTo>
                  <a:cubicBezTo>
                    <a:pt x="240" y="402"/>
                    <a:pt x="240" y="402"/>
                    <a:pt x="240" y="402"/>
                  </a:cubicBezTo>
                  <a:cubicBezTo>
                    <a:pt x="249" y="408"/>
                    <a:pt x="249" y="408"/>
                    <a:pt x="249" y="408"/>
                  </a:cubicBezTo>
                  <a:cubicBezTo>
                    <a:pt x="250" y="409"/>
                    <a:pt x="289" y="430"/>
                    <a:pt x="318" y="429"/>
                  </a:cubicBezTo>
                  <a:cubicBezTo>
                    <a:pt x="324" y="429"/>
                    <a:pt x="329" y="427"/>
                    <a:pt x="333" y="425"/>
                  </a:cubicBezTo>
                  <a:cubicBezTo>
                    <a:pt x="344" y="421"/>
                    <a:pt x="347" y="412"/>
                    <a:pt x="348" y="404"/>
                  </a:cubicBezTo>
                  <a:cubicBezTo>
                    <a:pt x="356" y="407"/>
                    <a:pt x="360" y="407"/>
                    <a:pt x="360" y="407"/>
                  </a:cubicBezTo>
                  <a:cubicBezTo>
                    <a:pt x="360" y="407"/>
                    <a:pt x="366" y="408"/>
                    <a:pt x="373" y="408"/>
                  </a:cubicBezTo>
                  <a:cubicBezTo>
                    <a:pt x="385" y="407"/>
                    <a:pt x="394" y="403"/>
                    <a:pt x="401" y="396"/>
                  </a:cubicBezTo>
                  <a:cubicBezTo>
                    <a:pt x="409" y="388"/>
                    <a:pt x="409" y="378"/>
                    <a:pt x="407" y="371"/>
                  </a:cubicBezTo>
                  <a:cubicBezTo>
                    <a:pt x="413" y="372"/>
                    <a:pt x="418" y="373"/>
                    <a:pt x="423" y="372"/>
                  </a:cubicBezTo>
                  <a:cubicBezTo>
                    <a:pt x="440" y="372"/>
                    <a:pt x="448" y="363"/>
                    <a:pt x="449" y="363"/>
                  </a:cubicBezTo>
                  <a:cubicBezTo>
                    <a:pt x="456" y="356"/>
                    <a:pt x="460" y="348"/>
                    <a:pt x="460" y="339"/>
                  </a:cubicBezTo>
                  <a:cubicBezTo>
                    <a:pt x="460" y="338"/>
                    <a:pt x="460" y="336"/>
                    <a:pt x="460" y="335"/>
                  </a:cubicBezTo>
                  <a:cubicBezTo>
                    <a:pt x="465" y="337"/>
                    <a:pt x="472" y="338"/>
                    <a:pt x="480" y="338"/>
                  </a:cubicBezTo>
                  <a:cubicBezTo>
                    <a:pt x="489" y="338"/>
                    <a:pt x="496" y="334"/>
                    <a:pt x="503" y="328"/>
                  </a:cubicBezTo>
                  <a:cubicBezTo>
                    <a:pt x="521" y="311"/>
                    <a:pt x="512" y="285"/>
                    <a:pt x="504" y="273"/>
                  </a:cubicBezTo>
                  <a:cubicBezTo>
                    <a:pt x="503" y="272"/>
                    <a:pt x="503" y="272"/>
                    <a:pt x="503" y="272"/>
                  </a:cubicBezTo>
                  <a:cubicBezTo>
                    <a:pt x="551" y="244"/>
                    <a:pt x="551" y="244"/>
                    <a:pt x="551" y="244"/>
                  </a:cubicBezTo>
                  <a:cubicBezTo>
                    <a:pt x="554" y="242"/>
                    <a:pt x="555" y="239"/>
                    <a:pt x="554" y="236"/>
                  </a:cubicBezTo>
                  <a:close/>
                  <a:moveTo>
                    <a:pt x="83" y="314"/>
                  </a:moveTo>
                  <a:cubicBezTo>
                    <a:pt x="75" y="308"/>
                    <a:pt x="76" y="293"/>
                    <a:pt x="85" y="280"/>
                  </a:cubicBezTo>
                  <a:cubicBezTo>
                    <a:pt x="91" y="272"/>
                    <a:pt x="100" y="266"/>
                    <a:pt x="108" y="265"/>
                  </a:cubicBezTo>
                  <a:cubicBezTo>
                    <a:pt x="111" y="265"/>
                    <a:pt x="114" y="266"/>
                    <a:pt x="116" y="267"/>
                  </a:cubicBezTo>
                  <a:cubicBezTo>
                    <a:pt x="123" y="273"/>
                    <a:pt x="123" y="288"/>
                    <a:pt x="114" y="301"/>
                  </a:cubicBezTo>
                  <a:cubicBezTo>
                    <a:pt x="105" y="313"/>
                    <a:pt x="91" y="319"/>
                    <a:pt x="83" y="314"/>
                  </a:cubicBezTo>
                  <a:close/>
                  <a:moveTo>
                    <a:pt x="156" y="335"/>
                  </a:moveTo>
                  <a:cubicBezTo>
                    <a:pt x="146" y="348"/>
                    <a:pt x="129" y="356"/>
                    <a:pt x="120" y="349"/>
                  </a:cubicBezTo>
                  <a:cubicBezTo>
                    <a:pt x="111" y="343"/>
                    <a:pt x="112" y="326"/>
                    <a:pt x="122" y="311"/>
                  </a:cubicBezTo>
                  <a:cubicBezTo>
                    <a:pt x="129" y="301"/>
                    <a:pt x="139" y="295"/>
                    <a:pt x="148" y="294"/>
                  </a:cubicBezTo>
                  <a:cubicBezTo>
                    <a:pt x="152" y="294"/>
                    <a:pt x="155" y="295"/>
                    <a:pt x="157" y="297"/>
                  </a:cubicBezTo>
                  <a:cubicBezTo>
                    <a:pt x="166" y="303"/>
                    <a:pt x="166" y="320"/>
                    <a:pt x="156" y="335"/>
                  </a:cubicBezTo>
                  <a:close/>
                  <a:moveTo>
                    <a:pt x="197" y="359"/>
                  </a:moveTo>
                  <a:cubicBezTo>
                    <a:pt x="189" y="371"/>
                    <a:pt x="174" y="377"/>
                    <a:pt x="167" y="372"/>
                  </a:cubicBezTo>
                  <a:cubicBezTo>
                    <a:pt x="162" y="369"/>
                    <a:pt x="161" y="363"/>
                    <a:pt x="161" y="359"/>
                  </a:cubicBezTo>
                  <a:cubicBezTo>
                    <a:pt x="161" y="353"/>
                    <a:pt x="164" y="345"/>
                    <a:pt x="168" y="339"/>
                  </a:cubicBezTo>
                  <a:cubicBezTo>
                    <a:pt x="175" y="330"/>
                    <a:pt x="184" y="324"/>
                    <a:pt x="191" y="324"/>
                  </a:cubicBezTo>
                  <a:cubicBezTo>
                    <a:pt x="194" y="324"/>
                    <a:pt x="197" y="324"/>
                    <a:pt x="199" y="326"/>
                  </a:cubicBezTo>
                  <a:cubicBezTo>
                    <a:pt x="204" y="329"/>
                    <a:pt x="204" y="335"/>
                    <a:pt x="204" y="338"/>
                  </a:cubicBezTo>
                  <a:cubicBezTo>
                    <a:pt x="204" y="345"/>
                    <a:pt x="202" y="353"/>
                    <a:pt x="197" y="359"/>
                  </a:cubicBezTo>
                  <a:close/>
                  <a:moveTo>
                    <a:pt x="240" y="385"/>
                  </a:moveTo>
                  <a:cubicBezTo>
                    <a:pt x="232" y="396"/>
                    <a:pt x="219" y="401"/>
                    <a:pt x="212" y="397"/>
                  </a:cubicBezTo>
                  <a:cubicBezTo>
                    <a:pt x="206" y="392"/>
                    <a:pt x="206" y="378"/>
                    <a:pt x="214" y="367"/>
                  </a:cubicBezTo>
                  <a:cubicBezTo>
                    <a:pt x="220" y="359"/>
                    <a:pt x="228" y="354"/>
                    <a:pt x="235" y="354"/>
                  </a:cubicBezTo>
                  <a:cubicBezTo>
                    <a:pt x="237" y="353"/>
                    <a:pt x="239" y="354"/>
                    <a:pt x="241" y="355"/>
                  </a:cubicBezTo>
                  <a:cubicBezTo>
                    <a:pt x="245" y="358"/>
                    <a:pt x="246" y="363"/>
                    <a:pt x="246" y="366"/>
                  </a:cubicBezTo>
                  <a:cubicBezTo>
                    <a:pt x="246" y="372"/>
                    <a:pt x="244" y="379"/>
                    <a:pt x="240" y="385"/>
                  </a:cubicBezTo>
                  <a:close/>
                  <a:moveTo>
                    <a:pt x="494" y="319"/>
                  </a:moveTo>
                  <a:cubicBezTo>
                    <a:pt x="490" y="323"/>
                    <a:pt x="485" y="325"/>
                    <a:pt x="479" y="325"/>
                  </a:cubicBezTo>
                  <a:cubicBezTo>
                    <a:pt x="466" y="326"/>
                    <a:pt x="453" y="318"/>
                    <a:pt x="453" y="318"/>
                  </a:cubicBezTo>
                  <a:cubicBezTo>
                    <a:pt x="453" y="318"/>
                    <a:pt x="453" y="318"/>
                    <a:pt x="453" y="318"/>
                  </a:cubicBezTo>
                  <a:cubicBezTo>
                    <a:pt x="366" y="241"/>
                    <a:pt x="366" y="241"/>
                    <a:pt x="366" y="241"/>
                  </a:cubicBezTo>
                  <a:cubicBezTo>
                    <a:pt x="363" y="239"/>
                    <a:pt x="359" y="239"/>
                    <a:pt x="357" y="242"/>
                  </a:cubicBezTo>
                  <a:cubicBezTo>
                    <a:pt x="355" y="245"/>
                    <a:pt x="355" y="249"/>
                    <a:pt x="358" y="251"/>
                  </a:cubicBezTo>
                  <a:cubicBezTo>
                    <a:pt x="439" y="322"/>
                    <a:pt x="439" y="322"/>
                    <a:pt x="439" y="322"/>
                  </a:cubicBezTo>
                  <a:cubicBezTo>
                    <a:pt x="440" y="323"/>
                    <a:pt x="447" y="331"/>
                    <a:pt x="447" y="339"/>
                  </a:cubicBezTo>
                  <a:cubicBezTo>
                    <a:pt x="447" y="344"/>
                    <a:pt x="445" y="349"/>
                    <a:pt x="440" y="353"/>
                  </a:cubicBezTo>
                  <a:cubicBezTo>
                    <a:pt x="440" y="354"/>
                    <a:pt x="434" y="359"/>
                    <a:pt x="422" y="359"/>
                  </a:cubicBezTo>
                  <a:cubicBezTo>
                    <a:pt x="416" y="360"/>
                    <a:pt x="409" y="359"/>
                    <a:pt x="402" y="356"/>
                  </a:cubicBezTo>
                  <a:cubicBezTo>
                    <a:pt x="402" y="356"/>
                    <a:pt x="389" y="348"/>
                    <a:pt x="371" y="334"/>
                  </a:cubicBezTo>
                  <a:cubicBezTo>
                    <a:pt x="348" y="314"/>
                    <a:pt x="338" y="306"/>
                    <a:pt x="334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0" y="300"/>
                    <a:pt x="329" y="300"/>
                    <a:pt x="328" y="300"/>
                  </a:cubicBezTo>
                  <a:cubicBezTo>
                    <a:pt x="326" y="300"/>
                    <a:pt x="323" y="302"/>
                    <a:pt x="322" y="304"/>
                  </a:cubicBezTo>
                  <a:cubicBezTo>
                    <a:pt x="321" y="308"/>
                    <a:pt x="322" y="309"/>
                    <a:pt x="332" y="318"/>
                  </a:cubicBezTo>
                  <a:cubicBezTo>
                    <a:pt x="342" y="327"/>
                    <a:pt x="352" y="336"/>
                    <a:pt x="362" y="344"/>
                  </a:cubicBezTo>
                  <a:cubicBezTo>
                    <a:pt x="392" y="370"/>
                    <a:pt x="392" y="370"/>
                    <a:pt x="392" y="370"/>
                  </a:cubicBezTo>
                  <a:cubicBezTo>
                    <a:pt x="393" y="371"/>
                    <a:pt x="400" y="379"/>
                    <a:pt x="391" y="388"/>
                  </a:cubicBezTo>
                  <a:cubicBezTo>
                    <a:pt x="386" y="393"/>
                    <a:pt x="378" y="395"/>
                    <a:pt x="373" y="395"/>
                  </a:cubicBezTo>
                  <a:cubicBezTo>
                    <a:pt x="367" y="395"/>
                    <a:pt x="363" y="394"/>
                    <a:pt x="362" y="394"/>
                  </a:cubicBezTo>
                  <a:cubicBezTo>
                    <a:pt x="361" y="394"/>
                    <a:pt x="356" y="394"/>
                    <a:pt x="344" y="388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4" y="347"/>
                    <a:pt x="290" y="348"/>
                    <a:pt x="288" y="350"/>
                  </a:cubicBezTo>
                  <a:cubicBezTo>
                    <a:pt x="286" y="353"/>
                    <a:pt x="286" y="357"/>
                    <a:pt x="288" y="359"/>
                  </a:cubicBezTo>
                  <a:cubicBezTo>
                    <a:pt x="305" y="376"/>
                    <a:pt x="321" y="388"/>
                    <a:pt x="334" y="397"/>
                  </a:cubicBezTo>
                  <a:cubicBezTo>
                    <a:pt x="335" y="401"/>
                    <a:pt x="336" y="410"/>
                    <a:pt x="328" y="414"/>
                  </a:cubicBezTo>
                  <a:cubicBezTo>
                    <a:pt x="325" y="415"/>
                    <a:pt x="322" y="416"/>
                    <a:pt x="317" y="416"/>
                  </a:cubicBezTo>
                  <a:cubicBezTo>
                    <a:pt x="292" y="417"/>
                    <a:pt x="256" y="397"/>
                    <a:pt x="255" y="397"/>
                  </a:cubicBezTo>
                  <a:cubicBezTo>
                    <a:pt x="249" y="393"/>
                    <a:pt x="249" y="393"/>
                    <a:pt x="249" y="393"/>
                  </a:cubicBezTo>
                  <a:cubicBezTo>
                    <a:pt x="250" y="393"/>
                    <a:pt x="250" y="392"/>
                    <a:pt x="250" y="392"/>
                  </a:cubicBezTo>
                  <a:cubicBezTo>
                    <a:pt x="256" y="384"/>
                    <a:pt x="259" y="375"/>
                    <a:pt x="259" y="366"/>
                  </a:cubicBezTo>
                  <a:cubicBezTo>
                    <a:pt x="259" y="357"/>
                    <a:pt x="255" y="349"/>
                    <a:pt x="249" y="345"/>
                  </a:cubicBezTo>
                  <a:cubicBezTo>
                    <a:pt x="240" y="338"/>
                    <a:pt x="227" y="340"/>
                    <a:pt x="216" y="348"/>
                  </a:cubicBezTo>
                  <a:cubicBezTo>
                    <a:pt x="216" y="345"/>
                    <a:pt x="217" y="342"/>
                    <a:pt x="217" y="339"/>
                  </a:cubicBezTo>
                  <a:cubicBezTo>
                    <a:pt x="217" y="328"/>
                    <a:pt x="213" y="320"/>
                    <a:pt x="206" y="315"/>
                  </a:cubicBezTo>
                  <a:cubicBezTo>
                    <a:pt x="198" y="309"/>
                    <a:pt x="187" y="310"/>
                    <a:pt x="176" y="316"/>
                  </a:cubicBezTo>
                  <a:cubicBezTo>
                    <a:pt x="177" y="303"/>
                    <a:pt x="174" y="292"/>
                    <a:pt x="165" y="286"/>
                  </a:cubicBezTo>
                  <a:cubicBezTo>
                    <a:pt x="156" y="280"/>
                    <a:pt x="144" y="281"/>
                    <a:pt x="133" y="286"/>
                  </a:cubicBezTo>
                  <a:cubicBezTo>
                    <a:pt x="135" y="274"/>
                    <a:pt x="132" y="263"/>
                    <a:pt x="123" y="257"/>
                  </a:cubicBezTo>
                  <a:cubicBezTo>
                    <a:pt x="110" y="248"/>
                    <a:pt x="90" y="254"/>
                    <a:pt x="77" y="270"/>
                  </a:cubicBezTo>
                  <a:cubicBezTo>
                    <a:pt x="15" y="225"/>
                    <a:pt x="15" y="225"/>
                    <a:pt x="15" y="225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196" y="58"/>
                    <a:pt x="184" y="76"/>
                    <a:pt x="180" y="90"/>
                  </a:cubicBezTo>
                  <a:cubicBezTo>
                    <a:pt x="175" y="109"/>
                    <a:pt x="148" y="160"/>
                    <a:pt x="148" y="161"/>
                  </a:cubicBezTo>
                  <a:cubicBezTo>
                    <a:pt x="148" y="162"/>
                    <a:pt x="143" y="174"/>
                    <a:pt x="147" y="188"/>
                  </a:cubicBezTo>
                  <a:cubicBezTo>
                    <a:pt x="150" y="198"/>
                    <a:pt x="164" y="200"/>
                    <a:pt x="180" y="199"/>
                  </a:cubicBezTo>
                  <a:cubicBezTo>
                    <a:pt x="192" y="199"/>
                    <a:pt x="206" y="196"/>
                    <a:pt x="216" y="194"/>
                  </a:cubicBezTo>
                  <a:cubicBezTo>
                    <a:pt x="219" y="193"/>
                    <a:pt x="277" y="178"/>
                    <a:pt x="274" y="138"/>
                  </a:cubicBezTo>
                  <a:cubicBezTo>
                    <a:pt x="273" y="136"/>
                    <a:pt x="274" y="134"/>
                    <a:pt x="276" y="132"/>
                  </a:cubicBezTo>
                  <a:cubicBezTo>
                    <a:pt x="281" y="126"/>
                    <a:pt x="301" y="118"/>
                    <a:pt x="317" y="114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89" y="277"/>
                    <a:pt x="489" y="277"/>
                    <a:pt x="489" y="277"/>
                  </a:cubicBezTo>
                  <a:cubicBezTo>
                    <a:pt x="494" y="281"/>
                    <a:pt x="494" y="281"/>
                    <a:pt x="494" y="281"/>
                  </a:cubicBezTo>
                  <a:cubicBezTo>
                    <a:pt x="494" y="281"/>
                    <a:pt x="509" y="304"/>
                    <a:pt x="494" y="319"/>
                  </a:cubicBezTo>
                  <a:close/>
                  <a:moveTo>
                    <a:pt x="492" y="262"/>
                  </a:moveTo>
                  <a:cubicBezTo>
                    <a:pt x="332" y="112"/>
                    <a:pt x="332" y="112"/>
                    <a:pt x="332" y="112"/>
                  </a:cubicBezTo>
                  <a:cubicBezTo>
                    <a:pt x="322" y="101"/>
                    <a:pt x="322" y="101"/>
                    <a:pt x="322" y="101"/>
                  </a:cubicBezTo>
                  <a:cubicBezTo>
                    <a:pt x="318" y="101"/>
                    <a:pt x="280" y="108"/>
                    <a:pt x="266" y="124"/>
                  </a:cubicBezTo>
                  <a:cubicBezTo>
                    <a:pt x="262" y="128"/>
                    <a:pt x="260" y="134"/>
                    <a:pt x="261" y="139"/>
                  </a:cubicBezTo>
                  <a:cubicBezTo>
                    <a:pt x="264" y="168"/>
                    <a:pt x="214" y="181"/>
                    <a:pt x="213" y="181"/>
                  </a:cubicBezTo>
                  <a:cubicBezTo>
                    <a:pt x="189" y="187"/>
                    <a:pt x="163" y="188"/>
                    <a:pt x="160" y="184"/>
                  </a:cubicBezTo>
                  <a:cubicBezTo>
                    <a:pt x="157" y="175"/>
                    <a:pt x="160" y="167"/>
                    <a:pt x="160" y="167"/>
                  </a:cubicBezTo>
                  <a:cubicBezTo>
                    <a:pt x="161" y="164"/>
                    <a:pt x="187" y="113"/>
                    <a:pt x="192" y="94"/>
                  </a:cubicBezTo>
                  <a:cubicBezTo>
                    <a:pt x="197" y="77"/>
                    <a:pt x="218" y="51"/>
                    <a:pt x="222" y="46"/>
                  </a:cubicBezTo>
                  <a:cubicBezTo>
                    <a:pt x="231" y="41"/>
                    <a:pt x="292" y="14"/>
                    <a:pt x="326" y="23"/>
                  </a:cubicBezTo>
                  <a:cubicBezTo>
                    <a:pt x="365" y="33"/>
                    <a:pt x="381" y="43"/>
                    <a:pt x="381" y="43"/>
                  </a:cubicBezTo>
                  <a:cubicBezTo>
                    <a:pt x="382" y="44"/>
                    <a:pt x="383" y="44"/>
                    <a:pt x="384" y="44"/>
                  </a:cubicBezTo>
                  <a:cubicBezTo>
                    <a:pt x="386" y="45"/>
                    <a:pt x="444" y="56"/>
                    <a:pt x="474" y="48"/>
                  </a:cubicBezTo>
                  <a:cubicBezTo>
                    <a:pt x="540" y="235"/>
                    <a:pt x="540" y="235"/>
                    <a:pt x="540" y="235"/>
                  </a:cubicBezTo>
                  <a:lnTo>
                    <a:pt x="492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4641309" y="2722955"/>
              <a:ext cx="1522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/>
                <a:t>厂庆旅游</a:t>
              </a:r>
              <a:endParaRPr lang="zh-CN" altLang="en-US" sz="2000" b="1" spc="600" dirty="0"/>
            </a:p>
          </p:txBody>
        </p:sp>
        <p:sp>
          <p:nvSpPr>
            <p:cNvPr id="151" name="文本框 150"/>
            <p:cNvSpPr txBox="1"/>
            <p:nvPr/>
          </p:nvSpPr>
          <p:spPr>
            <a:xfrm>
              <a:off x="4602247" y="3090301"/>
              <a:ext cx="3359498" cy="943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厂庆放假安排旅游活动，法定节假日依国家法定安排</a:t>
              </a:r>
              <a:endParaRPr lang="zh-CN" altLang="en-US" b="1" dirty="0">
                <a:solidFill>
                  <a:srgbClr val="39312D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7527830" y="3790396"/>
            <a:ext cx="3359498" cy="2273115"/>
            <a:chOff x="4602247" y="1708726"/>
            <a:chExt cx="3359498" cy="2273115"/>
          </a:xfrm>
        </p:grpSpPr>
        <p:sp>
          <p:nvSpPr>
            <p:cNvPr id="153" name="Freeform 9"/>
            <p:cNvSpPr/>
            <p:nvPr/>
          </p:nvSpPr>
          <p:spPr bwMode="auto">
            <a:xfrm flipV="1">
              <a:off x="4675047" y="3091522"/>
              <a:ext cx="1445907" cy="34646"/>
            </a:xfrm>
            <a:custGeom>
              <a:avLst/>
              <a:gdLst>
                <a:gd name="T0" fmla="*/ 1371 w 1378"/>
                <a:gd name="T1" fmla="*/ 14 h 14"/>
                <a:gd name="T2" fmla="*/ 7 w 1378"/>
                <a:gd name="T3" fmla="*/ 14 h 14"/>
                <a:gd name="T4" fmla="*/ 0 w 1378"/>
                <a:gd name="T5" fmla="*/ 7 h 14"/>
                <a:gd name="T6" fmla="*/ 7 w 1378"/>
                <a:gd name="T7" fmla="*/ 0 h 14"/>
                <a:gd name="T8" fmla="*/ 1371 w 1378"/>
                <a:gd name="T9" fmla="*/ 0 h 14"/>
                <a:gd name="T10" fmla="*/ 1378 w 1378"/>
                <a:gd name="T11" fmla="*/ 7 h 14"/>
                <a:gd name="T12" fmla="*/ 1371 w 137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4">
                  <a:moveTo>
                    <a:pt x="137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71" y="0"/>
                    <a:pt x="1371" y="0"/>
                    <a:pt x="1371" y="0"/>
                  </a:cubicBezTo>
                  <a:cubicBezTo>
                    <a:pt x="1375" y="0"/>
                    <a:pt x="1378" y="3"/>
                    <a:pt x="1378" y="7"/>
                  </a:cubicBezTo>
                  <a:cubicBezTo>
                    <a:pt x="1378" y="11"/>
                    <a:pt x="1375" y="14"/>
                    <a:pt x="1371" y="14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Oval 10"/>
            <p:cNvSpPr>
              <a:spLocks noChangeArrowheads="1"/>
            </p:cNvSpPr>
            <p:nvPr/>
          </p:nvSpPr>
          <p:spPr bwMode="auto">
            <a:xfrm>
              <a:off x="6032838" y="3018021"/>
              <a:ext cx="176232" cy="181646"/>
            </a:xfrm>
            <a:prstGeom prst="ellipse">
              <a:avLst/>
            </a:pr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5"/>
            <p:cNvSpPr>
              <a:spLocks noEditPoints="1"/>
            </p:cNvSpPr>
            <p:nvPr/>
          </p:nvSpPr>
          <p:spPr bwMode="auto">
            <a:xfrm>
              <a:off x="5885668" y="1708726"/>
              <a:ext cx="1024705" cy="1417442"/>
            </a:xfrm>
            <a:custGeom>
              <a:avLst/>
              <a:gdLst>
                <a:gd name="T0" fmla="*/ 577 w 1154"/>
                <a:gd name="T1" fmla="*/ 0 h 1597"/>
                <a:gd name="T2" fmla="*/ 0 w 1154"/>
                <a:gd name="T3" fmla="*/ 578 h 1597"/>
                <a:gd name="T4" fmla="*/ 294 w 1154"/>
                <a:gd name="T5" fmla="*/ 1080 h 1597"/>
                <a:gd name="T6" fmla="*/ 577 w 1154"/>
                <a:gd name="T7" fmla="*/ 1597 h 1597"/>
                <a:gd name="T8" fmla="*/ 860 w 1154"/>
                <a:gd name="T9" fmla="*/ 1080 h 1597"/>
                <a:gd name="T10" fmla="*/ 1154 w 1154"/>
                <a:gd name="T11" fmla="*/ 578 h 1597"/>
                <a:gd name="T12" fmla="*/ 577 w 1154"/>
                <a:gd name="T13" fmla="*/ 0 h 1597"/>
                <a:gd name="T14" fmla="*/ 577 w 1154"/>
                <a:gd name="T15" fmla="*/ 1019 h 1597"/>
                <a:gd name="T16" fmla="*/ 139 w 1154"/>
                <a:gd name="T17" fmla="*/ 582 h 1597"/>
                <a:gd name="T18" fmla="*/ 577 w 1154"/>
                <a:gd name="T19" fmla="*/ 144 h 1597"/>
                <a:gd name="T20" fmla="*/ 1014 w 1154"/>
                <a:gd name="T21" fmla="*/ 582 h 1597"/>
                <a:gd name="T22" fmla="*/ 577 w 1154"/>
                <a:gd name="T23" fmla="*/ 1019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4" h="1597">
                  <a:moveTo>
                    <a:pt x="577" y="0"/>
                  </a:moveTo>
                  <a:cubicBezTo>
                    <a:pt x="258" y="0"/>
                    <a:pt x="0" y="259"/>
                    <a:pt x="0" y="578"/>
                  </a:cubicBezTo>
                  <a:cubicBezTo>
                    <a:pt x="0" y="793"/>
                    <a:pt x="118" y="981"/>
                    <a:pt x="294" y="1080"/>
                  </a:cubicBezTo>
                  <a:cubicBezTo>
                    <a:pt x="294" y="1080"/>
                    <a:pt x="543" y="1218"/>
                    <a:pt x="577" y="1597"/>
                  </a:cubicBezTo>
                  <a:cubicBezTo>
                    <a:pt x="611" y="1218"/>
                    <a:pt x="860" y="1080"/>
                    <a:pt x="860" y="1080"/>
                  </a:cubicBezTo>
                  <a:cubicBezTo>
                    <a:pt x="1036" y="981"/>
                    <a:pt x="1154" y="793"/>
                    <a:pt x="1154" y="578"/>
                  </a:cubicBezTo>
                  <a:cubicBezTo>
                    <a:pt x="1154" y="259"/>
                    <a:pt x="896" y="0"/>
                    <a:pt x="577" y="0"/>
                  </a:cubicBezTo>
                  <a:close/>
                  <a:moveTo>
                    <a:pt x="577" y="1019"/>
                  </a:moveTo>
                  <a:cubicBezTo>
                    <a:pt x="335" y="1019"/>
                    <a:pt x="139" y="824"/>
                    <a:pt x="139" y="582"/>
                  </a:cubicBezTo>
                  <a:cubicBezTo>
                    <a:pt x="139" y="340"/>
                    <a:pt x="335" y="144"/>
                    <a:pt x="577" y="144"/>
                  </a:cubicBezTo>
                  <a:cubicBezTo>
                    <a:pt x="819" y="144"/>
                    <a:pt x="1014" y="340"/>
                    <a:pt x="1014" y="582"/>
                  </a:cubicBezTo>
                  <a:cubicBezTo>
                    <a:pt x="1014" y="824"/>
                    <a:pt x="819" y="1019"/>
                    <a:pt x="577" y="1019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 bwMode="auto">
            <a:xfrm>
              <a:off x="6077098" y="1904455"/>
              <a:ext cx="639049" cy="639049"/>
            </a:xfrm>
            <a:prstGeom prst="ellipse">
              <a:avLst/>
            </a:prstGeom>
            <a:gradFill flip="none" rotWithShape="1">
              <a:gsLst>
                <a:gs pos="20000">
                  <a:schemeClr val="bg1"/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57" name="Oval 9"/>
            <p:cNvSpPr>
              <a:spLocks noChangeArrowheads="1"/>
            </p:cNvSpPr>
            <p:nvPr/>
          </p:nvSpPr>
          <p:spPr bwMode="auto">
            <a:xfrm>
              <a:off x="6146452" y="1964104"/>
              <a:ext cx="500340" cy="506516"/>
            </a:xfrm>
            <a:prstGeom prst="ellipse">
              <a:avLst/>
            </a:prstGeom>
            <a:solidFill>
              <a:srgbClr val="F04D14"/>
            </a:solidFill>
            <a:ln w="28575">
              <a:noFill/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58" name="Freeform 14"/>
            <p:cNvSpPr>
              <a:spLocks noEditPoints="1"/>
            </p:cNvSpPr>
            <p:nvPr/>
          </p:nvSpPr>
          <p:spPr bwMode="auto">
            <a:xfrm>
              <a:off x="6216666" y="2088344"/>
              <a:ext cx="379236" cy="294367"/>
            </a:xfrm>
            <a:custGeom>
              <a:avLst/>
              <a:gdLst>
                <a:gd name="T0" fmla="*/ 481 w 555"/>
                <a:gd name="T1" fmla="*/ 34 h 430"/>
                <a:gd name="T2" fmla="*/ 330 w 555"/>
                <a:gd name="T3" fmla="*/ 10 h 430"/>
                <a:gd name="T4" fmla="*/ 63 w 555"/>
                <a:gd name="T5" fmla="*/ 35 h 430"/>
                <a:gd name="T6" fmla="*/ 71 w 555"/>
                <a:gd name="T7" fmla="*/ 281 h 430"/>
                <a:gd name="T8" fmla="*/ 103 w 555"/>
                <a:gd name="T9" fmla="*/ 326 h 430"/>
                <a:gd name="T10" fmla="*/ 149 w 555"/>
                <a:gd name="T11" fmla="*/ 359 h 430"/>
                <a:gd name="T12" fmla="*/ 175 w 555"/>
                <a:gd name="T13" fmla="*/ 387 h 430"/>
                <a:gd name="T14" fmla="*/ 220 w 555"/>
                <a:gd name="T15" fmla="*/ 411 h 430"/>
                <a:gd name="T16" fmla="*/ 249 w 555"/>
                <a:gd name="T17" fmla="*/ 408 h 430"/>
                <a:gd name="T18" fmla="*/ 348 w 555"/>
                <a:gd name="T19" fmla="*/ 404 h 430"/>
                <a:gd name="T20" fmla="*/ 401 w 555"/>
                <a:gd name="T21" fmla="*/ 396 h 430"/>
                <a:gd name="T22" fmla="*/ 449 w 555"/>
                <a:gd name="T23" fmla="*/ 363 h 430"/>
                <a:gd name="T24" fmla="*/ 480 w 555"/>
                <a:gd name="T25" fmla="*/ 338 h 430"/>
                <a:gd name="T26" fmla="*/ 503 w 555"/>
                <a:gd name="T27" fmla="*/ 272 h 430"/>
                <a:gd name="T28" fmla="*/ 83 w 555"/>
                <a:gd name="T29" fmla="*/ 314 h 430"/>
                <a:gd name="T30" fmla="*/ 116 w 555"/>
                <a:gd name="T31" fmla="*/ 267 h 430"/>
                <a:gd name="T32" fmla="*/ 156 w 555"/>
                <a:gd name="T33" fmla="*/ 335 h 430"/>
                <a:gd name="T34" fmla="*/ 148 w 555"/>
                <a:gd name="T35" fmla="*/ 294 h 430"/>
                <a:gd name="T36" fmla="*/ 197 w 555"/>
                <a:gd name="T37" fmla="*/ 359 h 430"/>
                <a:gd name="T38" fmla="*/ 168 w 555"/>
                <a:gd name="T39" fmla="*/ 339 h 430"/>
                <a:gd name="T40" fmla="*/ 204 w 555"/>
                <a:gd name="T41" fmla="*/ 338 h 430"/>
                <a:gd name="T42" fmla="*/ 212 w 555"/>
                <a:gd name="T43" fmla="*/ 397 h 430"/>
                <a:gd name="T44" fmla="*/ 241 w 555"/>
                <a:gd name="T45" fmla="*/ 355 h 430"/>
                <a:gd name="T46" fmla="*/ 494 w 555"/>
                <a:gd name="T47" fmla="*/ 319 h 430"/>
                <a:gd name="T48" fmla="*/ 453 w 555"/>
                <a:gd name="T49" fmla="*/ 318 h 430"/>
                <a:gd name="T50" fmla="*/ 358 w 555"/>
                <a:gd name="T51" fmla="*/ 251 h 430"/>
                <a:gd name="T52" fmla="*/ 440 w 555"/>
                <a:gd name="T53" fmla="*/ 353 h 430"/>
                <a:gd name="T54" fmla="*/ 371 w 555"/>
                <a:gd name="T55" fmla="*/ 334 h 430"/>
                <a:gd name="T56" fmla="*/ 333 w 555"/>
                <a:gd name="T57" fmla="*/ 302 h 430"/>
                <a:gd name="T58" fmla="*/ 332 w 555"/>
                <a:gd name="T59" fmla="*/ 318 h 430"/>
                <a:gd name="T60" fmla="*/ 391 w 555"/>
                <a:gd name="T61" fmla="*/ 388 h 430"/>
                <a:gd name="T62" fmla="*/ 344 w 555"/>
                <a:gd name="T63" fmla="*/ 388 h 430"/>
                <a:gd name="T64" fmla="*/ 288 w 555"/>
                <a:gd name="T65" fmla="*/ 359 h 430"/>
                <a:gd name="T66" fmla="*/ 317 w 555"/>
                <a:gd name="T67" fmla="*/ 416 h 430"/>
                <a:gd name="T68" fmla="*/ 250 w 555"/>
                <a:gd name="T69" fmla="*/ 392 h 430"/>
                <a:gd name="T70" fmla="*/ 216 w 555"/>
                <a:gd name="T71" fmla="*/ 348 h 430"/>
                <a:gd name="T72" fmla="*/ 176 w 555"/>
                <a:gd name="T73" fmla="*/ 316 h 430"/>
                <a:gd name="T74" fmla="*/ 123 w 555"/>
                <a:gd name="T75" fmla="*/ 257 h 430"/>
                <a:gd name="T76" fmla="*/ 73 w 555"/>
                <a:gd name="T77" fmla="*/ 43 h 430"/>
                <a:gd name="T78" fmla="*/ 148 w 555"/>
                <a:gd name="T79" fmla="*/ 161 h 430"/>
                <a:gd name="T80" fmla="*/ 216 w 555"/>
                <a:gd name="T81" fmla="*/ 194 h 430"/>
                <a:gd name="T82" fmla="*/ 317 w 555"/>
                <a:gd name="T83" fmla="*/ 114 h 430"/>
                <a:gd name="T84" fmla="*/ 494 w 555"/>
                <a:gd name="T85" fmla="*/ 281 h 430"/>
                <a:gd name="T86" fmla="*/ 332 w 555"/>
                <a:gd name="T87" fmla="*/ 112 h 430"/>
                <a:gd name="T88" fmla="*/ 261 w 555"/>
                <a:gd name="T89" fmla="*/ 139 h 430"/>
                <a:gd name="T90" fmla="*/ 160 w 555"/>
                <a:gd name="T91" fmla="*/ 167 h 430"/>
                <a:gd name="T92" fmla="*/ 326 w 555"/>
                <a:gd name="T93" fmla="*/ 23 h 430"/>
                <a:gd name="T94" fmla="*/ 474 w 555"/>
                <a:gd name="T95" fmla="*/ 4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5" h="430">
                  <a:moveTo>
                    <a:pt x="554" y="236"/>
                  </a:moveTo>
                  <a:cubicBezTo>
                    <a:pt x="484" y="38"/>
                    <a:pt x="484" y="38"/>
                    <a:pt x="484" y="38"/>
                  </a:cubicBezTo>
                  <a:cubicBezTo>
                    <a:pt x="483" y="36"/>
                    <a:pt x="482" y="35"/>
                    <a:pt x="481" y="34"/>
                  </a:cubicBezTo>
                  <a:cubicBezTo>
                    <a:pt x="479" y="34"/>
                    <a:pt x="477" y="34"/>
                    <a:pt x="476" y="34"/>
                  </a:cubicBezTo>
                  <a:cubicBezTo>
                    <a:pt x="456" y="42"/>
                    <a:pt x="406" y="35"/>
                    <a:pt x="387" y="32"/>
                  </a:cubicBezTo>
                  <a:cubicBezTo>
                    <a:pt x="382" y="29"/>
                    <a:pt x="365" y="19"/>
                    <a:pt x="330" y="10"/>
                  </a:cubicBezTo>
                  <a:cubicBezTo>
                    <a:pt x="290" y="0"/>
                    <a:pt x="227" y="29"/>
                    <a:pt x="216" y="34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6" y="30"/>
                    <a:pt x="64" y="32"/>
                    <a:pt x="63" y="35"/>
                  </a:cubicBezTo>
                  <a:cubicBezTo>
                    <a:pt x="1" y="226"/>
                    <a:pt x="1" y="226"/>
                    <a:pt x="1" y="226"/>
                  </a:cubicBezTo>
                  <a:cubicBezTo>
                    <a:pt x="0" y="228"/>
                    <a:pt x="1" y="231"/>
                    <a:pt x="3" y="233"/>
                  </a:cubicBezTo>
                  <a:cubicBezTo>
                    <a:pt x="71" y="281"/>
                    <a:pt x="71" y="281"/>
                    <a:pt x="71" y="281"/>
                  </a:cubicBezTo>
                  <a:cubicBezTo>
                    <a:pt x="62" y="298"/>
                    <a:pt x="64" y="316"/>
                    <a:pt x="76" y="324"/>
                  </a:cubicBezTo>
                  <a:cubicBezTo>
                    <a:pt x="80" y="327"/>
                    <a:pt x="86" y="329"/>
                    <a:pt x="91" y="329"/>
                  </a:cubicBezTo>
                  <a:cubicBezTo>
                    <a:pt x="95" y="328"/>
                    <a:pt x="99" y="327"/>
                    <a:pt x="103" y="326"/>
                  </a:cubicBezTo>
                  <a:cubicBezTo>
                    <a:pt x="100" y="340"/>
                    <a:pt x="103" y="353"/>
                    <a:pt x="113" y="360"/>
                  </a:cubicBezTo>
                  <a:cubicBezTo>
                    <a:pt x="118" y="363"/>
                    <a:pt x="124" y="365"/>
                    <a:pt x="130" y="365"/>
                  </a:cubicBezTo>
                  <a:cubicBezTo>
                    <a:pt x="136" y="364"/>
                    <a:pt x="143" y="362"/>
                    <a:pt x="149" y="359"/>
                  </a:cubicBezTo>
                  <a:cubicBezTo>
                    <a:pt x="149" y="359"/>
                    <a:pt x="148" y="359"/>
                    <a:pt x="148" y="359"/>
                  </a:cubicBezTo>
                  <a:cubicBezTo>
                    <a:pt x="148" y="369"/>
                    <a:pt x="152" y="378"/>
                    <a:pt x="159" y="383"/>
                  </a:cubicBezTo>
                  <a:cubicBezTo>
                    <a:pt x="164" y="386"/>
                    <a:pt x="169" y="387"/>
                    <a:pt x="175" y="387"/>
                  </a:cubicBezTo>
                  <a:cubicBezTo>
                    <a:pt x="182" y="387"/>
                    <a:pt x="189" y="383"/>
                    <a:pt x="196" y="378"/>
                  </a:cubicBezTo>
                  <a:cubicBezTo>
                    <a:pt x="194" y="390"/>
                    <a:pt x="197" y="401"/>
                    <a:pt x="205" y="407"/>
                  </a:cubicBezTo>
                  <a:cubicBezTo>
                    <a:pt x="209" y="410"/>
                    <a:pt x="214" y="411"/>
                    <a:pt x="220" y="411"/>
                  </a:cubicBezTo>
                  <a:cubicBezTo>
                    <a:pt x="227" y="411"/>
                    <a:pt x="234" y="407"/>
                    <a:pt x="240" y="402"/>
                  </a:cubicBezTo>
                  <a:cubicBezTo>
                    <a:pt x="240" y="402"/>
                    <a:pt x="240" y="402"/>
                    <a:pt x="240" y="402"/>
                  </a:cubicBezTo>
                  <a:cubicBezTo>
                    <a:pt x="249" y="408"/>
                    <a:pt x="249" y="408"/>
                    <a:pt x="249" y="408"/>
                  </a:cubicBezTo>
                  <a:cubicBezTo>
                    <a:pt x="250" y="409"/>
                    <a:pt x="289" y="430"/>
                    <a:pt x="318" y="429"/>
                  </a:cubicBezTo>
                  <a:cubicBezTo>
                    <a:pt x="324" y="429"/>
                    <a:pt x="329" y="427"/>
                    <a:pt x="333" y="425"/>
                  </a:cubicBezTo>
                  <a:cubicBezTo>
                    <a:pt x="344" y="421"/>
                    <a:pt x="347" y="412"/>
                    <a:pt x="348" y="404"/>
                  </a:cubicBezTo>
                  <a:cubicBezTo>
                    <a:pt x="356" y="407"/>
                    <a:pt x="360" y="407"/>
                    <a:pt x="360" y="407"/>
                  </a:cubicBezTo>
                  <a:cubicBezTo>
                    <a:pt x="360" y="407"/>
                    <a:pt x="366" y="408"/>
                    <a:pt x="373" y="408"/>
                  </a:cubicBezTo>
                  <a:cubicBezTo>
                    <a:pt x="385" y="407"/>
                    <a:pt x="394" y="403"/>
                    <a:pt x="401" y="396"/>
                  </a:cubicBezTo>
                  <a:cubicBezTo>
                    <a:pt x="409" y="388"/>
                    <a:pt x="409" y="378"/>
                    <a:pt x="407" y="371"/>
                  </a:cubicBezTo>
                  <a:cubicBezTo>
                    <a:pt x="413" y="372"/>
                    <a:pt x="418" y="373"/>
                    <a:pt x="423" y="372"/>
                  </a:cubicBezTo>
                  <a:cubicBezTo>
                    <a:pt x="440" y="372"/>
                    <a:pt x="448" y="363"/>
                    <a:pt x="449" y="363"/>
                  </a:cubicBezTo>
                  <a:cubicBezTo>
                    <a:pt x="456" y="356"/>
                    <a:pt x="460" y="348"/>
                    <a:pt x="460" y="339"/>
                  </a:cubicBezTo>
                  <a:cubicBezTo>
                    <a:pt x="460" y="338"/>
                    <a:pt x="460" y="336"/>
                    <a:pt x="460" y="335"/>
                  </a:cubicBezTo>
                  <a:cubicBezTo>
                    <a:pt x="465" y="337"/>
                    <a:pt x="472" y="338"/>
                    <a:pt x="480" y="338"/>
                  </a:cubicBezTo>
                  <a:cubicBezTo>
                    <a:pt x="489" y="338"/>
                    <a:pt x="496" y="334"/>
                    <a:pt x="503" y="328"/>
                  </a:cubicBezTo>
                  <a:cubicBezTo>
                    <a:pt x="521" y="311"/>
                    <a:pt x="512" y="285"/>
                    <a:pt x="504" y="273"/>
                  </a:cubicBezTo>
                  <a:cubicBezTo>
                    <a:pt x="503" y="272"/>
                    <a:pt x="503" y="272"/>
                    <a:pt x="503" y="272"/>
                  </a:cubicBezTo>
                  <a:cubicBezTo>
                    <a:pt x="551" y="244"/>
                    <a:pt x="551" y="244"/>
                    <a:pt x="551" y="244"/>
                  </a:cubicBezTo>
                  <a:cubicBezTo>
                    <a:pt x="554" y="242"/>
                    <a:pt x="555" y="239"/>
                    <a:pt x="554" y="236"/>
                  </a:cubicBezTo>
                  <a:close/>
                  <a:moveTo>
                    <a:pt x="83" y="314"/>
                  </a:moveTo>
                  <a:cubicBezTo>
                    <a:pt x="75" y="308"/>
                    <a:pt x="76" y="293"/>
                    <a:pt x="85" y="280"/>
                  </a:cubicBezTo>
                  <a:cubicBezTo>
                    <a:pt x="91" y="272"/>
                    <a:pt x="100" y="266"/>
                    <a:pt x="108" y="265"/>
                  </a:cubicBezTo>
                  <a:cubicBezTo>
                    <a:pt x="111" y="265"/>
                    <a:pt x="114" y="266"/>
                    <a:pt x="116" y="267"/>
                  </a:cubicBezTo>
                  <a:cubicBezTo>
                    <a:pt x="123" y="273"/>
                    <a:pt x="123" y="288"/>
                    <a:pt x="114" y="301"/>
                  </a:cubicBezTo>
                  <a:cubicBezTo>
                    <a:pt x="105" y="313"/>
                    <a:pt x="91" y="319"/>
                    <a:pt x="83" y="314"/>
                  </a:cubicBezTo>
                  <a:close/>
                  <a:moveTo>
                    <a:pt x="156" y="335"/>
                  </a:moveTo>
                  <a:cubicBezTo>
                    <a:pt x="146" y="348"/>
                    <a:pt x="129" y="356"/>
                    <a:pt x="120" y="349"/>
                  </a:cubicBezTo>
                  <a:cubicBezTo>
                    <a:pt x="111" y="343"/>
                    <a:pt x="112" y="326"/>
                    <a:pt x="122" y="311"/>
                  </a:cubicBezTo>
                  <a:cubicBezTo>
                    <a:pt x="129" y="301"/>
                    <a:pt x="139" y="295"/>
                    <a:pt x="148" y="294"/>
                  </a:cubicBezTo>
                  <a:cubicBezTo>
                    <a:pt x="152" y="294"/>
                    <a:pt x="155" y="295"/>
                    <a:pt x="157" y="297"/>
                  </a:cubicBezTo>
                  <a:cubicBezTo>
                    <a:pt x="166" y="303"/>
                    <a:pt x="166" y="320"/>
                    <a:pt x="156" y="335"/>
                  </a:cubicBezTo>
                  <a:close/>
                  <a:moveTo>
                    <a:pt x="197" y="359"/>
                  </a:moveTo>
                  <a:cubicBezTo>
                    <a:pt x="189" y="371"/>
                    <a:pt x="174" y="377"/>
                    <a:pt x="167" y="372"/>
                  </a:cubicBezTo>
                  <a:cubicBezTo>
                    <a:pt x="162" y="369"/>
                    <a:pt x="161" y="363"/>
                    <a:pt x="161" y="359"/>
                  </a:cubicBezTo>
                  <a:cubicBezTo>
                    <a:pt x="161" y="353"/>
                    <a:pt x="164" y="345"/>
                    <a:pt x="168" y="339"/>
                  </a:cubicBezTo>
                  <a:cubicBezTo>
                    <a:pt x="175" y="330"/>
                    <a:pt x="184" y="324"/>
                    <a:pt x="191" y="324"/>
                  </a:cubicBezTo>
                  <a:cubicBezTo>
                    <a:pt x="194" y="324"/>
                    <a:pt x="197" y="324"/>
                    <a:pt x="199" y="326"/>
                  </a:cubicBezTo>
                  <a:cubicBezTo>
                    <a:pt x="204" y="329"/>
                    <a:pt x="204" y="335"/>
                    <a:pt x="204" y="338"/>
                  </a:cubicBezTo>
                  <a:cubicBezTo>
                    <a:pt x="204" y="345"/>
                    <a:pt x="202" y="353"/>
                    <a:pt x="197" y="359"/>
                  </a:cubicBezTo>
                  <a:close/>
                  <a:moveTo>
                    <a:pt x="240" y="385"/>
                  </a:moveTo>
                  <a:cubicBezTo>
                    <a:pt x="232" y="396"/>
                    <a:pt x="219" y="401"/>
                    <a:pt x="212" y="397"/>
                  </a:cubicBezTo>
                  <a:cubicBezTo>
                    <a:pt x="206" y="392"/>
                    <a:pt x="206" y="378"/>
                    <a:pt x="214" y="367"/>
                  </a:cubicBezTo>
                  <a:cubicBezTo>
                    <a:pt x="220" y="359"/>
                    <a:pt x="228" y="354"/>
                    <a:pt x="235" y="354"/>
                  </a:cubicBezTo>
                  <a:cubicBezTo>
                    <a:pt x="237" y="353"/>
                    <a:pt x="239" y="354"/>
                    <a:pt x="241" y="355"/>
                  </a:cubicBezTo>
                  <a:cubicBezTo>
                    <a:pt x="245" y="358"/>
                    <a:pt x="246" y="363"/>
                    <a:pt x="246" y="366"/>
                  </a:cubicBezTo>
                  <a:cubicBezTo>
                    <a:pt x="246" y="372"/>
                    <a:pt x="244" y="379"/>
                    <a:pt x="240" y="385"/>
                  </a:cubicBezTo>
                  <a:close/>
                  <a:moveTo>
                    <a:pt x="494" y="319"/>
                  </a:moveTo>
                  <a:cubicBezTo>
                    <a:pt x="490" y="323"/>
                    <a:pt x="485" y="325"/>
                    <a:pt x="479" y="325"/>
                  </a:cubicBezTo>
                  <a:cubicBezTo>
                    <a:pt x="466" y="326"/>
                    <a:pt x="453" y="318"/>
                    <a:pt x="453" y="318"/>
                  </a:cubicBezTo>
                  <a:cubicBezTo>
                    <a:pt x="453" y="318"/>
                    <a:pt x="453" y="318"/>
                    <a:pt x="453" y="318"/>
                  </a:cubicBezTo>
                  <a:cubicBezTo>
                    <a:pt x="366" y="241"/>
                    <a:pt x="366" y="241"/>
                    <a:pt x="366" y="241"/>
                  </a:cubicBezTo>
                  <a:cubicBezTo>
                    <a:pt x="363" y="239"/>
                    <a:pt x="359" y="239"/>
                    <a:pt x="357" y="242"/>
                  </a:cubicBezTo>
                  <a:cubicBezTo>
                    <a:pt x="355" y="245"/>
                    <a:pt x="355" y="249"/>
                    <a:pt x="358" y="251"/>
                  </a:cubicBezTo>
                  <a:cubicBezTo>
                    <a:pt x="439" y="322"/>
                    <a:pt x="439" y="322"/>
                    <a:pt x="439" y="322"/>
                  </a:cubicBezTo>
                  <a:cubicBezTo>
                    <a:pt x="440" y="323"/>
                    <a:pt x="447" y="331"/>
                    <a:pt x="447" y="339"/>
                  </a:cubicBezTo>
                  <a:cubicBezTo>
                    <a:pt x="447" y="344"/>
                    <a:pt x="445" y="349"/>
                    <a:pt x="440" y="353"/>
                  </a:cubicBezTo>
                  <a:cubicBezTo>
                    <a:pt x="440" y="354"/>
                    <a:pt x="434" y="359"/>
                    <a:pt x="422" y="359"/>
                  </a:cubicBezTo>
                  <a:cubicBezTo>
                    <a:pt x="416" y="360"/>
                    <a:pt x="409" y="359"/>
                    <a:pt x="402" y="356"/>
                  </a:cubicBezTo>
                  <a:cubicBezTo>
                    <a:pt x="402" y="356"/>
                    <a:pt x="389" y="348"/>
                    <a:pt x="371" y="334"/>
                  </a:cubicBezTo>
                  <a:cubicBezTo>
                    <a:pt x="348" y="314"/>
                    <a:pt x="338" y="306"/>
                    <a:pt x="334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0" y="300"/>
                    <a:pt x="329" y="300"/>
                    <a:pt x="328" y="300"/>
                  </a:cubicBezTo>
                  <a:cubicBezTo>
                    <a:pt x="326" y="300"/>
                    <a:pt x="323" y="302"/>
                    <a:pt x="322" y="304"/>
                  </a:cubicBezTo>
                  <a:cubicBezTo>
                    <a:pt x="321" y="308"/>
                    <a:pt x="322" y="309"/>
                    <a:pt x="332" y="318"/>
                  </a:cubicBezTo>
                  <a:cubicBezTo>
                    <a:pt x="342" y="327"/>
                    <a:pt x="352" y="336"/>
                    <a:pt x="362" y="344"/>
                  </a:cubicBezTo>
                  <a:cubicBezTo>
                    <a:pt x="392" y="370"/>
                    <a:pt x="392" y="370"/>
                    <a:pt x="392" y="370"/>
                  </a:cubicBezTo>
                  <a:cubicBezTo>
                    <a:pt x="393" y="371"/>
                    <a:pt x="400" y="379"/>
                    <a:pt x="391" y="388"/>
                  </a:cubicBezTo>
                  <a:cubicBezTo>
                    <a:pt x="386" y="393"/>
                    <a:pt x="378" y="395"/>
                    <a:pt x="373" y="395"/>
                  </a:cubicBezTo>
                  <a:cubicBezTo>
                    <a:pt x="367" y="395"/>
                    <a:pt x="363" y="394"/>
                    <a:pt x="362" y="394"/>
                  </a:cubicBezTo>
                  <a:cubicBezTo>
                    <a:pt x="361" y="394"/>
                    <a:pt x="356" y="394"/>
                    <a:pt x="344" y="388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4" y="347"/>
                    <a:pt x="290" y="348"/>
                    <a:pt x="288" y="350"/>
                  </a:cubicBezTo>
                  <a:cubicBezTo>
                    <a:pt x="286" y="353"/>
                    <a:pt x="286" y="357"/>
                    <a:pt x="288" y="359"/>
                  </a:cubicBezTo>
                  <a:cubicBezTo>
                    <a:pt x="305" y="376"/>
                    <a:pt x="321" y="388"/>
                    <a:pt x="334" y="397"/>
                  </a:cubicBezTo>
                  <a:cubicBezTo>
                    <a:pt x="335" y="401"/>
                    <a:pt x="336" y="410"/>
                    <a:pt x="328" y="414"/>
                  </a:cubicBezTo>
                  <a:cubicBezTo>
                    <a:pt x="325" y="415"/>
                    <a:pt x="322" y="416"/>
                    <a:pt x="317" y="416"/>
                  </a:cubicBezTo>
                  <a:cubicBezTo>
                    <a:pt x="292" y="417"/>
                    <a:pt x="256" y="397"/>
                    <a:pt x="255" y="397"/>
                  </a:cubicBezTo>
                  <a:cubicBezTo>
                    <a:pt x="249" y="393"/>
                    <a:pt x="249" y="393"/>
                    <a:pt x="249" y="393"/>
                  </a:cubicBezTo>
                  <a:cubicBezTo>
                    <a:pt x="250" y="393"/>
                    <a:pt x="250" y="392"/>
                    <a:pt x="250" y="392"/>
                  </a:cubicBezTo>
                  <a:cubicBezTo>
                    <a:pt x="256" y="384"/>
                    <a:pt x="259" y="375"/>
                    <a:pt x="259" y="366"/>
                  </a:cubicBezTo>
                  <a:cubicBezTo>
                    <a:pt x="259" y="357"/>
                    <a:pt x="255" y="349"/>
                    <a:pt x="249" y="345"/>
                  </a:cubicBezTo>
                  <a:cubicBezTo>
                    <a:pt x="240" y="338"/>
                    <a:pt x="227" y="340"/>
                    <a:pt x="216" y="348"/>
                  </a:cubicBezTo>
                  <a:cubicBezTo>
                    <a:pt x="216" y="345"/>
                    <a:pt x="217" y="342"/>
                    <a:pt x="217" y="339"/>
                  </a:cubicBezTo>
                  <a:cubicBezTo>
                    <a:pt x="217" y="328"/>
                    <a:pt x="213" y="320"/>
                    <a:pt x="206" y="315"/>
                  </a:cubicBezTo>
                  <a:cubicBezTo>
                    <a:pt x="198" y="309"/>
                    <a:pt x="187" y="310"/>
                    <a:pt x="176" y="316"/>
                  </a:cubicBezTo>
                  <a:cubicBezTo>
                    <a:pt x="177" y="303"/>
                    <a:pt x="174" y="292"/>
                    <a:pt x="165" y="286"/>
                  </a:cubicBezTo>
                  <a:cubicBezTo>
                    <a:pt x="156" y="280"/>
                    <a:pt x="144" y="281"/>
                    <a:pt x="133" y="286"/>
                  </a:cubicBezTo>
                  <a:cubicBezTo>
                    <a:pt x="135" y="274"/>
                    <a:pt x="132" y="263"/>
                    <a:pt x="123" y="257"/>
                  </a:cubicBezTo>
                  <a:cubicBezTo>
                    <a:pt x="110" y="248"/>
                    <a:pt x="90" y="254"/>
                    <a:pt x="77" y="270"/>
                  </a:cubicBezTo>
                  <a:cubicBezTo>
                    <a:pt x="15" y="225"/>
                    <a:pt x="15" y="225"/>
                    <a:pt x="15" y="225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196" y="58"/>
                    <a:pt x="184" y="76"/>
                    <a:pt x="180" y="90"/>
                  </a:cubicBezTo>
                  <a:cubicBezTo>
                    <a:pt x="175" y="109"/>
                    <a:pt x="148" y="160"/>
                    <a:pt x="148" y="161"/>
                  </a:cubicBezTo>
                  <a:cubicBezTo>
                    <a:pt x="148" y="162"/>
                    <a:pt x="143" y="174"/>
                    <a:pt x="147" y="188"/>
                  </a:cubicBezTo>
                  <a:cubicBezTo>
                    <a:pt x="150" y="198"/>
                    <a:pt x="164" y="200"/>
                    <a:pt x="180" y="199"/>
                  </a:cubicBezTo>
                  <a:cubicBezTo>
                    <a:pt x="192" y="199"/>
                    <a:pt x="206" y="196"/>
                    <a:pt x="216" y="194"/>
                  </a:cubicBezTo>
                  <a:cubicBezTo>
                    <a:pt x="219" y="193"/>
                    <a:pt x="277" y="178"/>
                    <a:pt x="274" y="138"/>
                  </a:cubicBezTo>
                  <a:cubicBezTo>
                    <a:pt x="273" y="136"/>
                    <a:pt x="274" y="134"/>
                    <a:pt x="276" y="132"/>
                  </a:cubicBezTo>
                  <a:cubicBezTo>
                    <a:pt x="281" y="126"/>
                    <a:pt x="301" y="118"/>
                    <a:pt x="317" y="114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89" y="277"/>
                    <a:pt x="489" y="277"/>
                    <a:pt x="489" y="277"/>
                  </a:cubicBezTo>
                  <a:cubicBezTo>
                    <a:pt x="494" y="281"/>
                    <a:pt x="494" y="281"/>
                    <a:pt x="494" y="281"/>
                  </a:cubicBezTo>
                  <a:cubicBezTo>
                    <a:pt x="494" y="281"/>
                    <a:pt x="509" y="304"/>
                    <a:pt x="494" y="319"/>
                  </a:cubicBezTo>
                  <a:close/>
                  <a:moveTo>
                    <a:pt x="492" y="262"/>
                  </a:moveTo>
                  <a:cubicBezTo>
                    <a:pt x="332" y="112"/>
                    <a:pt x="332" y="112"/>
                    <a:pt x="332" y="112"/>
                  </a:cubicBezTo>
                  <a:cubicBezTo>
                    <a:pt x="322" y="101"/>
                    <a:pt x="322" y="101"/>
                    <a:pt x="322" y="101"/>
                  </a:cubicBezTo>
                  <a:cubicBezTo>
                    <a:pt x="318" y="101"/>
                    <a:pt x="280" y="108"/>
                    <a:pt x="266" y="124"/>
                  </a:cubicBezTo>
                  <a:cubicBezTo>
                    <a:pt x="262" y="128"/>
                    <a:pt x="260" y="134"/>
                    <a:pt x="261" y="139"/>
                  </a:cubicBezTo>
                  <a:cubicBezTo>
                    <a:pt x="264" y="168"/>
                    <a:pt x="214" y="181"/>
                    <a:pt x="213" y="181"/>
                  </a:cubicBezTo>
                  <a:cubicBezTo>
                    <a:pt x="189" y="187"/>
                    <a:pt x="163" y="188"/>
                    <a:pt x="160" y="184"/>
                  </a:cubicBezTo>
                  <a:cubicBezTo>
                    <a:pt x="157" y="175"/>
                    <a:pt x="160" y="167"/>
                    <a:pt x="160" y="167"/>
                  </a:cubicBezTo>
                  <a:cubicBezTo>
                    <a:pt x="161" y="164"/>
                    <a:pt x="187" y="113"/>
                    <a:pt x="192" y="94"/>
                  </a:cubicBezTo>
                  <a:cubicBezTo>
                    <a:pt x="197" y="77"/>
                    <a:pt x="218" y="51"/>
                    <a:pt x="222" y="46"/>
                  </a:cubicBezTo>
                  <a:cubicBezTo>
                    <a:pt x="231" y="41"/>
                    <a:pt x="292" y="14"/>
                    <a:pt x="326" y="23"/>
                  </a:cubicBezTo>
                  <a:cubicBezTo>
                    <a:pt x="365" y="33"/>
                    <a:pt x="381" y="43"/>
                    <a:pt x="381" y="43"/>
                  </a:cubicBezTo>
                  <a:cubicBezTo>
                    <a:pt x="382" y="44"/>
                    <a:pt x="383" y="44"/>
                    <a:pt x="384" y="44"/>
                  </a:cubicBezTo>
                  <a:cubicBezTo>
                    <a:pt x="386" y="45"/>
                    <a:pt x="444" y="56"/>
                    <a:pt x="474" y="48"/>
                  </a:cubicBezTo>
                  <a:cubicBezTo>
                    <a:pt x="540" y="235"/>
                    <a:pt x="540" y="235"/>
                    <a:pt x="540" y="235"/>
                  </a:cubicBezTo>
                  <a:lnTo>
                    <a:pt x="492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4641309" y="2722955"/>
              <a:ext cx="152297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600" dirty="0"/>
                <a:t>五险一金</a:t>
              </a:r>
              <a:endParaRPr lang="zh-CN" altLang="en-US" sz="2000" b="1" spc="600" dirty="0"/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4602247" y="3090301"/>
              <a:ext cx="3359498" cy="89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实习转正后签订合同购买五险一金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7527830" y="1067018"/>
            <a:ext cx="3359498" cy="2673165"/>
            <a:chOff x="4602247" y="1708726"/>
            <a:chExt cx="3359498" cy="2673165"/>
          </a:xfrm>
        </p:grpSpPr>
        <p:sp>
          <p:nvSpPr>
            <p:cNvPr id="162" name="Freeform 9"/>
            <p:cNvSpPr/>
            <p:nvPr/>
          </p:nvSpPr>
          <p:spPr bwMode="auto">
            <a:xfrm flipV="1">
              <a:off x="4675047" y="3091522"/>
              <a:ext cx="1445907" cy="34646"/>
            </a:xfrm>
            <a:custGeom>
              <a:avLst/>
              <a:gdLst>
                <a:gd name="T0" fmla="*/ 1371 w 1378"/>
                <a:gd name="T1" fmla="*/ 14 h 14"/>
                <a:gd name="T2" fmla="*/ 7 w 1378"/>
                <a:gd name="T3" fmla="*/ 14 h 14"/>
                <a:gd name="T4" fmla="*/ 0 w 1378"/>
                <a:gd name="T5" fmla="*/ 7 h 14"/>
                <a:gd name="T6" fmla="*/ 7 w 1378"/>
                <a:gd name="T7" fmla="*/ 0 h 14"/>
                <a:gd name="T8" fmla="*/ 1371 w 1378"/>
                <a:gd name="T9" fmla="*/ 0 h 14"/>
                <a:gd name="T10" fmla="*/ 1378 w 1378"/>
                <a:gd name="T11" fmla="*/ 7 h 14"/>
                <a:gd name="T12" fmla="*/ 1371 w 137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4">
                  <a:moveTo>
                    <a:pt x="137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71" y="0"/>
                    <a:pt x="1371" y="0"/>
                    <a:pt x="1371" y="0"/>
                  </a:cubicBezTo>
                  <a:cubicBezTo>
                    <a:pt x="1375" y="0"/>
                    <a:pt x="1378" y="3"/>
                    <a:pt x="1378" y="7"/>
                  </a:cubicBezTo>
                  <a:cubicBezTo>
                    <a:pt x="1378" y="11"/>
                    <a:pt x="1375" y="14"/>
                    <a:pt x="1371" y="14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Oval 10"/>
            <p:cNvSpPr>
              <a:spLocks noChangeArrowheads="1"/>
            </p:cNvSpPr>
            <p:nvPr/>
          </p:nvSpPr>
          <p:spPr bwMode="auto">
            <a:xfrm>
              <a:off x="6032838" y="3018021"/>
              <a:ext cx="176232" cy="181646"/>
            </a:xfrm>
            <a:prstGeom prst="ellipse">
              <a:avLst/>
            </a:pr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5"/>
            <p:cNvSpPr>
              <a:spLocks noEditPoints="1"/>
            </p:cNvSpPr>
            <p:nvPr/>
          </p:nvSpPr>
          <p:spPr bwMode="auto">
            <a:xfrm>
              <a:off x="5885668" y="1708726"/>
              <a:ext cx="1024705" cy="1417442"/>
            </a:xfrm>
            <a:custGeom>
              <a:avLst/>
              <a:gdLst>
                <a:gd name="T0" fmla="*/ 577 w 1154"/>
                <a:gd name="T1" fmla="*/ 0 h 1597"/>
                <a:gd name="T2" fmla="*/ 0 w 1154"/>
                <a:gd name="T3" fmla="*/ 578 h 1597"/>
                <a:gd name="T4" fmla="*/ 294 w 1154"/>
                <a:gd name="T5" fmla="*/ 1080 h 1597"/>
                <a:gd name="T6" fmla="*/ 577 w 1154"/>
                <a:gd name="T7" fmla="*/ 1597 h 1597"/>
                <a:gd name="T8" fmla="*/ 860 w 1154"/>
                <a:gd name="T9" fmla="*/ 1080 h 1597"/>
                <a:gd name="T10" fmla="*/ 1154 w 1154"/>
                <a:gd name="T11" fmla="*/ 578 h 1597"/>
                <a:gd name="T12" fmla="*/ 577 w 1154"/>
                <a:gd name="T13" fmla="*/ 0 h 1597"/>
                <a:gd name="T14" fmla="*/ 577 w 1154"/>
                <a:gd name="T15" fmla="*/ 1019 h 1597"/>
                <a:gd name="T16" fmla="*/ 139 w 1154"/>
                <a:gd name="T17" fmla="*/ 582 h 1597"/>
                <a:gd name="T18" fmla="*/ 577 w 1154"/>
                <a:gd name="T19" fmla="*/ 144 h 1597"/>
                <a:gd name="T20" fmla="*/ 1014 w 1154"/>
                <a:gd name="T21" fmla="*/ 582 h 1597"/>
                <a:gd name="T22" fmla="*/ 577 w 1154"/>
                <a:gd name="T23" fmla="*/ 1019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4" h="1597">
                  <a:moveTo>
                    <a:pt x="577" y="0"/>
                  </a:moveTo>
                  <a:cubicBezTo>
                    <a:pt x="258" y="0"/>
                    <a:pt x="0" y="259"/>
                    <a:pt x="0" y="578"/>
                  </a:cubicBezTo>
                  <a:cubicBezTo>
                    <a:pt x="0" y="793"/>
                    <a:pt x="118" y="981"/>
                    <a:pt x="294" y="1080"/>
                  </a:cubicBezTo>
                  <a:cubicBezTo>
                    <a:pt x="294" y="1080"/>
                    <a:pt x="543" y="1218"/>
                    <a:pt x="577" y="1597"/>
                  </a:cubicBezTo>
                  <a:cubicBezTo>
                    <a:pt x="611" y="1218"/>
                    <a:pt x="860" y="1080"/>
                    <a:pt x="860" y="1080"/>
                  </a:cubicBezTo>
                  <a:cubicBezTo>
                    <a:pt x="1036" y="981"/>
                    <a:pt x="1154" y="793"/>
                    <a:pt x="1154" y="578"/>
                  </a:cubicBezTo>
                  <a:cubicBezTo>
                    <a:pt x="1154" y="259"/>
                    <a:pt x="896" y="0"/>
                    <a:pt x="577" y="0"/>
                  </a:cubicBezTo>
                  <a:close/>
                  <a:moveTo>
                    <a:pt x="577" y="1019"/>
                  </a:moveTo>
                  <a:cubicBezTo>
                    <a:pt x="335" y="1019"/>
                    <a:pt x="139" y="824"/>
                    <a:pt x="139" y="582"/>
                  </a:cubicBezTo>
                  <a:cubicBezTo>
                    <a:pt x="139" y="340"/>
                    <a:pt x="335" y="144"/>
                    <a:pt x="577" y="144"/>
                  </a:cubicBezTo>
                  <a:cubicBezTo>
                    <a:pt x="819" y="144"/>
                    <a:pt x="1014" y="340"/>
                    <a:pt x="1014" y="582"/>
                  </a:cubicBezTo>
                  <a:cubicBezTo>
                    <a:pt x="1014" y="824"/>
                    <a:pt x="819" y="1019"/>
                    <a:pt x="577" y="1019"/>
                  </a:cubicBezTo>
                  <a:close/>
                </a:path>
              </a:pathLst>
            </a:custGeom>
            <a:solidFill>
              <a:srgbClr val="F04D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椭圆 164"/>
            <p:cNvSpPr/>
            <p:nvPr/>
          </p:nvSpPr>
          <p:spPr bwMode="auto">
            <a:xfrm>
              <a:off x="6077098" y="1904455"/>
              <a:ext cx="639049" cy="639049"/>
            </a:xfrm>
            <a:prstGeom prst="ellipse">
              <a:avLst/>
            </a:prstGeom>
            <a:gradFill flip="none" rotWithShape="1">
              <a:gsLst>
                <a:gs pos="20000">
                  <a:schemeClr val="bg1"/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6" name="Oval 9"/>
            <p:cNvSpPr>
              <a:spLocks noChangeArrowheads="1"/>
            </p:cNvSpPr>
            <p:nvPr/>
          </p:nvSpPr>
          <p:spPr bwMode="auto">
            <a:xfrm>
              <a:off x="6146452" y="1964104"/>
              <a:ext cx="500340" cy="506516"/>
            </a:xfrm>
            <a:prstGeom prst="ellipse">
              <a:avLst/>
            </a:prstGeom>
            <a:solidFill>
              <a:srgbClr val="F04D14"/>
            </a:solidFill>
            <a:ln w="28575">
              <a:noFill/>
            </a:ln>
            <a:effectLst>
              <a:outerShdw blurRad="889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7" name="Freeform 14"/>
            <p:cNvSpPr>
              <a:spLocks noEditPoints="1"/>
            </p:cNvSpPr>
            <p:nvPr/>
          </p:nvSpPr>
          <p:spPr bwMode="auto">
            <a:xfrm>
              <a:off x="6216666" y="2088344"/>
              <a:ext cx="379236" cy="294367"/>
            </a:xfrm>
            <a:custGeom>
              <a:avLst/>
              <a:gdLst>
                <a:gd name="T0" fmla="*/ 481 w 555"/>
                <a:gd name="T1" fmla="*/ 34 h 430"/>
                <a:gd name="T2" fmla="*/ 330 w 555"/>
                <a:gd name="T3" fmla="*/ 10 h 430"/>
                <a:gd name="T4" fmla="*/ 63 w 555"/>
                <a:gd name="T5" fmla="*/ 35 h 430"/>
                <a:gd name="T6" fmla="*/ 71 w 555"/>
                <a:gd name="T7" fmla="*/ 281 h 430"/>
                <a:gd name="T8" fmla="*/ 103 w 555"/>
                <a:gd name="T9" fmla="*/ 326 h 430"/>
                <a:gd name="T10" fmla="*/ 149 w 555"/>
                <a:gd name="T11" fmla="*/ 359 h 430"/>
                <a:gd name="T12" fmla="*/ 175 w 555"/>
                <a:gd name="T13" fmla="*/ 387 h 430"/>
                <a:gd name="T14" fmla="*/ 220 w 555"/>
                <a:gd name="T15" fmla="*/ 411 h 430"/>
                <a:gd name="T16" fmla="*/ 249 w 555"/>
                <a:gd name="T17" fmla="*/ 408 h 430"/>
                <a:gd name="T18" fmla="*/ 348 w 555"/>
                <a:gd name="T19" fmla="*/ 404 h 430"/>
                <a:gd name="T20" fmla="*/ 401 w 555"/>
                <a:gd name="T21" fmla="*/ 396 h 430"/>
                <a:gd name="T22" fmla="*/ 449 w 555"/>
                <a:gd name="T23" fmla="*/ 363 h 430"/>
                <a:gd name="T24" fmla="*/ 480 w 555"/>
                <a:gd name="T25" fmla="*/ 338 h 430"/>
                <a:gd name="T26" fmla="*/ 503 w 555"/>
                <a:gd name="T27" fmla="*/ 272 h 430"/>
                <a:gd name="T28" fmla="*/ 83 w 555"/>
                <a:gd name="T29" fmla="*/ 314 h 430"/>
                <a:gd name="T30" fmla="*/ 116 w 555"/>
                <a:gd name="T31" fmla="*/ 267 h 430"/>
                <a:gd name="T32" fmla="*/ 156 w 555"/>
                <a:gd name="T33" fmla="*/ 335 h 430"/>
                <a:gd name="T34" fmla="*/ 148 w 555"/>
                <a:gd name="T35" fmla="*/ 294 h 430"/>
                <a:gd name="T36" fmla="*/ 197 w 555"/>
                <a:gd name="T37" fmla="*/ 359 h 430"/>
                <a:gd name="T38" fmla="*/ 168 w 555"/>
                <a:gd name="T39" fmla="*/ 339 h 430"/>
                <a:gd name="T40" fmla="*/ 204 w 555"/>
                <a:gd name="T41" fmla="*/ 338 h 430"/>
                <a:gd name="T42" fmla="*/ 212 w 555"/>
                <a:gd name="T43" fmla="*/ 397 h 430"/>
                <a:gd name="T44" fmla="*/ 241 w 555"/>
                <a:gd name="T45" fmla="*/ 355 h 430"/>
                <a:gd name="T46" fmla="*/ 494 w 555"/>
                <a:gd name="T47" fmla="*/ 319 h 430"/>
                <a:gd name="T48" fmla="*/ 453 w 555"/>
                <a:gd name="T49" fmla="*/ 318 h 430"/>
                <a:gd name="T50" fmla="*/ 358 w 555"/>
                <a:gd name="T51" fmla="*/ 251 h 430"/>
                <a:gd name="T52" fmla="*/ 440 w 555"/>
                <a:gd name="T53" fmla="*/ 353 h 430"/>
                <a:gd name="T54" fmla="*/ 371 w 555"/>
                <a:gd name="T55" fmla="*/ 334 h 430"/>
                <a:gd name="T56" fmla="*/ 333 w 555"/>
                <a:gd name="T57" fmla="*/ 302 h 430"/>
                <a:gd name="T58" fmla="*/ 332 w 555"/>
                <a:gd name="T59" fmla="*/ 318 h 430"/>
                <a:gd name="T60" fmla="*/ 391 w 555"/>
                <a:gd name="T61" fmla="*/ 388 h 430"/>
                <a:gd name="T62" fmla="*/ 344 w 555"/>
                <a:gd name="T63" fmla="*/ 388 h 430"/>
                <a:gd name="T64" fmla="*/ 288 w 555"/>
                <a:gd name="T65" fmla="*/ 359 h 430"/>
                <a:gd name="T66" fmla="*/ 317 w 555"/>
                <a:gd name="T67" fmla="*/ 416 h 430"/>
                <a:gd name="T68" fmla="*/ 250 w 555"/>
                <a:gd name="T69" fmla="*/ 392 h 430"/>
                <a:gd name="T70" fmla="*/ 216 w 555"/>
                <a:gd name="T71" fmla="*/ 348 h 430"/>
                <a:gd name="T72" fmla="*/ 176 w 555"/>
                <a:gd name="T73" fmla="*/ 316 h 430"/>
                <a:gd name="T74" fmla="*/ 123 w 555"/>
                <a:gd name="T75" fmla="*/ 257 h 430"/>
                <a:gd name="T76" fmla="*/ 73 w 555"/>
                <a:gd name="T77" fmla="*/ 43 h 430"/>
                <a:gd name="T78" fmla="*/ 148 w 555"/>
                <a:gd name="T79" fmla="*/ 161 h 430"/>
                <a:gd name="T80" fmla="*/ 216 w 555"/>
                <a:gd name="T81" fmla="*/ 194 h 430"/>
                <a:gd name="T82" fmla="*/ 317 w 555"/>
                <a:gd name="T83" fmla="*/ 114 h 430"/>
                <a:gd name="T84" fmla="*/ 494 w 555"/>
                <a:gd name="T85" fmla="*/ 281 h 430"/>
                <a:gd name="T86" fmla="*/ 332 w 555"/>
                <a:gd name="T87" fmla="*/ 112 h 430"/>
                <a:gd name="T88" fmla="*/ 261 w 555"/>
                <a:gd name="T89" fmla="*/ 139 h 430"/>
                <a:gd name="T90" fmla="*/ 160 w 555"/>
                <a:gd name="T91" fmla="*/ 167 h 430"/>
                <a:gd name="T92" fmla="*/ 326 w 555"/>
                <a:gd name="T93" fmla="*/ 23 h 430"/>
                <a:gd name="T94" fmla="*/ 474 w 555"/>
                <a:gd name="T95" fmla="*/ 4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5" h="430">
                  <a:moveTo>
                    <a:pt x="554" y="236"/>
                  </a:moveTo>
                  <a:cubicBezTo>
                    <a:pt x="484" y="38"/>
                    <a:pt x="484" y="38"/>
                    <a:pt x="484" y="38"/>
                  </a:cubicBezTo>
                  <a:cubicBezTo>
                    <a:pt x="483" y="36"/>
                    <a:pt x="482" y="35"/>
                    <a:pt x="481" y="34"/>
                  </a:cubicBezTo>
                  <a:cubicBezTo>
                    <a:pt x="479" y="34"/>
                    <a:pt x="477" y="34"/>
                    <a:pt x="476" y="34"/>
                  </a:cubicBezTo>
                  <a:cubicBezTo>
                    <a:pt x="456" y="42"/>
                    <a:pt x="406" y="35"/>
                    <a:pt x="387" y="32"/>
                  </a:cubicBezTo>
                  <a:cubicBezTo>
                    <a:pt x="382" y="29"/>
                    <a:pt x="365" y="19"/>
                    <a:pt x="330" y="10"/>
                  </a:cubicBezTo>
                  <a:cubicBezTo>
                    <a:pt x="290" y="0"/>
                    <a:pt x="227" y="29"/>
                    <a:pt x="216" y="34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6" y="30"/>
                    <a:pt x="64" y="32"/>
                    <a:pt x="63" y="35"/>
                  </a:cubicBezTo>
                  <a:cubicBezTo>
                    <a:pt x="1" y="226"/>
                    <a:pt x="1" y="226"/>
                    <a:pt x="1" y="226"/>
                  </a:cubicBezTo>
                  <a:cubicBezTo>
                    <a:pt x="0" y="228"/>
                    <a:pt x="1" y="231"/>
                    <a:pt x="3" y="233"/>
                  </a:cubicBezTo>
                  <a:cubicBezTo>
                    <a:pt x="71" y="281"/>
                    <a:pt x="71" y="281"/>
                    <a:pt x="71" y="281"/>
                  </a:cubicBezTo>
                  <a:cubicBezTo>
                    <a:pt x="62" y="298"/>
                    <a:pt x="64" y="316"/>
                    <a:pt x="76" y="324"/>
                  </a:cubicBezTo>
                  <a:cubicBezTo>
                    <a:pt x="80" y="327"/>
                    <a:pt x="86" y="329"/>
                    <a:pt x="91" y="329"/>
                  </a:cubicBezTo>
                  <a:cubicBezTo>
                    <a:pt x="95" y="328"/>
                    <a:pt x="99" y="327"/>
                    <a:pt x="103" y="326"/>
                  </a:cubicBezTo>
                  <a:cubicBezTo>
                    <a:pt x="100" y="340"/>
                    <a:pt x="103" y="353"/>
                    <a:pt x="113" y="360"/>
                  </a:cubicBezTo>
                  <a:cubicBezTo>
                    <a:pt x="118" y="363"/>
                    <a:pt x="124" y="365"/>
                    <a:pt x="130" y="365"/>
                  </a:cubicBezTo>
                  <a:cubicBezTo>
                    <a:pt x="136" y="364"/>
                    <a:pt x="143" y="362"/>
                    <a:pt x="149" y="359"/>
                  </a:cubicBezTo>
                  <a:cubicBezTo>
                    <a:pt x="149" y="359"/>
                    <a:pt x="148" y="359"/>
                    <a:pt x="148" y="359"/>
                  </a:cubicBezTo>
                  <a:cubicBezTo>
                    <a:pt x="148" y="369"/>
                    <a:pt x="152" y="378"/>
                    <a:pt x="159" y="383"/>
                  </a:cubicBezTo>
                  <a:cubicBezTo>
                    <a:pt x="164" y="386"/>
                    <a:pt x="169" y="387"/>
                    <a:pt x="175" y="387"/>
                  </a:cubicBezTo>
                  <a:cubicBezTo>
                    <a:pt x="182" y="387"/>
                    <a:pt x="189" y="383"/>
                    <a:pt x="196" y="378"/>
                  </a:cubicBezTo>
                  <a:cubicBezTo>
                    <a:pt x="194" y="390"/>
                    <a:pt x="197" y="401"/>
                    <a:pt x="205" y="407"/>
                  </a:cubicBezTo>
                  <a:cubicBezTo>
                    <a:pt x="209" y="410"/>
                    <a:pt x="214" y="411"/>
                    <a:pt x="220" y="411"/>
                  </a:cubicBezTo>
                  <a:cubicBezTo>
                    <a:pt x="227" y="411"/>
                    <a:pt x="234" y="407"/>
                    <a:pt x="240" y="402"/>
                  </a:cubicBezTo>
                  <a:cubicBezTo>
                    <a:pt x="240" y="402"/>
                    <a:pt x="240" y="402"/>
                    <a:pt x="240" y="402"/>
                  </a:cubicBezTo>
                  <a:cubicBezTo>
                    <a:pt x="249" y="408"/>
                    <a:pt x="249" y="408"/>
                    <a:pt x="249" y="408"/>
                  </a:cubicBezTo>
                  <a:cubicBezTo>
                    <a:pt x="250" y="409"/>
                    <a:pt x="289" y="430"/>
                    <a:pt x="318" y="429"/>
                  </a:cubicBezTo>
                  <a:cubicBezTo>
                    <a:pt x="324" y="429"/>
                    <a:pt x="329" y="427"/>
                    <a:pt x="333" y="425"/>
                  </a:cubicBezTo>
                  <a:cubicBezTo>
                    <a:pt x="344" y="421"/>
                    <a:pt x="347" y="412"/>
                    <a:pt x="348" y="404"/>
                  </a:cubicBezTo>
                  <a:cubicBezTo>
                    <a:pt x="356" y="407"/>
                    <a:pt x="360" y="407"/>
                    <a:pt x="360" y="407"/>
                  </a:cubicBezTo>
                  <a:cubicBezTo>
                    <a:pt x="360" y="407"/>
                    <a:pt x="366" y="408"/>
                    <a:pt x="373" y="408"/>
                  </a:cubicBezTo>
                  <a:cubicBezTo>
                    <a:pt x="385" y="407"/>
                    <a:pt x="394" y="403"/>
                    <a:pt x="401" y="396"/>
                  </a:cubicBezTo>
                  <a:cubicBezTo>
                    <a:pt x="409" y="388"/>
                    <a:pt x="409" y="378"/>
                    <a:pt x="407" y="371"/>
                  </a:cubicBezTo>
                  <a:cubicBezTo>
                    <a:pt x="413" y="372"/>
                    <a:pt x="418" y="373"/>
                    <a:pt x="423" y="372"/>
                  </a:cubicBezTo>
                  <a:cubicBezTo>
                    <a:pt x="440" y="372"/>
                    <a:pt x="448" y="363"/>
                    <a:pt x="449" y="363"/>
                  </a:cubicBezTo>
                  <a:cubicBezTo>
                    <a:pt x="456" y="356"/>
                    <a:pt x="460" y="348"/>
                    <a:pt x="460" y="339"/>
                  </a:cubicBezTo>
                  <a:cubicBezTo>
                    <a:pt x="460" y="338"/>
                    <a:pt x="460" y="336"/>
                    <a:pt x="460" y="335"/>
                  </a:cubicBezTo>
                  <a:cubicBezTo>
                    <a:pt x="465" y="337"/>
                    <a:pt x="472" y="338"/>
                    <a:pt x="480" y="338"/>
                  </a:cubicBezTo>
                  <a:cubicBezTo>
                    <a:pt x="489" y="338"/>
                    <a:pt x="496" y="334"/>
                    <a:pt x="503" y="328"/>
                  </a:cubicBezTo>
                  <a:cubicBezTo>
                    <a:pt x="521" y="311"/>
                    <a:pt x="512" y="285"/>
                    <a:pt x="504" y="273"/>
                  </a:cubicBezTo>
                  <a:cubicBezTo>
                    <a:pt x="503" y="272"/>
                    <a:pt x="503" y="272"/>
                    <a:pt x="503" y="272"/>
                  </a:cubicBezTo>
                  <a:cubicBezTo>
                    <a:pt x="551" y="244"/>
                    <a:pt x="551" y="244"/>
                    <a:pt x="551" y="244"/>
                  </a:cubicBezTo>
                  <a:cubicBezTo>
                    <a:pt x="554" y="242"/>
                    <a:pt x="555" y="239"/>
                    <a:pt x="554" y="236"/>
                  </a:cubicBezTo>
                  <a:close/>
                  <a:moveTo>
                    <a:pt x="83" y="314"/>
                  </a:moveTo>
                  <a:cubicBezTo>
                    <a:pt x="75" y="308"/>
                    <a:pt x="76" y="293"/>
                    <a:pt x="85" y="280"/>
                  </a:cubicBezTo>
                  <a:cubicBezTo>
                    <a:pt x="91" y="272"/>
                    <a:pt x="100" y="266"/>
                    <a:pt x="108" y="265"/>
                  </a:cubicBezTo>
                  <a:cubicBezTo>
                    <a:pt x="111" y="265"/>
                    <a:pt x="114" y="266"/>
                    <a:pt x="116" y="267"/>
                  </a:cubicBezTo>
                  <a:cubicBezTo>
                    <a:pt x="123" y="273"/>
                    <a:pt x="123" y="288"/>
                    <a:pt x="114" y="301"/>
                  </a:cubicBezTo>
                  <a:cubicBezTo>
                    <a:pt x="105" y="313"/>
                    <a:pt x="91" y="319"/>
                    <a:pt x="83" y="314"/>
                  </a:cubicBezTo>
                  <a:close/>
                  <a:moveTo>
                    <a:pt x="156" y="335"/>
                  </a:moveTo>
                  <a:cubicBezTo>
                    <a:pt x="146" y="348"/>
                    <a:pt x="129" y="356"/>
                    <a:pt x="120" y="349"/>
                  </a:cubicBezTo>
                  <a:cubicBezTo>
                    <a:pt x="111" y="343"/>
                    <a:pt x="112" y="326"/>
                    <a:pt x="122" y="311"/>
                  </a:cubicBezTo>
                  <a:cubicBezTo>
                    <a:pt x="129" y="301"/>
                    <a:pt x="139" y="295"/>
                    <a:pt x="148" y="294"/>
                  </a:cubicBezTo>
                  <a:cubicBezTo>
                    <a:pt x="152" y="294"/>
                    <a:pt x="155" y="295"/>
                    <a:pt x="157" y="297"/>
                  </a:cubicBezTo>
                  <a:cubicBezTo>
                    <a:pt x="166" y="303"/>
                    <a:pt x="166" y="320"/>
                    <a:pt x="156" y="335"/>
                  </a:cubicBezTo>
                  <a:close/>
                  <a:moveTo>
                    <a:pt x="197" y="359"/>
                  </a:moveTo>
                  <a:cubicBezTo>
                    <a:pt x="189" y="371"/>
                    <a:pt x="174" y="377"/>
                    <a:pt x="167" y="372"/>
                  </a:cubicBezTo>
                  <a:cubicBezTo>
                    <a:pt x="162" y="369"/>
                    <a:pt x="161" y="363"/>
                    <a:pt x="161" y="359"/>
                  </a:cubicBezTo>
                  <a:cubicBezTo>
                    <a:pt x="161" y="353"/>
                    <a:pt x="164" y="345"/>
                    <a:pt x="168" y="339"/>
                  </a:cubicBezTo>
                  <a:cubicBezTo>
                    <a:pt x="175" y="330"/>
                    <a:pt x="184" y="324"/>
                    <a:pt x="191" y="324"/>
                  </a:cubicBezTo>
                  <a:cubicBezTo>
                    <a:pt x="194" y="324"/>
                    <a:pt x="197" y="324"/>
                    <a:pt x="199" y="326"/>
                  </a:cubicBezTo>
                  <a:cubicBezTo>
                    <a:pt x="204" y="329"/>
                    <a:pt x="204" y="335"/>
                    <a:pt x="204" y="338"/>
                  </a:cubicBezTo>
                  <a:cubicBezTo>
                    <a:pt x="204" y="345"/>
                    <a:pt x="202" y="353"/>
                    <a:pt x="197" y="359"/>
                  </a:cubicBezTo>
                  <a:close/>
                  <a:moveTo>
                    <a:pt x="240" y="385"/>
                  </a:moveTo>
                  <a:cubicBezTo>
                    <a:pt x="232" y="396"/>
                    <a:pt x="219" y="401"/>
                    <a:pt x="212" y="397"/>
                  </a:cubicBezTo>
                  <a:cubicBezTo>
                    <a:pt x="206" y="392"/>
                    <a:pt x="206" y="378"/>
                    <a:pt x="214" y="367"/>
                  </a:cubicBezTo>
                  <a:cubicBezTo>
                    <a:pt x="220" y="359"/>
                    <a:pt x="228" y="354"/>
                    <a:pt x="235" y="354"/>
                  </a:cubicBezTo>
                  <a:cubicBezTo>
                    <a:pt x="237" y="353"/>
                    <a:pt x="239" y="354"/>
                    <a:pt x="241" y="355"/>
                  </a:cubicBezTo>
                  <a:cubicBezTo>
                    <a:pt x="245" y="358"/>
                    <a:pt x="246" y="363"/>
                    <a:pt x="246" y="366"/>
                  </a:cubicBezTo>
                  <a:cubicBezTo>
                    <a:pt x="246" y="372"/>
                    <a:pt x="244" y="379"/>
                    <a:pt x="240" y="385"/>
                  </a:cubicBezTo>
                  <a:close/>
                  <a:moveTo>
                    <a:pt x="494" y="319"/>
                  </a:moveTo>
                  <a:cubicBezTo>
                    <a:pt x="490" y="323"/>
                    <a:pt x="485" y="325"/>
                    <a:pt x="479" y="325"/>
                  </a:cubicBezTo>
                  <a:cubicBezTo>
                    <a:pt x="466" y="326"/>
                    <a:pt x="453" y="318"/>
                    <a:pt x="453" y="318"/>
                  </a:cubicBezTo>
                  <a:cubicBezTo>
                    <a:pt x="453" y="318"/>
                    <a:pt x="453" y="318"/>
                    <a:pt x="453" y="318"/>
                  </a:cubicBezTo>
                  <a:cubicBezTo>
                    <a:pt x="366" y="241"/>
                    <a:pt x="366" y="241"/>
                    <a:pt x="366" y="241"/>
                  </a:cubicBezTo>
                  <a:cubicBezTo>
                    <a:pt x="363" y="239"/>
                    <a:pt x="359" y="239"/>
                    <a:pt x="357" y="242"/>
                  </a:cubicBezTo>
                  <a:cubicBezTo>
                    <a:pt x="355" y="245"/>
                    <a:pt x="355" y="249"/>
                    <a:pt x="358" y="251"/>
                  </a:cubicBezTo>
                  <a:cubicBezTo>
                    <a:pt x="439" y="322"/>
                    <a:pt x="439" y="322"/>
                    <a:pt x="439" y="322"/>
                  </a:cubicBezTo>
                  <a:cubicBezTo>
                    <a:pt x="440" y="323"/>
                    <a:pt x="447" y="331"/>
                    <a:pt x="447" y="339"/>
                  </a:cubicBezTo>
                  <a:cubicBezTo>
                    <a:pt x="447" y="344"/>
                    <a:pt x="445" y="349"/>
                    <a:pt x="440" y="353"/>
                  </a:cubicBezTo>
                  <a:cubicBezTo>
                    <a:pt x="440" y="354"/>
                    <a:pt x="434" y="359"/>
                    <a:pt x="422" y="359"/>
                  </a:cubicBezTo>
                  <a:cubicBezTo>
                    <a:pt x="416" y="360"/>
                    <a:pt x="409" y="359"/>
                    <a:pt x="402" y="356"/>
                  </a:cubicBezTo>
                  <a:cubicBezTo>
                    <a:pt x="402" y="356"/>
                    <a:pt x="389" y="348"/>
                    <a:pt x="371" y="334"/>
                  </a:cubicBezTo>
                  <a:cubicBezTo>
                    <a:pt x="348" y="314"/>
                    <a:pt x="338" y="306"/>
                    <a:pt x="334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30" y="300"/>
                    <a:pt x="329" y="300"/>
                    <a:pt x="328" y="300"/>
                  </a:cubicBezTo>
                  <a:cubicBezTo>
                    <a:pt x="326" y="300"/>
                    <a:pt x="323" y="302"/>
                    <a:pt x="322" y="304"/>
                  </a:cubicBezTo>
                  <a:cubicBezTo>
                    <a:pt x="321" y="308"/>
                    <a:pt x="322" y="309"/>
                    <a:pt x="332" y="318"/>
                  </a:cubicBezTo>
                  <a:cubicBezTo>
                    <a:pt x="342" y="327"/>
                    <a:pt x="352" y="336"/>
                    <a:pt x="362" y="344"/>
                  </a:cubicBezTo>
                  <a:cubicBezTo>
                    <a:pt x="392" y="370"/>
                    <a:pt x="392" y="370"/>
                    <a:pt x="392" y="370"/>
                  </a:cubicBezTo>
                  <a:cubicBezTo>
                    <a:pt x="393" y="371"/>
                    <a:pt x="400" y="379"/>
                    <a:pt x="391" y="388"/>
                  </a:cubicBezTo>
                  <a:cubicBezTo>
                    <a:pt x="386" y="393"/>
                    <a:pt x="378" y="395"/>
                    <a:pt x="373" y="395"/>
                  </a:cubicBezTo>
                  <a:cubicBezTo>
                    <a:pt x="367" y="395"/>
                    <a:pt x="363" y="394"/>
                    <a:pt x="362" y="394"/>
                  </a:cubicBezTo>
                  <a:cubicBezTo>
                    <a:pt x="361" y="394"/>
                    <a:pt x="356" y="394"/>
                    <a:pt x="344" y="388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4" y="347"/>
                    <a:pt x="290" y="348"/>
                    <a:pt x="288" y="350"/>
                  </a:cubicBezTo>
                  <a:cubicBezTo>
                    <a:pt x="286" y="353"/>
                    <a:pt x="286" y="357"/>
                    <a:pt x="288" y="359"/>
                  </a:cubicBezTo>
                  <a:cubicBezTo>
                    <a:pt x="305" y="376"/>
                    <a:pt x="321" y="388"/>
                    <a:pt x="334" y="397"/>
                  </a:cubicBezTo>
                  <a:cubicBezTo>
                    <a:pt x="335" y="401"/>
                    <a:pt x="336" y="410"/>
                    <a:pt x="328" y="414"/>
                  </a:cubicBezTo>
                  <a:cubicBezTo>
                    <a:pt x="325" y="415"/>
                    <a:pt x="322" y="416"/>
                    <a:pt x="317" y="416"/>
                  </a:cubicBezTo>
                  <a:cubicBezTo>
                    <a:pt x="292" y="417"/>
                    <a:pt x="256" y="397"/>
                    <a:pt x="255" y="397"/>
                  </a:cubicBezTo>
                  <a:cubicBezTo>
                    <a:pt x="249" y="393"/>
                    <a:pt x="249" y="393"/>
                    <a:pt x="249" y="393"/>
                  </a:cubicBezTo>
                  <a:cubicBezTo>
                    <a:pt x="250" y="393"/>
                    <a:pt x="250" y="392"/>
                    <a:pt x="250" y="392"/>
                  </a:cubicBezTo>
                  <a:cubicBezTo>
                    <a:pt x="256" y="384"/>
                    <a:pt x="259" y="375"/>
                    <a:pt x="259" y="366"/>
                  </a:cubicBezTo>
                  <a:cubicBezTo>
                    <a:pt x="259" y="357"/>
                    <a:pt x="255" y="349"/>
                    <a:pt x="249" y="345"/>
                  </a:cubicBezTo>
                  <a:cubicBezTo>
                    <a:pt x="240" y="338"/>
                    <a:pt x="227" y="340"/>
                    <a:pt x="216" y="348"/>
                  </a:cubicBezTo>
                  <a:cubicBezTo>
                    <a:pt x="216" y="345"/>
                    <a:pt x="217" y="342"/>
                    <a:pt x="217" y="339"/>
                  </a:cubicBezTo>
                  <a:cubicBezTo>
                    <a:pt x="217" y="328"/>
                    <a:pt x="213" y="320"/>
                    <a:pt x="206" y="315"/>
                  </a:cubicBezTo>
                  <a:cubicBezTo>
                    <a:pt x="198" y="309"/>
                    <a:pt x="187" y="310"/>
                    <a:pt x="176" y="316"/>
                  </a:cubicBezTo>
                  <a:cubicBezTo>
                    <a:pt x="177" y="303"/>
                    <a:pt x="174" y="292"/>
                    <a:pt x="165" y="286"/>
                  </a:cubicBezTo>
                  <a:cubicBezTo>
                    <a:pt x="156" y="280"/>
                    <a:pt x="144" y="281"/>
                    <a:pt x="133" y="286"/>
                  </a:cubicBezTo>
                  <a:cubicBezTo>
                    <a:pt x="135" y="274"/>
                    <a:pt x="132" y="263"/>
                    <a:pt x="123" y="257"/>
                  </a:cubicBezTo>
                  <a:cubicBezTo>
                    <a:pt x="110" y="248"/>
                    <a:pt x="90" y="254"/>
                    <a:pt x="77" y="270"/>
                  </a:cubicBezTo>
                  <a:cubicBezTo>
                    <a:pt x="15" y="225"/>
                    <a:pt x="15" y="225"/>
                    <a:pt x="15" y="225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196" y="58"/>
                    <a:pt x="184" y="76"/>
                    <a:pt x="180" y="90"/>
                  </a:cubicBezTo>
                  <a:cubicBezTo>
                    <a:pt x="175" y="109"/>
                    <a:pt x="148" y="160"/>
                    <a:pt x="148" y="161"/>
                  </a:cubicBezTo>
                  <a:cubicBezTo>
                    <a:pt x="148" y="162"/>
                    <a:pt x="143" y="174"/>
                    <a:pt x="147" y="188"/>
                  </a:cubicBezTo>
                  <a:cubicBezTo>
                    <a:pt x="150" y="198"/>
                    <a:pt x="164" y="200"/>
                    <a:pt x="180" y="199"/>
                  </a:cubicBezTo>
                  <a:cubicBezTo>
                    <a:pt x="192" y="199"/>
                    <a:pt x="206" y="196"/>
                    <a:pt x="216" y="194"/>
                  </a:cubicBezTo>
                  <a:cubicBezTo>
                    <a:pt x="219" y="193"/>
                    <a:pt x="277" y="178"/>
                    <a:pt x="274" y="138"/>
                  </a:cubicBezTo>
                  <a:cubicBezTo>
                    <a:pt x="273" y="136"/>
                    <a:pt x="274" y="134"/>
                    <a:pt x="276" y="132"/>
                  </a:cubicBezTo>
                  <a:cubicBezTo>
                    <a:pt x="281" y="126"/>
                    <a:pt x="301" y="118"/>
                    <a:pt x="317" y="114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89" y="277"/>
                    <a:pt x="489" y="277"/>
                    <a:pt x="489" y="277"/>
                  </a:cubicBezTo>
                  <a:cubicBezTo>
                    <a:pt x="494" y="281"/>
                    <a:pt x="494" y="281"/>
                    <a:pt x="494" y="281"/>
                  </a:cubicBezTo>
                  <a:cubicBezTo>
                    <a:pt x="494" y="281"/>
                    <a:pt x="509" y="304"/>
                    <a:pt x="494" y="319"/>
                  </a:cubicBezTo>
                  <a:close/>
                  <a:moveTo>
                    <a:pt x="492" y="262"/>
                  </a:moveTo>
                  <a:cubicBezTo>
                    <a:pt x="332" y="112"/>
                    <a:pt x="332" y="112"/>
                    <a:pt x="332" y="112"/>
                  </a:cubicBezTo>
                  <a:cubicBezTo>
                    <a:pt x="322" y="101"/>
                    <a:pt x="322" y="101"/>
                    <a:pt x="322" y="101"/>
                  </a:cubicBezTo>
                  <a:cubicBezTo>
                    <a:pt x="318" y="101"/>
                    <a:pt x="280" y="108"/>
                    <a:pt x="266" y="124"/>
                  </a:cubicBezTo>
                  <a:cubicBezTo>
                    <a:pt x="262" y="128"/>
                    <a:pt x="260" y="134"/>
                    <a:pt x="261" y="139"/>
                  </a:cubicBezTo>
                  <a:cubicBezTo>
                    <a:pt x="264" y="168"/>
                    <a:pt x="214" y="181"/>
                    <a:pt x="213" y="181"/>
                  </a:cubicBezTo>
                  <a:cubicBezTo>
                    <a:pt x="189" y="187"/>
                    <a:pt x="163" y="188"/>
                    <a:pt x="160" y="184"/>
                  </a:cubicBezTo>
                  <a:cubicBezTo>
                    <a:pt x="157" y="175"/>
                    <a:pt x="160" y="167"/>
                    <a:pt x="160" y="167"/>
                  </a:cubicBezTo>
                  <a:cubicBezTo>
                    <a:pt x="161" y="164"/>
                    <a:pt x="187" y="113"/>
                    <a:pt x="192" y="94"/>
                  </a:cubicBezTo>
                  <a:cubicBezTo>
                    <a:pt x="197" y="77"/>
                    <a:pt x="218" y="51"/>
                    <a:pt x="222" y="46"/>
                  </a:cubicBezTo>
                  <a:cubicBezTo>
                    <a:pt x="231" y="41"/>
                    <a:pt x="292" y="14"/>
                    <a:pt x="326" y="23"/>
                  </a:cubicBezTo>
                  <a:cubicBezTo>
                    <a:pt x="365" y="33"/>
                    <a:pt x="381" y="43"/>
                    <a:pt x="381" y="43"/>
                  </a:cubicBezTo>
                  <a:cubicBezTo>
                    <a:pt x="382" y="44"/>
                    <a:pt x="383" y="44"/>
                    <a:pt x="384" y="44"/>
                  </a:cubicBezTo>
                  <a:cubicBezTo>
                    <a:pt x="386" y="45"/>
                    <a:pt x="444" y="56"/>
                    <a:pt x="474" y="48"/>
                  </a:cubicBezTo>
                  <a:cubicBezTo>
                    <a:pt x="540" y="235"/>
                    <a:pt x="540" y="235"/>
                    <a:pt x="540" y="235"/>
                  </a:cubicBezTo>
                  <a:lnTo>
                    <a:pt x="492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文本框 167"/>
            <p:cNvSpPr txBox="1"/>
            <p:nvPr/>
          </p:nvSpPr>
          <p:spPr>
            <a:xfrm>
              <a:off x="4641309" y="2722955"/>
              <a:ext cx="1522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600" dirty="0"/>
                <a:t>宿舍配套</a:t>
              </a:r>
              <a:endParaRPr lang="zh-CN" altLang="en-US" sz="2000" spc="600" dirty="0"/>
            </a:p>
          </p:txBody>
        </p:sp>
        <p:sp>
          <p:nvSpPr>
            <p:cNvPr id="169" name="文本框 168"/>
            <p:cNvSpPr txBox="1"/>
            <p:nvPr/>
          </p:nvSpPr>
          <p:spPr>
            <a:xfrm>
              <a:off x="4602247" y="3090301"/>
              <a:ext cx="3359498" cy="1291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b="1" dirty="0">
                  <a:solidFill>
                    <a:srgbClr val="39312D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住宿内配家私电器（彩电、空调、热水器等），全天24小时热水器供应</a:t>
              </a:r>
              <a:endParaRPr lang="zh-CN" altLang="en-US" b="1" dirty="0">
                <a:solidFill>
                  <a:srgbClr val="39312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3" name="图片 17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70023" y="-1264253"/>
            <a:ext cx="9139708" cy="6090895"/>
          </a:xfrm>
          <a:prstGeom prst="rect">
            <a:avLst/>
          </a:prstGeom>
        </p:spPr>
      </p:pic>
      <p:sp>
        <p:nvSpPr>
          <p:cNvPr id="1734" name="文本框 1733"/>
          <p:cNvSpPr txBox="1"/>
          <p:nvPr/>
        </p:nvSpPr>
        <p:spPr>
          <a:xfrm>
            <a:off x="4776204" y="2384932"/>
            <a:ext cx="478696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700" dirty="0">
                <a:solidFill>
                  <a:srgbClr val="F04D14"/>
                </a:solidFill>
              </a:rPr>
              <a:t>T</a:t>
            </a:r>
            <a:r>
              <a:rPr lang="en-US" altLang="zh-CN" sz="8000" spc="300" dirty="0"/>
              <a:t>hree</a:t>
            </a:r>
            <a:endParaRPr lang="zh-CN" altLang="en-US" sz="5400" spc="600" dirty="0"/>
          </a:p>
        </p:txBody>
      </p:sp>
      <p:sp>
        <p:nvSpPr>
          <p:cNvPr id="1735" name="文本框 1734"/>
          <p:cNvSpPr txBox="1"/>
          <p:nvPr/>
        </p:nvSpPr>
        <p:spPr>
          <a:xfrm>
            <a:off x="6247573" y="3096812"/>
            <a:ext cx="5712808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spc="600" dirty="0">
                <a:latin typeface="+mn-ea"/>
              </a:rPr>
              <a:t>岗位介绍</a:t>
            </a:r>
            <a:endParaRPr lang="zh-CN" altLang="en-US" sz="4800" spc="6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49"/>
                            </p:stCondLst>
                            <p:childTnLst>
                              <p:par>
                                <p:cTn id="14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4" grpId="0"/>
      <p:bldP spid="17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612" y="407810"/>
            <a:ext cx="1875400" cy="5624849"/>
            <a:chOff x="-660400" y="-3178175"/>
            <a:chExt cx="4406900" cy="13217525"/>
          </a:xfrm>
        </p:grpSpPr>
        <p:sp>
          <p:nvSpPr>
            <p:cNvPr id="3" name="Freeform 550"/>
            <p:cNvSpPr/>
            <p:nvPr/>
          </p:nvSpPr>
          <p:spPr bwMode="auto">
            <a:xfrm>
              <a:off x="447675" y="-1882775"/>
              <a:ext cx="2190750" cy="2674938"/>
            </a:xfrm>
            <a:custGeom>
              <a:avLst/>
              <a:gdLst>
                <a:gd name="T0" fmla="*/ 253 w 584"/>
                <a:gd name="T1" fmla="*/ 653 h 713"/>
                <a:gd name="T2" fmla="*/ 230 w 584"/>
                <a:gd name="T3" fmla="*/ 591 h 713"/>
                <a:gd name="T4" fmla="*/ 4 w 584"/>
                <a:gd name="T5" fmla="*/ 313 h 713"/>
                <a:gd name="T6" fmla="*/ 260 w 584"/>
                <a:gd name="T7" fmla="*/ 4 h 713"/>
                <a:gd name="T8" fmla="*/ 575 w 584"/>
                <a:gd name="T9" fmla="*/ 357 h 713"/>
                <a:gd name="T10" fmla="*/ 457 w 584"/>
                <a:gd name="T11" fmla="*/ 579 h 713"/>
                <a:gd name="T12" fmla="*/ 449 w 584"/>
                <a:gd name="T13" fmla="*/ 645 h 713"/>
                <a:gd name="T14" fmla="*/ 253 w 584"/>
                <a:gd name="T15" fmla="*/ 65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713">
                  <a:moveTo>
                    <a:pt x="253" y="653"/>
                  </a:moveTo>
                  <a:cubicBezTo>
                    <a:pt x="230" y="591"/>
                    <a:pt x="230" y="591"/>
                    <a:pt x="230" y="591"/>
                  </a:cubicBezTo>
                  <a:cubicBezTo>
                    <a:pt x="230" y="591"/>
                    <a:pt x="0" y="509"/>
                    <a:pt x="4" y="313"/>
                  </a:cubicBezTo>
                  <a:cubicBezTo>
                    <a:pt x="8" y="117"/>
                    <a:pt x="174" y="8"/>
                    <a:pt x="260" y="4"/>
                  </a:cubicBezTo>
                  <a:cubicBezTo>
                    <a:pt x="346" y="0"/>
                    <a:pt x="584" y="28"/>
                    <a:pt x="575" y="357"/>
                  </a:cubicBezTo>
                  <a:cubicBezTo>
                    <a:pt x="575" y="357"/>
                    <a:pt x="553" y="488"/>
                    <a:pt x="457" y="579"/>
                  </a:cubicBezTo>
                  <a:cubicBezTo>
                    <a:pt x="449" y="645"/>
                    <a:pt x="449" y="645"/>
                    <a:pt x="449" y="645"/>
                  </a:cubicBezTo>
                  <a:cubicBezTo>
                    <a:pt x="449" y="645"/>
                    <a:pt x="375" y="713"/>
                    <a:pt x="253" y="653"/>
                  </a:cubicBezTo>
                  <a:close/>
                </a:path>
              </a:pathLst>
            </a:custGeom>
            <a:solidFill>
              <a:srgbClr val="FF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51"/>
            <p:cNvSpPr/>
            <p:nvPr/>
          </p:nvSpPr>
          <p:spPr bwMode="auto">
            <a:xfrm>
              <a:off x="571500" y="-1778000"/>
              <a:ext cx="1552575" cy="858838"/>
            </a:xfrm>
            <a:custGeom>
              <a:avLst/>
              <a:gdLst>
                <a:gd name="T0" fmla="*/ 324 w 414"/>
                <a:gd name="T1" fmla="*/ 41 h 229"/>
                <a:gd name="T2" fmla="*/ 414 w 414"/>
                <a:gd name="T3" fmla="*/ 54 h 229"/>
                <a:gd name="T4" fmla="*/ 231 w 414"/>
                <a:gd name="T5" fmla="*/ 2 h 229"/>
                <a:gd name="T6" fmla="*/ 0 w 414"/>
                <a:gd name="T7" fmla="*/ 229 h 229"/>
                <a:gd name="T8" fmla="*/ 324 w 414"/>
                <a:gd name="T9" fmla="*/ 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29">
                  <a:moveTo>
                    <a:pt x="324" y="41"/>
                  </a:moveTo>
                  <a:cubicBezTo>
                    <a:pt x="355" y="42"/>
                    <a:pt x="386" y="46"/>
                    <a:pt x="414" y="54"/>
                  </a:cubicBezTo>
                  <a:cubicBezTo>
                    <a:pt x="349" y="6"/>
                    <a:pt x="272" y="0"/>
                    <a:pt x="231" y="2"/>
                  </a:cubicBezTo>
                  <a:cubicBezTo>
                    <a:pt x="162" y="5"/>
                    <a:pt x="38" y="85"/>
                    <a:pt x="0" y="229"/>
                  </a:cubicBezTo>
                  <a:cubicBezTo>
                    <a:pt x="69" y="116"/>
                    <a:pt x="190" y="40"/>
                    <a:pt x="324" y="4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552"/>
            <p:cNvSpPr/>
            <p:nvPr/>
          </p:nvSpPr>
          <p:spPr bwMode="auto">
            <a:xfrm>
              <a:off x="447675" y="-1323975"/>
              <a:ext cx="2195513" cy="2116138"/>
            </a:xfrm>
            <a:custGeom>
              <a:avLst/>
              <a:gdLst>
                <a:gd name="T0" fmla="*/ 535 w 585"/>
                <a:gd name="T1" fmla="*/ 0 h 564"/>
                <a:gd name="T2" fmla="*/ 564 w 585"/>
                <a:gd name="T3" fmla="*/ 124 h 564"/>
                <a:gd name="T4" fmla="*/ 286 w 585"/>
                <a:gd name="T5" fmla="*/ 394 h 564"/>
                <a:gd name="T6" fmla="*/ 15 w 585"/>
                <a:gd name="T7" fmla="*/ 117 h 564"/>
                <a:gd name="T8" fmla="*/ 21 w 585"/>
                <a:gd name="T9" fmla="*/ 67 h 564"/>
                <a:gd name="T10" fmla="*/ 4 w 585"/>
                <a:gd name="T11" fmla="*/ 164 h 564"/>
                <a:gd name="T12" fmla="*/ 230 w 585"/>
                <a:gd name="T13" fmla="*/ 442 h 564"/>
                <a:gd name="T14" fmla="*/ 253 w 585"/>
                <a:gd name="T15" fmla="*/ 504 h 564"/>
                <a:gd name="T16" fmla="*/ 449 w 585"/>
                <a:gd name="T17" fmla="*/ 496 h 564"/>
                <a:gd name="T18" fmla="*/ 457 w 585"/>
                <a:gd name="T19" fmla="*/ 430 h 564"/>
                <a:gd name="T20" fmla="*/ 575 w 585"/>
                <a:gd name="T21" fmla="*/ 208 h 564"/>
                <a:gd name="T22" fmla="*/ 535 w 585"/>
                <a:gd name="T2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5" h="564">
                  <a:moveTo>
                    <a:pt x="535" y="0"/>
                  </a:moveTo>
                  <a:cubicBezTo>
                    <a:pt x="554" y="38"/>
                    <a:pt x="564" y="80"/>
                    <a:pt x="564" y="124"/>
                  </a:cubicBezTo>
                  <a:cubicBezTo>
                    <a:pt x="562" y="273"/>
                    <a:pt x="436" y="396"/>
                    <a:pt x="286" y="394"/>
                  </a:cubicBezTo>
                  <a:cubicBezTo>
                    <a:pt x="137" y="393"/>
                    <a:pt x="14" y="267"/>
                    <a:pt x="15" y="117"/>
                  </a:cubicBezTo>
                  <a:cubicBezTo>
                    <a:pt x="15" y="100"/>
                    <a:pt x="17" y="84"/>
                    <a:pt x="21" y="67"/>
                  </a:cubicBezTo>
                  <a:cubicBezTo>
                    <a:pt x="11" y="97"/>
                    <a:pt x="5" y="129"/>
                    <a:pt x="4" y="164"/>
                  </a:cubicBezTo>
                  <a:cubicBezTo>
                    <a:pt x="0" y="360"/>
                    <a:pt x="230" y="442"/>
                    <a:pt x="230" y="442"/>
                  </a:cubicBezTo>
                  <a:cubicBezTo>
                    <a:pt x="253" y="504"/>
                    <a:pt x="253" y="504"/>
                    <a:pt x="253" y="504"/>
                  </a:cubicBezTo>
                  <a:cubicBezTo>
                    <a:pt x="375" y="564"/>
                    <a:pt x="449" y="496"/>
                    <a:pt x="449" y="496"/>
                  </a:cubicBezTo>
                  <a:cubicBezTo>
                    <a:pt x="457" y="430"/>
                    <a:pt x="457" y="430"/>
                    <a:pt x="457" y="430"/>
                  </a:cubicBezTo>
                  <a:cubicBezTo>
                    <a:pt x="562" y="341"/>
                    <a:pt x="575" y="208"/>
                    <a:pt x="575" y="208"/>
                  </a:cubicBezTo>
                  <a:cubicBezTo>
                    <a:pt x="585" y="108"/>
                    <a:pt x="562" y="51"/>
                    <a:pt x="535" y="0"/>
                  </a:cubicBezTo>
                  <a:close/>
                </a:path>
              </a:pathLst>
            </a:custGeom>
            <a:solidFill>
              <a:srgbClr val="EFB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53"/>
            <p:cNvSpPr/>
            <p:nvPr/>
          </p:nvSpPr>
          <p:spPr bwMode="auto">
            <a:xfrm>
              <a:off x="1273175" y="-817563"/>
              <a:ext cx="847725" cy="1358900"/>
            </a:xfrm>
            <a:custGeom>
              <a:avLst/>
              <a:gdLst>
                <a:gd name="T0" fmla="*/ 205 w 226"/>
                <a:gd name="T1" fmla="*/ 140 h 362"/>
                <a:gd name="T2" fmla="*/ 138 w 226"/>
                <a:gd name="T3" fmla="*/ 137 h 362"/>
                <a:gd name="T4" fmla="*/ 122 w 226"/>
                <a:gd name="T5" fmla="*/ 175 h 362"/>
                <a:gd name="T6" fmla="*/ 172 w 226"/>
                <a:gd name="T7" fmla="*/ 177 h 362"/>
                <a:gd name="T8" fmla="*/ 171 w 226"/>
                <a:gd name="T9" fmla="*/ 260 h 362"/>
                <a:gd name="T10" fmla="*/ 169 w 226"/>
                <a:gd name="T11" fmla="*/ 338 h 362"/>
                <a:gd name="T12" fmla="*/ 186 w 226"/>
                <a:gd name="T13" fmla="*/ 339 h 362"/>
                <a:gd name="T14" fmla="*/ 188 w 226"/>
                <a:gd name="T15" fmla="*/ 222 h 362"/>
                <a:gd name="T16" fmla="*/ 189 w 226"/>
                <a:gd name="T17" fmla="*/ 179 h 362"/>
                <a:gd name="T18" fmla="*/ 211 w 226"/>
                <a:gd name="T19" fmla="*/ 163 h 362"/>
                <a:gd name="T20" fmla="*/ 222 w 226"/>
                <a:gd name="T21" fmla="*/ 135 h 362"/>
                <a:gd name="T22" fmla="*/ 210 w 226"/>
                <a:gd name="T23" fmla="*/ 42 h 362"/>
                <a:gd name="T24" fmla="*/ 182 w 226"/>
                <a:gd name="T25" fmla="*/ 17 h 362"/>
                <a:gd name="T26" fmla="*/ 163 w 226"/>
                <a:gd name="T27" fmla="*/ 51 h 362"/>
                <a:gd name="T28" fmla="*/ 110 w 226"/>
                <a:gd name="T29" fmla="*/ 14 h 362"/>
                <a:gd name="T30" fmla="*/ 81 w 226"/>
                <a:gd name="T31" fmla="*/ 68 h 362"/>
                <a:gd name="T32" fmla="*/ 37 w 226"/>
                <a:gd name="T33" fmla="*/ 25 h 362"/>
                <a:gd name="T34" fmla="*/ 3 w 226"/>
                <a:gd name="T35" fmla="*/ 78 h 362"/>
                <a:gd name="T36" fmla="*/ 20 w 226"/>
                <a:gd name="T37" fmla="*/ 156 h 362"/>
                <a:gd name="T38" fmla="*/ 54 w 226"/>
                <a:gd name="T39" fmla="*/ 218 h 362"/>
                <a:gd name="T40" fmla="*/ 109 w 226"/>
                <a:gd name="T41" fmla="*/ 232 h 362"/>
                <a:gd name="T42" fmla="*/ 121 w 226"/>
                <a:gd name="T43" fmla="*/ 249 h 362"/>
                <a:gd name="T44" fmla="*/ 123 w 226"/>
                <a:gd name="T45" fmla="*/ 278 h 362"/>
                <a:gd name="T46" fmla="*/ 127 w 226"/>
                <a:gd name="T47" fmla="*/ 338 h 362"/>
                <a:gd name="T48" fmla="*/ 141 w 226"/>
                <a:gd name="T49" fmla="*/ 300 h 362"/>
                <a:gd name="T50" fmla="*/ 142 w 226"/>
                <a:gd name="T51" fmla="*/ 243 h 362"/>
                <a:gd name="T52" fmla="*/ 137 w 226"/>
                <a:gd name="T53" fmla="*/ 214 h 362"/>
                <a:gd name="T54" fmla="*/ 109 w 226"/>
                <a:gd name="T55" fmla="*/ 219 h 362"/>
                <a:gd name="T56" fmla="*/ 33 w 226"/>
                <a:gd name="T57" fmla="*/ 149 h 362"/>
                <a:gd name="T58" fmla="*/ 49 w 226"/>
                <a:gd name="T59" fmla="*/ 47 h 362"/>
                <a:gd name="T60" fmla="*/ 75 w 226"/>
                <a:gd name="T61" fmla="*/ 91 h 362"/>
                <a:gd name="T62" fmla="*/ 107 w 226"/>
                <a:gd name="T63" fmla="*/ 68 h 362"/>
                <a:gd name="T64" fmla="*/ 130 w 226"/>
                <a:gd name="T65" fmla="*/ 33 h 362"/>
                <a:gd name="T66" fmla="*/ 169 w 226"/>
                <a:gd name="T67" fmla="*/ 77 h 362"/>
                <a:gd name="T68" fmla="*/ 187 w 226"/>
                <a:gd name="T69" fmla="*/ 45 h 362"/>
                <a:gd name="T70" fmla="*/ 204 w 226"/>
                <a:gd name="T71" fmla="*/ 76 h 362"/>
                <a:gd name="T72" fmla="*/ 208 w 226"/>
                <a:gd name="T73" fmla="*/ 122 h 362"/>
                <a:gd name="T74" fmla="*/ 205 w 226"/>
                <a:gd name="T75" fmla="*/ 14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362">
                  <a:moveTo>
                    <a:pt x="205" y="140"/>
                  </a:moveTo>
                  <a:cubicBezTo>
                    <a:pt x="183" y="134"/>
                    <a:pt x="160" y="131"/>
                    <a:pt x="138" y="137"/>
                  </a:cubicBezTo>
                  <a:cubicBezTo>
                    <a:pt x="122" y="142"/>
                    <a:pt x="101" y="161"/>
                    <a:pt x="122" y="175"/>
                  </a:cubicBezTo>
                  <a:cubicBezTo>
                    <a:pt x="125" y="177"/>
                    <a:pt x="172" y="180"/>
                    <a:pt x="172" y="177"/>
                  </a:cubicBezTo>
                  <a:cubicBezTo>
                    <a:pt x="170" y="202"/>
                    <a:pt x="171" y="260"/>
                    <a:pt x="171" y="260"/>
                  </a:cubicBezTo>
                  <a:cubicBezTo>
                    <a:pt x="171" y="260"/>
                    <a:pt x="168" y="310"/>
                    <a:pt x="169" y="338"/>
                  </a:cubicBezTo>
                  <a:cubicBezTo>
                    <a:pt x="172" y="339"/>
                    <a:pt x="183" y="341"/>
                    <a:pt x="186" y="339"/>
                  </a:cubicBezTo>
                  <a:cubicBezTo>
                    <a:pt x="189" y="301"/>
                    <a:pt x="187" y="261"/>
                    <a:pt x="188" y="222"/>
                  </a:cubicBezTo>
                  <a:cubicBezTo>
                    <a:pt x="188" y="212"/>
                    <a:pt x="184" y="188"/>
                    <a:pt x="189" y="179"/>
                  </a:cubicBezTo>
                  <a:cubicBezTo>
                    <a:pt x="194" y="171"/>
                    <a:pt x="204" y="169"/>
                    <a:pt x="211" y="163"/>
                  </a:cubicBezTo>
                  <a:cubicBezTo>
                    <a:pt x="219" y="156"/>
                    <a:pt x="221" y="145"/>
                    <a:pt x="222" y="135"/>
                  </a:cubicBezTo>
                  <a:cubicBezTo>
                    <a:pt x="226" y="103"/>
                    <a:pt x="222" y="72"/>
                    <a:pt x="210" y="42"/>
                  </a:cubicBezTo>
                  <a:cubicBezTo>
                    <a:pt x="206" y="31"/>
                    <a:pt x="197" y="11"/>
                    <a:pt x="182" y="17"/>
                  </a:cubicBezTo>
                  <a:cubicBezTo>
                    <a:pt x="170" y="22"/>
                    <a:pt x="168" y="41"/>
                    <a:pt x="163" y="51"/>
                  </a:cubicBezTo>
                  <a:cubicBezTo>
                    <a:pt x="158" y="27"/>
                    <a:pt x="136" y="0"/>
                    <a:pt x="110" y="14"/>
                  </a:cubicBezTo>
                  <a:cubicBezTo>
                    <a:pt x="96" y="21"/>
                    <a:pt x="85" y="53"/>
                    <a:pt x="81" y="68"/>
                  </a:cubicBezTo>
                  <a:cubicBezTo>
                    <a:pt x="74" y="50"/>
                    <a:pt x="61" y="22"/>
                    <a:pt x="37" y="25"/>
                  </a:cubicBezTo>
                  <a:cubicBezTo>
                    <a:pt x="18" y="27"/>
                    <a:pt x="5" y="60"/>
                    <a:pt x="3" y="78"/>
                  </a:cubicBezTo>
                  <a:cubicBezTo>
                    <a:pt x="0" y="105"/>
                    <a:pt x="7" y="130"/>
                    <a:pt x="20" y="156"/>
                  </a:cubicBezTo>
                  <a:cubicBezTo>
                    <a:pt x="30" y="176"/>
                    <a:pt x="36" y="203"/>
                    <a:pt x="54" y="218"/>
                  </a:cubicBezTo>
                  <a:cubicBezTo>
                    <a:pt x="70" y="232"/>
                    <a:pt x="88" y="229"/>
                    <a:pt x="109" y="232"/>
                  </a:cubicBezTo>
                  <a:cubicBezTo>
                    <a:pt x="121" y="234"/>
                    <a:pt x="120" y="237"/>
                    <a:pt x="121" y="249"/>
                  </a:cubicBezTo>
                  <a:cubicBezTo>
                    <a:pt x="122" y="259"/>
                    <a:pt x="122" y="269"/>
                    <a:pt x="123" y="278"/>
                  </a:cubicBezTo>
                  <a:cubicBezTo>
                    <a:pt x="125" y="294"/>
                    <a:pt x="118" y="325"/>
                    <a:pt x="127" y="338"/>
                  </a:cubicBezTo>
                  <a:cubicBezTo>
                    <a:pt x="142" y="362"/>
                    <a:pt x="141" y="308"/>
                    <a:pt x="141" y="300"/>
                  </a:cubicBezTo>
                  <a:cubicBezTo>
                    <a:pt x="142" y="281"/>
                    <a:pt x="142" y="262"/>
                    <a:pt x="142" y="243"/>
                  </a:cubicBezTo>
                  <a:cubicBezTo>
                    <a:pt x="142" y="236"/>
                    <a:pt x="144" y="218"/>
                    <a:pt x="137" y="214"/>
                  </a:cubicBezTo>
                  <a:cubicBezTo>
                    <a:pt x="131" y="210"/>
                    <a:pt x="116" y="218"/>
                    <a:pt x="109" y="219"/>
                  </a:cubicBezTo>
                  <a:cubicBezTo>
                    <a:pt x="68" y="221"/>
                    <a:pt x="44" y="181"/>
                    <a:pt x="33" y="149"/>
                  </a:cubicBezTo>
                  <a:cubicBezTo>
                    <a:pt x="28" y="134"/>
                    <a:pt x="6" y="29"/>
                    <a:pt x="49" y="47"/>
                  </a:cubicBezTo>
                  <a:cubicBezTo>
                    <a:pt x="63" y="54"/>
                    <a:pt x="66" y="79"/>
                    <a:pt x="75" y="91"/>
                  </a:cubicBezTo>
                  <a:cubicBezTo>
                    <a:pt x="92" y="111"/>
                    <a:pt x="101" y="82"/>
                    <a:pt x="107" y="68"/>
                  </a:cubicBezTo>
                  <a:cubicBezTo>
                    <a:pt x="111" y="60"/>
                    <a:pt x="114" y="38"/>
                    <a:pt x="130" y="33"/>
                  </a:cubicBezTo>
                  <a:cubicBezTo>
                    <a:pt x="146" y="29"/>
                    <a:pt x="156" y="82"/>
                    <a:pt x="169" y="77"/>
                  </a:cubicBezTo>
                  <a:cubicBezTo>
                    <a:pt x="185" y="71"/>
                    <a:pt x="180" y="56"/>
                    <a:pt x="187" y="45"/>
                  </a:cubicBezTo>
                  <a:cubicBezTo>
                    <a:pt x="200" y="25"/>
                    <a:pt x="203" y="64"/>
                    <a:pt x="204" y="76"/>
                  </a:cubicBezTo>
                  <a:cubicBezTo>
                    <a:pt x="206" y="92"/>
                    <a:pt x="208" y="107"/>
                    <a:pt x="208" y="122"/>
                  </a:cubicBezTo>
                  <a:lnTo>
                    <a:pt x="205" y="140"/>
                  </a:ln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554"/>
            <p:cNvSpPr/>
            <p:nvPr/>
          </p:nvSpPr>
          <p:spPr bwMode="auto">
            <a:xfrm>
              <a:off x="1644650" y="-814388"/>
              <a:ext cx="236538" cy="173038"/>
            </a:xfrm>
            <a:custGeom>
              <a:avLst/>
              <a:gdLst>
                <a:gd name="T0" fmla="*/ 28 w 63"/>
                <a:gd name="T1" fmla="*/ 10 h 46"/>
                <a:gd name="T2" fmla="*/ 52 w 63"/>
                <a:gd name="T3" fmla="*/ 31 h 46"/>
                <a:gd name="T4" fmla="*/ 63 w 63"/>
                <a:gd name="T5" fmla="*/ 46 h 46"/>
                <a:gd name="T6" fmla="*/ 11 w 63"/>
                <a:gd name="T7" fmla="*/ 13 h 46"/>
                <a:gd name="T8" fmla="*/ 0 w 63"/>
                <a:gd name="T9" fmla="*/ 23 h 46"/>
                <a:gd name="T10" fmla="*/ 28 w 63"/>
                <a:gd name="T11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6">
                  <a:moveTo>
                    <a:pt x="28" y="10"/>
                  </a:moveTo>
                  <a:cubicBezTo>
                    <a:pt x="42" y="11"/>
                    <a:pt x="47" y="20"/>
                    <a:pt x="52" y="31"/>
                  </a:cubicBezTo>
                  <a:cubicBezTo>
                    <a:pt x="53" y="32"/>
                    <a:pt x="58" y="44"/>
                    <a:pt x="63" y="46"/>
                  </a:cubicBezTo>
                  <a:cubicBezTo>
                    <a:pt x="57" y="24"/>
                    <a:pt x="36" y="0"/>
                    <a:pt x="11" y="13"/>
                  </a:cubicBezTo>
                  <a:cubicBezTo>
                    <a:pt x="7" y="15"/>
                    <a:pt x="3" y="18"/>
                    <a:pt x="0" y="23"/>
                  </a:cubicBezTo>
                  <a:cubicBezTo>
                    <a:pt x="8" y="15"/>
                    <a:pt x="18" y="10"/>
                    <a:pt x="28" y="10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55"/>
            <p:cNvSpPr/>
            <p:nvPr/>
          </p:nvSpPr>
          <p:spPr bwMode="auto">
            <a:xfrm>
              <a:off x="1887538" y="-784225"/>
              <a:ext cx="184150" cy="153988"/>
            </a:xfrm>
            <a:custGeom>
              <a:avLst/>
              <a:gdLst>
                <a:gd name="T0" fmla="*/ 4 w 49"/>
                <a:gd name="T1" fmla="*/ 34 h 41"/>
                <a:gd name="T2" fmla="*/ 7 w 49"/>
                <a:gd name="T3" fmla="*/ 25 h 41"/>
                <a:gd name="T4" fmla="*/ 13 w 49"/>
                <a:gd name="T5" fmla="*/ 15 h 41"/>
                <a:gd name="T6" fmla="*/ 49 w 49"/>
                <a:gd name="T7" fmla="*/ 41 h 41"/>
                <a:gd name="T8" fmla="*/ 46 w 49"/>
                <a:gd name="T9" fmla="*/ 33 h 41"/>
                <a:gd name="T10" fmla="*/ 18 w 49"/>
                <a:gd name="T11" fmla="*/ 8 h 41"/>
                <a:gd name="T12" fmla="*/ 0 w 49"/>
                <a:gd name="T13" fmla="*/ 39 h 41"/>
                <a:gd name="T14" fmla="*/ 4 w 49"/>
                <a:gd name="T1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1">
                  <a:moveTo>
                    <a:pt x="4" y="34"/>
                  </a:moveTo>
                  <a:cubicBezTo>
                    <a:pt x="5" y="31"/>
                    <a:pt x="6" y="28"/>
                    <a:pt x="7" y="25"/>
                  </a:cubicBezTo>
                  <a:cubicBezTo>
                    <a:pt x="8" y="21"/>
                    <a:pt x="10" y="18"/>
                    <a:pt x="13" y="15"/>
                  </a:cubicBezTo>
                  <a:cubicBezTo>
                    <a:pt x="29" y="0"/>
                    <a:pt x="43" y="25"/>
                    <a:pt x="49" y="41"/>
                  </a:cubicBezTo>
                  <a:cubicBezTo>
                    <a:pt x="48" y="38"/>
                    <a:pt x="47" y="36"/>
                    <a:pt x="46" y="33"/>
                  </a:cubicBezTo>
                  <a:cubicBezTo>
                    <a:pt x="42" y="22"/>
                    <a:pt x="33" y="2"/>
                    <a:pt x="18" y="8"/>
                  </a:cubicBezTo>
                  <a:cubicBezTo>
                    <a:pt x="7" y="12"/>
                    <a:pt x="4" y="28"/>
                    <a:pt x="0" y="39"/>
                  </a:cubicBezTo>
                  <a:cubicBezTo>
                    <a:pt x="2" y="39"/>
                    <a:pt x="3" y="37"/>
                    <a:pt x="4" y="34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556"/>
            <p:cNvSpPr/>
            <p:nvPr/>
          </p:nvSpPr>
          <p:spPr bwMode="auto">
            <a:xfrm>
              <a:off x="1273175" y="-735013"/>
              <a:ext cx="531813" cy="1276350"/>
            </a:xfrm>
            <a:custGeom>
              <a:avLst/>
              <a:gdLst>
                <a:gd name="T0" fmla="*/ 142 w 142"/>
                <a:gd name="T1" fmla="*/ 235 h 340"/>
                <a:gd name="T2" fmla="*/ 140 w 142"/>
                <a:gd name="T3" fmla="*/ 233 h 340"/>
                <a:gd name="T4" fmla="*/ 124 w 142"/>
                <a:gd name="T5" fmla="*/ 201 h 340"/>
                <a:gd name="T6" fmla="*/ 91 w 142"/>
                <a:gd name="T7" fmla="*/ 198 h 340"/>
                <a:gd name="T8" fmla="*/ 46 w 142"/>
                <a:gd name="T9" fmla="*/ 178 h 340"/>
                <a:gd name="T10" fmla="*/ 21 w 142"/>
                <a:gd name="T11" fmla="*/ 122 h 340"/>
                <a:gd name="T12" fmla="*/ 9 w 142"/>
                <a:gd name="T13" fmla="*/ 75 h 340"/>
                <a:gd name="T14" fmla="*/ 8 w 142"/>
                <a:gd name="T15" fmla="*/ 74 h 340"/>
                <a:gd name="T16" fmla="*/ 29 w 142"/>
                <a:gd name="T17" fmla="*/ 14 h 340"/>
                <a:gd name="T18" fmla="*/ 77 w 142"/>
                <a:gd name="T19" fmla="*/ 38 h 340"/>
                <a:gd name="T20" fmla="*/ 77 w 142"/>
                <a:gd name="T21" fmla="*/ 37 h 340"/>
                <a:gd name="T22" fmla="*/ 37 w 142"/>
                <a:gd name="T23" fmla="*/ 3 h 340"/>
                <a:gd name="T24" fmla="*/ 3 w 142"/>
                <a:gd name="T25" fmla="*/ 56 h 340"/>
                <a:gd name="T26" fmla="*/ 20 w 142"/>
                <a:gd name="T27" fmla="*/ 134 h 340"/>
                <a:gd name="T28" fmla="*/ 54 w 142"/>
                <a:gd name="T29" fmla="*/ 196 h 340"/>
                <a:gd name="T30" fmla="*/ 109 w 142"/>
                <a:gd name="T31" fmla="*/ 210 h 340"/>
                <a:gd name="T32" fmla="*/ 121 w 142"/>
                <a:gd name="T33" fmla="*/ 227 h 340"/>
                <a:gd name="T34" fmla="*/ 123 w 142"/>
                <a:gd name="T35" fmla="*/ 256 h 340"/>
                <a:gd name="T36" fmla="*/ 127 w 142"/>
                <a:gd name="T37" fmla="*/ 316 h 340"/>
                <a:gd name="T38" fmla="*/ 141 w 142"/>
                <a:gd name="T39" fmla="*/ 278 h 340"/>
                <a:gd name="T40" fmla="*/ 142 w 142"/>
                <a:gd name="T41" fmla="*/ 23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340">
                  <a:moveTo>
                    <a:pt x="142" y="235"/>
                  </a:moveTo>
                  <a:cubicBezTo>
                    <a:pt x="141" y="235"/>
                    <a:pt x="140" y="234"/>
                    <a:pt x="140" y="233"/>
                  </a:cubicBezTo>
                  <a:cubicBezTo>
                    <a:pt x="138" y="222"/>
                    <a:pt x="138" y="205"/>
                    <a:pt x="124" y="201"/>
                  </a:cubicBezTo>
                  <a:cubicBezTo>
                    <a:pt x="113" y="199"/>
                    <a:pt x="102" y="199"/>
                    <a:pt x="91" y="198"/>
                  </a:cubicBezTo>
                  <a:cubicBezTo>
                    <a:pt x="74" y="196"/>
                    <a:pt x="56" y="193"/>
                    <a:pt x="46" y="178"/>
                  </a:cubicBezTo>
                  <a:cubicBezTo>
                    <a:pt x="33" y="161"/>
                    <a:pt x="28" y="142"/>
                    <a:pt x="21" y="122"/>
                  </a:cubicBezTo>
                  <a:cubicBezTo>
                    <a:pt x="16" y="107"/>
                    <a:pt x="10" y="91"/>
                    <a:pt x="9" y="75"/>
                  </a:cubicBezTo>
                  <a:cubicBezTo>
                    <a:pt x="8" y="75"/>
                    <a:pt x="8" y="74"/>
                    <a:pt x="8" y="74"/>
                  </a:cubicBezTo>
                  <a:cubicBezTo>
                    <a:pt x="8" y="53"/>
                    <a:pt x="5" y="23"/>
                    <a:pt x="29" y="14"/>
                  </a:cubicBezTo>
                  <a:cubicBezTo>
                    <a:pt x="54" y="5"/>
                    <a:pt x="62" y="24"/>
                    <a:pt x="77" y="38"/>
                  </a:cubicBezTo>
                  <a:cubicBezTo>
                    <a:pt x="77" y="38"/>
                    <a:pt x="77" y="37"/>
                    <a:pt x="77" y="37"/>
                  </a:cubicBezTo>
                  <a:cubicBezTo>
                    <a:pt x="70" y="20"/>
                    <a:pt x="57" y="0"/>
                    <a:pt x="37" y="3"/>
                  </a:cubicBezTo>
                  <a:cubicBezTo>
                    <a:pt x="18" y="5"/>
                    <a:pt x="5" y="38"/>
                    <a:pt x="3" y="56"/>
                  </a:cubicBezTo>
                  <a:cubicBezTo>
                    <a:pt x="0" y="83"/>
                    <a:pt x="7" y="108"/>
                    <a:pt x="20" y="134"/>
                  </a:cubicBezTo>
                  <a:cubicBezTo>
                    <a:pt x="30" y="154"/>
                    <a:pt x="36" y="181"/>
                    <a:pt x="54" y="196"/>
                  </a:cubicBezTo>
                  <a:cubicBezTo>
                    <a:pt x="70" y="210"/>
                    <a:pt x="88" y="207"/>
                    <a:pt x="109" y="210"/>
                  </a:cubicBezTo>
                  <a:cubicBezTo>
                    <a:pt x="121" y="212"/>
                    <a:pt x="120" y="215"/>
                    <a:pt x="121" y="227"/>
                  </a:cubicBezTo>
                  <a:cubicBezTo>
                    <a:pt x="122" y="237"/>
                    <a:pt x="122" y="247"/>
                    <a:pt x="123" y="256"/>
                  </a:cubicBezTo>
                  <a:cubicBezTo>
                    <a:pt x="125" y="272"/>
                    <a:pt x="118" y="303"/>
                    <a:pt x="127" y="316"/>
                  </a:cubicBezTo>
                  <a:cubicBezTo>
                    <a:pt x="142" y="340"/>
                    <a:pt x="141" y="286"/>
                    <a:pt x="141" y="278"/>
                  </a:cubicBezTo>
                  <a:cubicBezTo>
                    <a:pt x="142" y="264"/>
                    <a:pt x="142" y="249"/>
                    <a:pt x="142" y="235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57"/>
            <p:cNvSpPr/>
            <p:nvPr/>
          </p:nvSpPr>
          <p:spPr bwMode="auto">
            <a:xfrm>
              <a:off x="1903413" y="-277813"/>
              <a:ext cx="195263" cy="739775"/>
            </a:xfrm>
            <a:custGeom>
              <a:avLst/>
              <a:gdLst>
                <a:gd name="T0" fmla="*/ 8 w 52"/>
                <a:gd name="T1" fmla="*/ 33 h 197"/>
                <a:gd name="T2" fmla="*/ 4 w 52"/>
                <a:gd name="T3" fmla="*/ 34 h 197"/>
                <a:gd name="T4" fmla="*/ 4 w 52"/>
                <a:gd name="T5" fmla="*/ 37 h 197"/>
                <a:gd name="T6" fmla="*/ 8 w 52"/>
                <a:gd name="T7" fmla="*/ 41 h 197"/>
                <a:gd name="T8" fmla="*/ 10 w 52"/>
                <a:gd name="T9" fmla="*/ 153 h 197"/>
                <a:gd name="T10" fmla="*/ 2 w 52"/>
                <a:gd name="T11" fmla="*/ 153 h 197"/>
                <a:gd name="T12" fmla="*/ 2 w 52"/>
                <a:gd name="T13" fmla="*/ 134 h 197"/>
                <a:gd name="T14" fmla="*/ 1 w 52"/>
                <a:gd name="T15" fmla="*/ 194 h 197"/>
                <a:gd name="T16" fmla="*/ 18 w 52"/>
                <a:gd name="T17" fmla="*/ 195 h 197"/>
                <a:gd name="T18" fmla="*/ 20 w 52"/>
                <a:gd name="T19" fmla="*/ 78 h 197"/>
                <a:gd name="T20" fmla="*/ 21 w 52"/>
                <a:gd name="T21" fmla="*/ 35 h 197"/>
                <a:gd name="T22" fmla="*/ 43 w 52"/>
                <a:gd name="T23" fmla="*/ 19 h 197"/>
                <a:gd name="T24" fmla="*/ 52 w 52"/>
                <a:gd name="T25" fmla="*/ 0 h 197"/>
                <a:gd name="T26" fmla="*/ 8 w 52"/>
                <a:gd name="T27" fmla="*/ 3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197">
                  <a:moveTo>
                    <a:pt x="8" y="33"/>
                  </a:moveTo>
                  <a:cubicBezTo>
                    <a:pt x="7" y="33"/>
                    <a:pt x="5" y="34"/>
                    <a:pt x="4" y="34"/>
                  </a:cubicBezTo>
                  <a:cubicBezTo>
                    <a:pt x="4" y="35"/>
                    <a:pt x="4" y="36"/>
                    <a:pt x="4" y="37"/>
                  </a:cubicBezTo>
                  <a:cubicBezTo>
                    <a:pt x="6" y="37"/>
                    <a:pt x="8" y="39"/>
                    <a:pt x="8" y="41"/>
                  </a:cubicBezTo>
                  <a:cubicBezTo>
                    <a:pt x="7" y="79"/>
                    <a:pt x="10" y="116"/>
                    <a:pt x="10" y="153"/>
                  </a:cubicBezTo>
                  <a:cubicBezTo>
                    <a:pt x="10" y="158"/>
                    <a:pt x="2" y="158"/>
                    <a:pt x="2" y="153"/>
                  </a:cubicBezTo>
                  <a:cubicBezTo>
                    <a:pt x="2" y="147"/>
                    <a:pt x="2" y="140"/>
                    <a:pt x="2" y="134"/>
                  </a:cubicBezTo>
                  <a:cubicBezTo>
                    <a:pt x="1" y="150"/>
                    <a:pt x="0" y="176"/>
                    <a:pt x="1" y="194"/>
                  </a:cubicBezTo>
                  <a:cubicBezTo>
                    <a:pt x="4" y="195"/>
                    <a:pt x="15" y="197"/>
                    <a:pt x="18" y="195"/>
                  </a:cubicBezTo>
                  <a:cubicBezTo>
                    <a:pt x="21" y="157"/>
                    <a:pt x="19" y="117"/>
                    <a:pt x="20" y="78"/>
                  </a:cubicBezTo>
                  <a:cubicBezTo>
                    <a:pt x="20" y="68"/>
                    <a:pt x="16" y="44"/>
                    <a:pt x="21" y="35"/>
                  </a:cubicBezTo>
                  <a:cubicBezTo>
                    <a:pt x="26" y="27"/>
                    <a:pt x="36" y="25"/>
                    <a:pt x="43" y="19"/>
                  </a:cubicBezTo>
                  <a:cubicBezTo>
                    <a:pt x="48" y="14"/>
                    <a:pt x="51" y="7"/>
                    <a:pt x="52" y="0"/>
                  </a:cubicBezTo>
                  <a:cubicBezTo>
                    <a:pt x="46" y="17"/>
                    <a:pt x="32" y="30"/>
                    <a:pt x="8" y="33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58"/>
            <p:cNvSpPr/>
            <p:nvPr/>
          </p:nvSpPr>
          <p:spPr bwMode="auto">
            <a:xfrm>
              <a:off x="1735138" y="-22225"/>
              <a:ext cx="69850" cy="63500"/>
            </a:xfrm>
            <a:custGeom>
              <a:avLst/>
              <a:gdLst>
                <a:gd name="T0" fmla="*/ 19 w 19"/>
                <a:gd name="T1" fmla="*/ 17 h 17"/>
                <a:gd name="T2" fmla="*/ 14 w 19"/>
                <a:gd name="T3" fmla="*/ 2 h 17"/>
                <a:gd name="T4" fmla="*/ 0 w 19"/>
                <a:gd name="T5" fmla="*/ 3 h 17"/>
                <a:gd name="T6" fmla="*/ 11 w 19"/>
                <a:gd name="T7" fmla="*/ 7 h 17"/>
                <a:gd name="T8" fmla="*/ 19 w 1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9" y="17"/>
                  </a:moveTo>
                  <a:cubicBezTo>
                    <a:pt x="19" y="11"/>
                    <a:pt x="18" y="4"/>
                    <a:pt x="14" y="2"/>
                  </a:cubicBezTo>
                  <a:cubicBezTo>
                    <a:pt x="11" y="0"/>
                    <a:pt x="5" y="1"/>
                    <a:pt x="0" y="3"/>
                  </a:cubicBezTo>
                  <a:cubicBezTo>
                    <a:pt x="4" y="4"/>
                    <a:pt x="7" y="5"/>
                    <a:pt x="11" y="7"/>
                  </a:cubicBezTo>
                  <a:cubicBezTo>
                    <a:pt x="15" y="9"/>
                    <a:pt x="17" y="13"/>
                    <a:pt x="19" y="17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559"/>
            <p:cNvSpPr/>
            <p:nvPr/>
          </p:nvSpPr>
          <p:spPr bwMode="auto">
            <a:xfrm>
              <a:off x="1254125" y="244475"/>
              <a:ext cx="1012825" cy="690563"/>
            </a:xfrm>
            <a:custGeom>
              <a:avLst/>
              <a:gdLst>
                <a:gd name="T0" fmla="*/ 15 w 270"/>
                <a:gd name="T1" fmla="*/ 24 h 184"/>
                <a:gd name="T2" fmla="*/ 17 w 270"/>
                <a:gd name="T3" fmla="*/ 48 h 184"/>
                <a:gd name="T4" fmla="*/ 10 w 270"/>
                <a:gd name="T5" fmla="*/ 57 h 184"/>
                <a:gd name="T6" fmla="*/ 24 w 270"/>
                <a:gd name="T7" fmla="*/ 78 h 184"/>
                <a:gd name="T8" fmla="*/ 28 w 270"/>
                <a:gd name="T9" fmla="*/ 106 h 184"/>
                <a:gd name="T10" fmla="*/ 23 w 270"/>
                <a:gd name="T11" fmla="*/ 134 h 184"/>
                <a:gd name="T12" fmla="*/ 49 w 270"/>
                <a:gd name="T13" fmla="*/ 171 h 184"/>
                <a:gd name="T14" fmla="*/ 112 w 270"/>
                <a:gd name="T15" fmla="*/ 178 h 184"/>
                <a:gd name="T16" fmla="*/ 235 w 270"/>
                <a:gd name="T17" fmla="*/ 161 h 184"/>
                <a:gd name="T18" fmla="*/ 242 w 270"/>
                <a:gd name="T19" fmla="*/ 121 h 184"/>
                <a:gd name="T20" fmla="*/ 246 w 270"/>
                <a:gd name="T21" fmla="*/ 93 h 184"/>
                <a:gd name="T22" fmla="*/ 244 w 270"/>
                <a:gd name="T23" fmla="*/ 61 h 184"/>
                <a:gd name="T24" fmla="*/ 246 w 270"/>
                <a:gd name="T25" fmla="*/ 26 h 184"/>
                <a:gd name="T26" fmla="*/ 253 w 270"/>
                <a:gd name="T27" fmla="*/ 1 h 184"/>
                <a:gd name="T28" fmla="*/ 15 w 270"/>
                <a:gd name="T29" fmla="*/ 2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0" h="184">
                  <a:moveTo>
                    <a:pt x="15" y="24"/>
                  </a:moveTo>
                  <a:cubicBezTo>
                    <a:pt x="0" y="21"/>
                    <a:pt x="5" y="44"/>
                    <a:pt x="17" y="48"/>
                  </a:cubicBezTo>
                  <a:cubicBezTo>
                    <a:pt x="15" y="48"/>
                    <a:pt x="11" y="52"/>
                    <a:pt x="10" y="57"/>
                  </a:cubicBezTo>
                  <a:cubicBezTo>
                    <a:pt x="10" y="62"/>
                    <a:pt x="9" y="79"/>
                    <a:pt x="24" y="78"/>
                  </a:cubicBezTo>
                  <a:cubicBezTo>
                    <a:pt x="9" y="83"/>
                    <a:pt x="17" y="101"/>
                    <a:pt x="28" y="106"/>
                  </a:cubicBezTo>
                  <a:cubicBezTo>
                    <a:pt x="14" y="108"/>
                    <a:pt x="12" y="126"/>
                    <a:pt x="23" y="134"/>
                  </a:cubicBezTo>
                  <a:cubicBezTo>
                    <a:pt x="4" y="145"/>
                    <a:pt x="39" y="168"/>
                    <a:pt x="49" y="171"/>
                  </a:cubicBezTo>
                  <a:cubicBezTo>
                    <a:pt x="69" y="177"/>
                    <a:pt x="90" y="177"/>
                    <a:pt x="112" y="178"/>
                  </a:cubicBezTo>
                  <a:cubicBezTo>
                    <a:pt x="152" y="178"/>
                    <a:pt x="200" y="184"/>
                    <a:pt x="235" y="161"/>
                  </a:cubicBezTo>
                  <a:cubicBezTo>
                    <a:pt x="247" y="152"/>
                    <a:pt x="270" y="128"/>
                    <a:pt x="242" y="121"/>
                  </a:cubicBezTo>
                  <a:cubicBezTo>
                    <a:pt x="251" y="117"/>
                    <a:pt x="264" y="91"/>
                    <a:pt x="246" y="93"/>
                  </a:cubicBezTo>
                  <a:cubicBezTo>
                    <a:pt x="262" y="87"/>
                    <a:pt x="256" y="68"/>
                    <a:pt x="244" y="61"/>
                  </a:cubicBezTo>
                  <a:cubicBezTo>
                    <a:pt x="257" y="58"/>
                    <a:pt x="265" y="26"/>
                    <a:pt x="246" y="26"/>
                  </a:cubicBezTo>
                  <a:cubicBezTo>
                    <a:pt x="262" y="23"/>
                    <a:pt x="261" y="0"/>
                    <a:pt x="253" y="1"/>
                  </a:cubicBezTo>
                  <a:cubicBezTo>
                    <a:pt x="245" y="2"/>
                    <a:pt x="170" y="55"/>
                    <a:pt x="15" y="24"/>
                  </a:cubicBezTo>
                  <a:close/>
                </a:path>
              </a:pathLst>
            </a:custGeom>
            <a:solidFill>
              <a:srgbClr val="D3D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60"/>
            <p:cNvSpPr/>
            <p:nvPr/>
          </p:nvSpPr>
          <p:spPr bwMode="auto">
            <a:xfrm>
              <a:off x="1339850" y="698500"/>
              <a:ext cx="822325" cy="150813"/>
            </a:xfrm>
            <a:custGeom>
              <a:avLst/>
              <a:gdLst>
                <a:gd name="T0" fmla="*/ 0 w 219"/>
                <a:gd name="T1" fmla="*/ 13 h 40"/>
                <a:gd name="T2" fmla="*/ 47 w 219"/>
                <a:gd name="T3" fmla="*/ 30 h 40"/>
                <a:gd name="T4" fmla="*/ 219 w 219"/>
                <a:gd name="T5" fmla="*/ 0 h 40"/>
                <a:gd name="T6" fmla="*/ 0 w 219"/>
                <a:gd name="T7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40">
                  <a:moveTo>
                    <a:pt x="0" y="13"/>
                  </a:moveTo>
                  <a:cubicBezTo>
                    <a:pt x="0" y="13"/>
                    <a:pt x="11" y="23"/>
                    <a:pt x="47" y="30"/>
                  </a:cubicBezTo>
                  <a:cubicBezTo>
                    <a:pt x="98" y="39"/>
                    <a:pt x="184" y="40"/>
                    <a:pt x="219" y="0"/>
                  </a:cubicBezTo>
                  <a:cubicBezTo>
                    <a:pt x="219" y="0"/>
                    <a:pt x="161" y="40"/>
                    <a:pt x="0" y="13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61"/>
            <p:cNvSpPr/>
            <p:nvPr/>
          </p:nvSpPr>
          <p:spPr bwMode="auto">
            <a:xfrm>
              <a:off x="1358900" y="593725"/>
              <a:ext cx="819150" cy="161925"/>
            </a:xfrm>
            <a:custGeom>
              <a:avLst/>
              <a:gdLst>
                <a:gd name="T0" fmla="*/ 0 w 218"/>
                <a:gd name="T1" fmla="*/ 13 h 43"/>
                <a:gd name="T2" fmla="*/ 218 w 218"/>
                <a:gd name="T3" fmla="*/ 0 h 43"/>
                <a:gd name="T4" fmla="*/ 0 w 218"/>
                <a:gd name="T5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" h="43">
                  <a:moveTo>
                    <a:pt x="0" y="13"/>
                  </a:moveTo>
                  <a:cubicBezTo>
                    <a:pt x="0" y="13"/>
                    <a:pt x="154" y="43"/>
                    <a:pt x="218" y="0"/>
                  </a:cubicBezTo>
                  <a:cubicBezTo>
                    <a:pt x="218" y="0"/>
                    <a:pt x="168" y="22"/>
                    <a:pt x="0" y="13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562"/>
            <p:cNvSpPr/>
            <p:nvPr/>
          </p:nvSpPr>
          <p:spPr bwMode="auto">
            <a:xfrm>
              <a:off x="1344613" y="473075"/>
              <a:ext cx="825500" cy="165100"/>
            </a:xfrm>
            <a:custGeom>
              <a:avLst/>
              <a:gdLst>
                <a:gd name="T0" fmla="*/ 0 w 220"/>
                <a:gd name="T1" fmla="*/ 17 h 44"/>
                <a:gd name="T2" fmla="*/ 220 w 220"/>
                <a:gd name="T3" fmla="*/ 0 h 44"/>
                <a:gd name="T4" fmla="*/ 127 w 220"/>
                <a:gd name="T5" fmla="*/ 15 h 44"/>
                <a:gd name="T6" fmla="*/ 0 w 220"/>
                <a:gd name="T7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44">
                  <a:moveTo>
                    <a:pt x="0" y="17"/>
                  </a:moveTo>
                  <a:cubicBezTo>
                    <a:pt x="0" y="17"/>
                    <a:pt x="158" y="44"/>
                    <a:pt x="220" y="0"/>
                  </a:cubicBezTo>
                  <a:cubicBezTo>
                    <a:pt x="220" y="0"/>
                    <a:pt x="168" y="11"/>
                    <a:pt x="127" y="15"/>
                  </a:cubicBezTo>
                  <a:cubicBezTo>
                    <a:pt x="87" y="1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63"/>
            <p:cNvSpPr/>
            <p:nvPr/>
          </p:nvSpPr>
          <p:spPr bwMode="auto">
            <a:xfrm>
              <a:off x="1317625" y="342900"/>
              <a:ext cx="860425" cy="212725"/>
            </a:xfrm>
            <a:custGeom>
              <a:avLst/>
              <a:gdLst>
                <a:gd name="T0" fmla="*/ 0 w 229"/>
                <a:gd name="T1" fmla="*/ 22 h 57"/>
                <a:gd name="T2" fmla="*/ 229 w 229"/>
                <a:gd name="T3" fmla="*/ 0 h 57"/>
                <a:gd name="T4" fmla="*/ 0 w 229"/>
                <a:gd name="T5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57">
                  <a:moveTo>
                    <a:pt x="0" y="22"/>
                  </a:moveTo>
                  <a:cubicBezTo>
                    <a:pt x="0" y="22"/>
                    <a:pt x="159" y="57"/>
                    <a:pt x="229" y="0"/>
                  </a:cubicBezTo>
                  <a:cubicBezTo>
                    <a:pt x="229" y="0"/>
                    <a:pt x="152" y="34"/>
                    <a:pt x="0" y="22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564"/>
            <p:cNvSpPr/>
            <p:nvPr/>
          </p:nvSpPr>
          <p:spPr bwMode="auto">
            <a:xfrm>
              <a:off x="-7938" y="4845050"/>
              <a:ext cx="774700" cy="1531938"/>
            </a:xfrm>
            <a:custGeom>
              <a:avLst/>
              <a:gdLst>
                <a:gd name="T0" fmla="*/ 206 w 206"/>
                <a:gd name="T1" fmla="*/ 372 h 408"/>
                <a:gd name="T2" fmla="*/ 168 w 206"/>
                <a:gd name="T3" fmla="*/ 209 h 408"/>
                <a:gd name="T4" fmla="*/ 126 w 206"/>
                <a:gd name="T5" fmla="*/ 36 h 408"/>
                <a:gd name="T6" fmla="*/ 107 w 206"/>
                <a:gd name="T7" fmla="*/ 4 h 408"/>
                <a:gd name="T8" fmla="*/ 94 w 206"/>
                <a:gd name="T9" fmla="*/ 49 h 408"/>
                <a:gd name="T10" fmla="*/ 105 w 206"/>
                <a:gd name="T11" fmla="*/ 128 h 408"/>
                <a:gd name="T12" fmla="*/ 82 w 206"/>
                <a:gd name="T13" fmla="*/ 120 h 408"/>
                <a:gd name="T14" fmla="*/ 68 w 206"/>
                <a:gd name="T15" fmla="*/ 159 h 408"/>
                <a:gd name="T16" fmla="*/ 52 w 206"/>
                <a:gd name="T17" fmla="*/ 158 h 408"/>
                <a:gd name="T18" fmla="*/ 38 w 206"/>
                <a:gd name="T19" fmla="*/ 180 h 408"/>
                <a:gd name="T20" fmla="*/ 20 w 206"/>
                <a:gd name="T21" fmla="*/ 180 h 408"/>
                <a:gd name="T22" fmla="*/ 30 w 206"/>
                <a:gd name="T23" fmla="*/ 274 h 408"/>
                <a:gd name="T24" fmla="*/ 43 w 206"/>
                <a:gd name="T25" fmla="*/ 282 h 408"/>
                <a:gd name="T26" fmla="*/ 96 w 206"/>
                <a:gd name="T27" fmla="*/ 383 h 408"/>
                <a:gd name="T28" fmla="*/ 116 w 206"/>
                <a:gd name="T29" fmla="*/ 400 h 408"/>
                <a:gd name="T30" fmla="*/ 206 w 206"/>
                <a:gd name="T31" fmla="*/ 3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408">
                  <a:moveTo>
                    <a:pt x="206" y="372"/>
                  </a:moveTo>
                  <a:cubicBezTo>
                    <a:pt x="168" y="209"/>
                    <a:pt x="168" y="209"/>
                    <a:pt x="168" y="209"/>
                  </a:cubicBezTo>
                  <a:cubicBezTo>
                    <a:pt x="168" y="209"/>
                    <a:pt x="128" y="69"/>
                    <a:pt x="126" y="36"/>
                  </a:cubicBezTo>
                  <a:cubicBezTo>
                    <a:pt x="126" y="36"/>
                    <a:pt x="127" y="0"/>
                    <a:pt x="107" y="4"/>
                  </a:cubicBezTo>
                  <a:cubicBezTo>
                    <a:pt x="87" y="8"/>
                    <a:pt x="94" y="49"/>
                    <a:pt x="94" y="49"/>
                  </a:cubicBezTo>
                  <a:cubicBezTo>
                    <a:pt x="94" y="49"/>
                    <a:pt x="97" y="99"/>
                    <a:pt x="105" y="128"/>
                  </a:cubicBezTo>
                  <a:cubicBezTo>
                    <a:pt x="105" y="128"/>
                    <a:pt x="99" y="113"/>
                    <a:pt x="82" y="120"/>
                  </a:cubicBezTo>
                  <a:cubicBezTo>
                    <a:pt x="64" y="128"/>
                    <a:pt x="68" y="159"/>
                    <a:pt x="68" y="159"/>
                  </a:cubicBezTo>
                  <a:cubicBezTo>
                    <a:pt x="68" y="159"/>
                    <a:pt x="64" y="154"/>
                    <a:pt x="52" y="158"/>
                  </a:cubicBezTo>
                  <a:cubicBezTo>
                    <a:pt x="41" y="162"/>
                    <a:pt x="38" y="180"/>
                    <a:pt x="38" y="180"/>
                  </a:cubicBezTo>
                  <a:cubicBezTo>
                    <a:pt x="38" y="180"/>
                    <a:pt x="29" y="175"/>
                    <a:pt x="20" y="180"/>
                  </a:cubicBezTo>
                  <a:cubicBezTo>
                    <a:pt x="11" y="186"/>
                    <a:pt x="0" y="203"/>
                    <a:pt x="30" y="274"/>
                  </a:cubicBezTo>
                  <a:cubicBezTo>
                    <a:pt x="30" y="274"/>
                    <a:pt x="34" y="281"/>
                    <a:pt x="43" y="282"/>
                  </a:cubicBezTo>
                  <a:cubicBezTo>
                    <a:pt x="43" y="282"/>
                    <a:pt x="74" y="377"/>
                    <a:pt x="96" y="383"/>
                  </a:cubicBezTo>
                  <a:cubicBezTo>
                    <a:pt x="96" y="383"/>
                    <a:pt x="112" y="385"/>
                    <a:pt x="116" y="400"/>
                  </a:cubicBezTo>
                  <a:cubicBezTo>
                    <a:pt x="116" y="400"/>
                    <a:pt x="170" y="408"/>
                    <a:pt x="206" y="37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65"/>
            <p:cNvSpPr>
              <a:spLocks noEditPoints="1"/>
            </p:cNvSpPr>
            <p:nvPr/>
          </p:nvSpPr>
          <p:spPr bwMode="auto">
            <a:xfrm>
              <a:off x="7938" y="4875212"/>
              <a:ext cx="758825" cy="1501775"/>
            </a:xfrm>
            <a:custGeom>
              <a:avLst/>
              <a:gdLst>
                <a:gd name="T0" fmla="*/ 26 w 202"/>
                <a:gd name="T1" fmla="*/ 266 h 400"/>
                <a:gd name="T2" fmla="*/ 39 w 202"/>
                <a:gd name="T3" fmla="*/ 274 h 400"/>
                <a:gd name="T4" fmla="*/ 41 w 202"/>
                <a:gd name="T5" fmla="*/ 282 h 400"/>
                <a:gd name="T6" fmla="*/ 58 w 202"/>
                <a:gd name="T7" fmla="*/ 263 h 400"/>
                <a:gd name="T8" fmla="*/ 90 w 202"/>
                <a:gd name="T9" fmla="*/ 251 h 400"/>
                <a:gd name="T10" fmla="*/ 111 w 202"/>
                <a:gd name="T11" fmla="*/ 235 h 400"/>
                <a:gd name="T12" fmla="*/ 144 w 202"/>
                <a:gd name="T13" fmla="*/ 237 h 400"/>
                <a:gd name="T14" fmla="*/ 144 w 202"/>
                <a:gd name="T15" fmla="*/ 244 h 400"/>
                <a:gd name="T16" fmla="*/ 104 w 202"/>
                <a:gd name="T17" fmla="*/ 251 h 400"/>
                <a:gd name="T18" fmla="*/ 77 w 202"/>
                <a:gd name="T19" fmla="*/ 264 h 400"/>
                <a:gd name="T20" fmla="*/ 44 w 202"/>
                <a:gd name="T21" fmla="*/ 288 h 400"/>
                <a:gd name="T22" fmla="*/ 92 w 202"/>
                <a:gd name="T23" fmla="*/ 375 h 400"/>
                <a:gd name="T24" fmla="*/ 112 w 202"/>
                <a:gd name="T25" fmla="*/ 392 h 400"/>
                <a:gd name="T26" fmla="*/ 202 w 202"/>
                <a:gd name="T27" fmla="*/ 364 h 400"/>
                <a:gd name="T28" fmla="*/ 164 w 202"/>
                <a:gd name="T29" fmla="*/ 201 h 400"/>
                <a:gd name="T30" fmla="*/ 161 w 202"/>
                <a:gd name="T31" fmla="*/ 190 h 400"/>
                <a:gd name="T32" fmla="*/ 151 w 202"/>
                <a:gd name="T33" fmla="*/ 186 h 400"/>
                <a:gd name="T34" fmla="*/ 144 w 202"/>
                <a:gd name="T35" fmla="*/ 186 h 400"/>
                <a:gd name="T36" fmla="*/ 142 w 202"/>
                <a:gd name="T37" fmla="*/ 186 h 400"/>
                <a:gd name="T38" fmla="*/ 108 w 202"/>
                <a:gd name="T39" fmla="*/ 116 h 400"/>
                <a:gd name="T40" fmla="*/ 96 w 202"/>
                <a:gd name="T41" fmla="*/ 0 h 400"/>
                <a:gd name="T42" fmla="*/ 90 w 202"/>
                <a:gd name="T43" fmla="*/ 41 h 400"/>
                <a:gd name="T44" fmla="*/ 101 w 202"/>
                <a:gd name="T45" fmla="*/ 120 h 400"/>
                <a:gd name="T46" fmla="*/ 92 w 202"/>
                <a:gd name="T47" fmla="*/ 111 h 400"/>
                <a:gd name="T48" fmla="*/ 94 w 202"/>
                <a:gd name="T49" fmla="*/ 116 h 400"/>
                <a:gd name="T50" fmla="*/ 106 w 202"/>
                <a:gd name="T51" fmla="*/ 174 h 400"/>
                <a:gd name="T52" fmla="*/ 107 w 202"/>
                <a:gd name="T53" fmla="*/ 181 h 400"/>
                <a:gd name="T54" fmla="*/ 95 w 202"/>
                <a:gd name="T55" fmla="*/ 197 h 400"/>
                <a:gd name="T56" fmla="*/ 77 w 202"/>
                <a:gd name="T57" fmla="*/ 211 h 400"/>
                <a:gd name="T58" fmla="*/ 71 w 202"/>
                <a:gd name="T59" fmla="*/ 198 h 400"/>
                <a:gd name="T60" fmla="*/ 69 w 202"/>
                <a:gd name="T61" fmla="*/ 175 h 400"/>
                <a:gd name="T62" fmla="*/ 71 w 202"/>
                <a:gd name="T63" fmla="*/ 171 h 400"/>
                <a:gd name="T64" fmla="*/ 68 w 202"/>
                <a:gd name="T65" fmla="*/ 143 h 400"/>
                <a:gd name="T66" fmla="*/ 68 w 202"/>
                <a:gd name="T67" fmla="*/ 139 h 400"/>
                <a:gd name="T68" fmla="*/ 65 w 202"/>
                <a:gd name="T69" fmla="*/ 129 h 400"/>
                <a:gd name="T70" fmla="*/ 64 w 202"/>
                <a:gd name="T71" fmla="*/ 151 h 400"/>
                <a:gd name="T72" fmla="*/ 62 w 202"/>
                <a:gd name="T73" fmla="*/ 150 h 400"/>
                <a:gd name="T74" fmla="*/ 66 w 202"/>
                <a:gd name="T75" fmla="*/ 202 h 400"/>
                <a:gd name="T76" fmla="*/ 83 w 202"/>
                <a:gd name="T77" fmla="*/ 231 h 400"/>
                <a:gd name="T78" fmla="*/ 76 w 202"/>
                <a:gd name="T79" fmla="*/ 252 h 400"/>
                <a:gd name="T80" fmla="*/ 66 w 202"/>
                <a:gd name="T81" fmla="*/ 252 h 400"/>
                <a:gd name="T82" fmla="*/ 42 w 202"/>
                <a:gd name="T83" fmla="*/ 154 h 400"/>
                <a:gd name="T84" fmla="*/ 34 w 202"/>
                <a:gd name="T85" fmla="*/ 172 h 400"/>
                <a:gd name="T86" fmla="*/ 29 w 202"/>
                <a:gd name="T87" fmla="*/ 171 h 400"/>
                <a:gd name="T88" fmla="*/ 29 w 202"/>
                <a:gd name="T89" fmla="*/ 172 h 400"/>
                <a:gd name="T90" fmla="*/ 29 w 202"/>
                <a:gd name="T91" fmla="*/ 177 h 400"/>
                <a:gd name="T92" fmla="*/ 29 w 202"/>
                <a:gd name="T93" fmla="*/ 179 h 400"/>
                <a:gd name="T94" fmla="*/ 47 w 202"/>
                <a:gd name="T95" fmla="*/ 246 h 400"/>
                <a:gd name="T96" fmla="*/ 35 w 202"/>
                <a:gd name="T97" fmla="*/ 257 h 400"/>
                <a:gd name="T98" fmla="*/ 13 w 202"/>
                <a:gd name="T99" fmla="*/ 175 h 400"/>
                <a:gd name="T100" fmla="*/ 26 w 202"/>
                <a:gd name="T101" fmla="*/ 266 h 400"/>
                <a:gd name="T102" fmla="*/ 177 w 202"/>
                <a:gd name="T103" fmla="*/ 346 h 400"/>
                <a:gd name="T104" fmla="*/ 133 w 202"/>
                <a:gd name="T105" fmla="*/ 348 h 400"/>
                <a:gd name="T106" fmla="*/ 132 w 202"/>
                <a:gd name="T107" fmla="*/ 352 h 400"/>
                <a:gd name="T108" fmla="*/ 97 w 202"/>
                <a:gd name="T109" fmla="*/ 362 h 400"/>
                <a:gd name="T110" fmla="*/ 70 w 202"/>
                <a:gd name="T111" fmla="*/ 323 h 400"/>
                <a:gd name="T112" fmla="*/ 79 w 202"/>
                <a:gd name="T113" fmla="*/ 279 h 400"/>
                <a:gd name="T114" fmla="*/ 107 w 202"/>
                <a:gd name="T115" fmla="*/ 276 h 400"/>
                <a:gd name="T116" fmla="*/ 122 w 202"/>
                <a:gd name="T117" fmla="*/ 263 h 400"/>
                <a:gd name="T118" fmla="*/ 127 w 202"/>
                <a:gd name="T119" fmla="*/ 279 h 400"/>
                <a:gd name="T120" fmla="*/ 124 w 202"/>
                <a:gd name="T121" fmla="*/ 319 h 400"/>
                <a:gd name="T122" fmla="*/ 172 w 202"/>
                <a:gd name="T123" fmla="*/ 330 h 400"/>
                <a:gd name="T124" fmla="*/ 177 w 202"/>
                <a:gd name="T125" fmla="*/ 34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400">
                  <a:moveTo>
                    <a:pt x="26" y="266"/>
                  </a:moveTo>
                  <a:cubicBezTo>
                    <a:pt x="26" y="266"/>
                    <a:pt x="30" y="273"/>
                    <a:pt x="39" y="274"/>
                  </a:cubicBezTo>
                  <a:cubicBezTo>
                    <a:pt x="39" y="274"/>
                    <a:pt x="40" y="277"/>
                    <a:pt x="41" y="282"/>
                  </a:cubicBezTo>
                  <a:cubicBezTo>
                    <a:pt x="47" y="276"/>
                    <a:pt x="51" y="269"/>
                    <a:pt x="58" y="263"/>
                  </a:cubicBezTo>
                  <a:cubicBezTo>
                    <a:pt x="68" y="256"/>
                    <a:pt x="80" y="256"/>
                    <a:pt x="90" y="251"/>
                  </a:cubicBezTo>
                  <a:cubicBezTo>
                    <a:pt x="98" y="247"/>
                    <a:pt x="103" y="237"/>
                    <a:pt x="111" y="235"/>
                  </a:cubicBezTo>
                  <a:cubicBezTo>
                    <a:pt x="122" y="232"/>
                    <a:pt x="133" y="236"/>
                    <a:pt x="144" y="237"/>
                  </a:cubicBezTo>
                  <a:cubicBezTo>
                    <a:pt x="149" y="237"/>
                    <a:pt x="149" y="245"/>
                    <a:pt x="144" y="244"/>
                  </a:cubicBezTo>
                  <a:cubicBezTo>
                    <a:pt x="130" y="243"/>
                    <a:pt x="116" y="238"/>
                    <a:pt x="104" y="251"/>
                  </a:cubicBezTo>
                  <a:cubicBezTo>
                    <a:pt x="97" y="258"/>
                    <a:pt x="87" y="261"/>
                    <a:pt x="77" y="264"/>
                  </a:cubicBezTo>
                  <a:cubicBezTo>
                    <a:pt x="62" y="267"/>
                    <a:pt x="54" y="280"/>
                    <a:pt x="44" y="288"/>
                  </a:cubicBezTo>
                  <a:cubicBezTo>
                    <a:pt x="53" y="315"/>
                    <a:pt x="76" y="370"/>
                    <a:pt x="92" y="375"/>
                  </a:cubicBezTo>
                  <a:cubicBezTo>
                    <a:pt x="92" y="375"/>
                    <a:pt x="108" y="377"/>
                    <a:pt x="112" y="392"/>
                  </a:cubicBezTo>
                  <a:cubicBezTo>
                    <a:pt x="112" y="392"/>
                    <a:pt x="166" y="400"/>
                    <a:pt x="202" y="364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64" y="201"/>
                    <a:pt x="162" y="197"/>
                    <a:pt x="161" y="190"/>
                  </a:cubicBezTo>
                  <a:cubicBezTo>
                    <a:pt x="157" y="189"/>
                    <a:pt x="154" y="188"/>
                    <a:pt x="151" y="186"/>
                  </a:cubicBezTo>
                  <a:cubicBezTo>
                    <a:pt x="149" y="187"/>
                    <a:pt x="146" y="187"/>
                    <a:pt x="144" y="186"/>
                  </a:cubicBezTo>
                  <a:cubicBezTo>
                    <a:pt x="143" y="186"/>
                    <a:pt x="142" y="186"/>
                    <a:pt x="142" y="186"/>
                  </a:cubicBezTo>
                  <a:cubicBezTo>
                    <a:pt x="112" y="182"/>
                    <a:pt x="111" y="138"/>
                    <a:pt x="108" y="116"/>
                  </a:cubicBezTo>
                  <a:cubicBezTo>
                    <a:pt x="102" y="75"/>
                    <a:pt x="93" y="42"/>
                    <a:pt x="96" y="0"/>
                  </a:cubicBezTo>
                  <a:cubicBezTo>
                    <a:pt x="85" y="12"/>
                    <a:pt x="90" y="41"/>
                    <a:pt x="90" y="41"/>
                  </a:cubicBezTo>
                  <a:cubicBezTo>
                    <a:pt x="90" y="41"/>
                    <a:pt x="93" y="91"/>
                    <a:pt x="101" y="120"/>
                  </a:cubicBezTo>
                  <a:cubicBezTo>
                    <a:pt x="101" y="120"/>
                    <a:pt x="99" y="113"/>
                    <a:pt x="92" y="111"/>
                  </a:cubicBezTo>
                  <a:cubicBezTo>
                    <a:pt x="93" y="112"/>
                    <a:pt x="94" y="114"/>
                    <a:pt x="94" y="116"/>
                  </a:cubicBezTo>
                  <a:cubicBezTo>
                    <a:pt x="97" y="135"/>
                    <a:pt x="101" y="155"/>
                    <a:pt x="106" y="174"/>
                  </a:cubicBezTo>
                  <a:cubicBezTo>
                    <a:pt x="107" y="177"/>
                    <a:pt x="107" y="179"/>
                    <a:pt x="107" y="181"/>
                  </a:cubicBezTo>
                  <a:cubicBezTo>
                    <a:pt x="107" y="189"/>
                    <a:pt x="102" y="196"/>
                    <a:pt x="95" y="197"/>
                  </a:cubicBezTo>
                  <a:cubicBezTo>
                    <a:pt x="93" y="206"/>
                    <a:pt x="86" y="215"/>
                    <a:pt x="77" y="211"/>
                  </a:cubicBezTo>
                  <a:cubicBezTo>
                    <a:pt x="73" y="209"/>
                    <a:pt x="72" y="202"/>
                    <a:pt x="71" y="198"/>
                  </a:cubicBezTo>
                  <a:cubicBezTo>
                    <a:pt x="69" y="191"/>
                    <a:pt x="70" y="182"/>
                    <a:pt x="69" y="175"/>
                  </a:cubicBezTo>
                  <a:cubicBezTo>
                    <a:pt x="69" y="173"/>
                    <a:pt x="70" y="172"/>
                    <a:pt x="71" y="171"/>
                  </a:cubicBezTo>
                  <a:cubicBezTo>
                    <a:pt x="69" y="162"/>
                    <a:pt x="69" y="152"/>
                    <a:pt x="68" y="143"/>
                  </a:cubicBezTo>
                  <a:cubicBezTo>
                    <a:pt x="68" y="142"/>
                    <a:pt x="68" y="140"/>
                    <a:pt x="68" y="139"/>
                  </a:cubicBezTo>
                  <a:cubicBezTo>
                    <a:pt x="67" y="136"/>
                    <a:pt x="66" y="133"/>
                    <a:pt x="65" y="129"/>
                  </a:cubicBezTo>
                  <a:cubicBezTo>
                    <a:pt x="63" y="140"/>
                    <a:pt x="64" y="151"/>
                    <a:pt x="64" y="151"/>
                  </a:cubicBezTo>
                  <a:cubicBezTo>
                    <a:pt x="64" y="151"/>
                    <a:pt x="63" y="151"/>
                    <a:pt x="62" y="150"/>
                  </a:cubicBezTo>
                  <a:cubicBezTo>
                    <a:pt x="64" y="167"/>
                    <a:pt x="62" y="185"/>
                    <a:pt x="66" y="202"/>
                  </a:cubicBezTo>
                  <a:cubicBezTo>
                    <a:pt x="68" y="215"/>
                    <a:pt x="75" y="221"/>
                    <a:pt x="83" y="231"/>
                  </a:cubicBezTo>
                  <a:cubicBezTo>
                    <a:pt x="91" y="241"/>
                    <a:pt x="88" y="252"/>
                    <a:pt x="76" y="252"/>
                  </a:cubicBezTo>
                  <a:cubicBezTo>
                    <a:pt x="73" y="255"/>
                    <a:pt x="69" y="255"/>
                    <a:pt x="66" y="252"/>
                  </a:cubicBezTo>
                  <a:cubicBezTo>
                    <a:pt x="40" y="226"/>
                    <a:pt x="38" y="188"/>
                    <a:pt x="42" y="154"/>
                  </a:cubicBezTo>
                  <a:cubicBezTo>
                    <a:pt x="36" y="161"/>
                    <a:pt x="34" y="172"/>
                    <a:pt x="34" y="172"/>
                  </a:cubicBezTo>
                  <a:cubicBezTo>
                    <a:pt x="34" y="172"/>
                    <a:pt x="32" y="171"/>
                    <a:pt x="29" y="171"/>
                  </a:cubicBezTo>
                  <a:cubicBezTo>
                    <a:pt x="29" y="171"/>
                    <a:pt x="29" y="171"/>
                    <a:pt x="29" y="172"/>
                  </a:cubicBezTo>
                  <a:cubicBezTo>
                    <a:pt x="29" y="174"/>
                    <a:pt x="29" y="175"/>
                    <a:pt x="29" y="177"/>
                  </a:cubicBezTo>
                  <a:cubicBezTo>
                    <a:pt x="29" y="178"/>
                    <a:pt x="29" y="178"/>
                    <a:pt x="29" y="179"/>
                  </a:cubicBezTo>
                  <a:cubicBezTo>
                    <a:pt x="31" y="203"/>
                    <a:pt x="37" y="225"/>
                    <a:pt x="47" y="246"/>
                  </a:cubicBezTo>
                  <a:cubicBezTo>
                    <a:pt x="51" y="254"/>
                    <a:pt x="42" y="264"/>
                    <a:pt x="35" y="257"/>
                  </a:cubicBezTo>
                  <a:cubicBezTo>
                    <a:pt x="15" y="235"/>
                    <a:pt x="12" y="204"/>
                    <a:pt x="13" y="175"/>
                  </a:cubicBezTo>
                  <a:cubicBezTo>
                    <a:pt x="5" y="183"/>
                    <a:pt x="0" y="204"/>
                    <a:pt x="26" y="266"/>
                  </a:cubicBezTo>
                  <a:close/>
                  <a:moveTo>
                    <a:pt x="177" y="346"/>
                  </a:moveTo>
                  <a:cubicBezTo>
                    <a:pt x="163" y="352"/>
                    <a:pt x="146" y="353"/>
                    <a:pt x="133" y="348"/>
                  </a:cubicBezTo>
                  <a:cubicBezTo>
                    <a:pt x="133" y="349"/>
                    <a:pt x="133" y="351"/>
                    <a:pt x="132" y="352"/>
                  </a:cubicBezTo>
                  <a:cubicBezTo>
                    <a:pt x="125" y="365"/>
                    <a:pt x="110" y="367"/>
                    <a:pt x="97" y="362"/>
                  </a:cubicBezTo>
                  <a:cubicBezTo>
                    <a:pt x="81" y="357"/>
                    <a:pt x="74" y="338"/>
                    <a:pt x="70" y="323"/>
                  </a:cubicBezTo>
                  <a:cubicBezTo>
                    <a:pt x="67" y="307"/>
                    <a:pt x="67" y="291"/>
                    <a:pt x="79" y="279"/>
                  </a:cubicBezTo>
                  <a:cubicBezTo>
                    <a:pt x="87" y="271"/>
                    <a:pt x="99" y="269"/>
                    <a:pt x="107" y="276"/>
                  </a:cubicBezTo>
                  <a:cubicBezTo>
                    <a:pt x="110" y="270"/>
                    <a:pt x="115" y="265"/>
                    <a:pt x="122" y="263"/>
                  </a:cubicBezTo>
                  <a:cubicBezTo>
                    <a:pt x="132" y="259"/>
                    <a:pt x="137" y="275"/>
                    <a:pt x="127" y="279"/>
                  </a:cubicBezTo>
                  <a:cubicBezTo>
                    <a:pt x="114" y="283"/>
                    <a:pt x="120" y="310"/>
                    <a:pt x="124" y="319"/>
                  </a:cubicBezTo>
                  <a:cubicBezTo>
                    <a:pt x="131" y="339"/>
                    <a:pt x="156" y="337"/>
                    <a:pt x="172" y="330"/>
                  </a:cubicBezTo>
                  <a:cubicBezTo>
                    <a:pt x="182" y="326"/>
                    <a:pt x="186" y="342"/>
                    <a:pt x="177" y="34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66"/>
            <p:cNvSpPr/>
            <p:nvPr/>
          </p:nvSpPr>
          <p:spPr bwMode="auto">
            <a:xfrm>
              <a:off x="274638" y="5592762"/>
              <a:ext cx="533400" cy="668338"/>
            </a:xfrm>
            <a:custGeom>
              <a:avLst/>
              <a:gdLst>
                <a:gd name="T0" fmla="*/ 54 w 142"/>
                <a:gd name="T1" fmla="*/ 153 h 178"/>
                <a:gd name="T2" fmla="*/ 141 w 142"/>
                <a:gd name="T3" fmla="*/ 126 h 178"/>
                <a:gd name="T4" fmla="*/ 108 w 142"/>
                <a:gd name="T5" fmla="*/ 19 h 178"/>
                <a:gd name="T6" fmla="*/ 47 w 142"/>
                <a:gd name="T7" fmla="*/ 8 h 178"/>
                <a:gd name="T8" fmla="*/ 24 w 142"/>
                <a:gd name="T9" fmla="*/ 12 h 178"/>
                <a:gd name="T10" fmla="*/ 80 w 142"/>
                <a:gd name="T11" fmla="*/ 52 h 178"/>
                <a:gd name="T12" fmla="*/ 54 w 142"/>
                <a:gd name="T13" fmla="*/ 15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78">
                  <a:moveTo>
                    <a:pt x="54" y="153"/>
                  </a:moveTo>
                  <a:cubicBezTo>
                    <a:pt x="54" y="153"/>
                    <a:pt x="122" y="178"/>
                    <a:pt x="141" y="126"/>
                  </a:cubicBezTo>
                  <a:cubicBezTo>
                    <a:pt x="141" y="126"/>
                    <a:pt x="142" y="42"/>
                    <a:pt x="108" y="19"/>
                  </a:cubicBezTo>
                  <a:cubicBezTo>
                    <a:pt x="108" y="19"/>
                    <a:pt x="61" y="16"/>
                    <a:pt x="47" y="8"/>
                  </a:cubicBezTo>
                  <a:cubicBezTo>
                    <a:pt x="33" y="0"/>
                    <a:pt x="27" y="5"/>
                    <a:pt x="24" y="12"/>
                  </a:cubicBezTo>
                  <a:cubicBezTo>
                    <a:pt x="20" y="18"/>
                    <a:pt x="48" y="60"/>
                    <a:pt x="80" y="52"/>
                  </a:cubicBezTo>
                  <a:cubicBezTo>
                    <a:pt x="80" y="52"/>
                    <a:pt x="0" y="96"/>
                    <a:pt x="54" y="15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67"/>
            <p:cNvSpPr/>
            <p:nvPr/>
          </p:nvSpPr>
          <p:spPr bwMode="auto">
            <a:xfrm>
              <a:off x="398463" y="5670550"/>
              <a:ext cx="404813" cy="525463"/>
            </a:xfrm>
            <a:custGeom>
              <a:avLst/>
              <a:gdLst>
                <a:gd name="T0" fmla="*/ 38 w 108"/>
                <a:gd name="T1" fmla="*/ 132 h 140"/>
                <a:gd name="T2" fmla="*/ 37 w 108"/>
                <a:gd name="T3" fmla="*/ 62 h 140"/>
                <a:gd name="T4" fmla="*/ 38 w 108"/>
                <a:gd name="T5" fmla="*/ 49 h 140"/>
                <a:gd name="T6" fmla="*/ 47 w 108"/>
                <a:gd name="T7" fmla="*/ 41 h 140"/>
                <a:gd name="T8" fmla="*/ 43 w 108"/>
                <a:gd name="T9" fmla="*/ 26 h 140"/>
                <a:gd name="T10" fmla="*/ 39 w 108"/>
                <a:gd name="T11" fmla="*/ 24 h 140"/>
                <a:gd name="T12" fmla="*/ 13 w 108"/>
                <a:gd name="T13" fmla="*/ 23 h 140"/>
                <a:gd name="T14" fmla="*/ 1 w 108"/>
                <a:gd name="T15" fmla="*/ 12 h 140"/>
                <a:gd name="T16" fmla="*/ 1 w 108"/>
                <a:gd name="T17" fmla="*/ 9 h 140"/>
                <a:gd name="T18" fmla="*/ 5 w 108"/>
                <a:gd name="T19" fmla="*/ 1 h 140"/>
                <a:gd name="T20" fmla="*/ 16 w 108"/>
                <a:gd name="T21" fmla="*/ 1 h 140"/>
                <a:gd name="T22" fmla="*/ 19 w 108"/>
                <a:gd name="T23" fmla="*/ 0 h 140"/>
                <a:gd name="T24" fmla="*/ 65 w 108"/>
                <a:gd name="T25" fmla="*/ 15 h 140"/>
                <a:gd name="T26" fmla="*/ 94 w 108"/>
                <a:gd name="T27" fmla="*/ 64 h 140"/>
                <a:gd name="T28" fmla="*/ 108 w 108"/>
                <a:gd name="T29" fmla="*/ 87 h 140"/>
                <a:gd name="T30" fmla="*/ 108 w 108"/>
                <a:gd name="T31" fmla="*/ 105 h 140"/>
                <a:gd name="T32" fmla="*/ 40 w 108"/>
                <a:gd name="T33" fmla="*/ 137 h 140"/>
                <a:gd name="T34" fmla="*/ 38 w 108"/>
                <a:gd name="T35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140">
                  <a:moveTo>
                    <a:pt x="38" y="132"/>
                  </a:moveTo>
                  <a:cubicBezTo>
                    <a:pt x="25" y="114"/>
                    <a:pt x="24" y="80"/>
                    <a:pt x="37" y="62"/>
                  </a:cubicBezTo>
                  <a:cubicBezTo>
                    <a:pt x="40" y="57"/>
                    <a:pt x="40" y="52"/>
                    <a:pt x="38" y="49"/>
                  </a:cubicBezTo>
                  <a:cubicBezTo>
                    <a:pt x="41" y="46"/>
                    <a:pt x="44" y="44"/>
                    <a:pt x="47" y="41"/>
                  </a:cubicBezTo>
                  <a:cubicBezTo>
                    <a:pt x="54" y="36"/>
                    <a:pt x="49" y="26"/>
                    <a:pt x="43" y="26"/>
                  </a:cubicBezTo>
                  <a:cubicBezTo>
                    <a:pt x="42" y="25"/>
                    <a:pt x="41" y="24"/>
                    <a:pt x="39" y="24"/>
                  </a:cubicBezTo>
                  <a:cubicBezTo>
                    <a:pt x="31" y="27"/>
                    <a:pt x="21" y="26"/>
                    <a:pt x="13" y="23"/>
                  </a:cubicBezTo>
                  <a:cubicBezTo>
                    <a:pt x="9" y="19"/>
                    <a:pt x="5" y="16"/>
                    <a:pt x="1" y="12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0" y="5"/>
                    <a:pt x="1" y="3"/>
                    <a:pt x="5" y="1"/>
                  </a:cubicBezTo>
                  <a:cubicBezTo>
                    <a:pt x="9" y="0"/>
                    <a:pt x="13" y="0"/>
                    <a:pt x="16" y="1"/>
                  </a:cubicBezTo>
                  <a:cubicBezTo>
                    <a:pt x="18" y="1"/>
                    <a:pt x="19" y="0"/>
                    <a:pt x="19" y="0"/>
                  </a:cubicBezTo>
                  <a:cubicBezTo>
                    <a:pt x="35" y="4"/>
                    <a:pt x="52" y="7"/>
                    <a:pt x="65" y="15"/>
                  </a:cubicBezTo>
                  <a:cubicBezTo>
                    <a:pt x="81" y="25"/>
                    <a:pt x="87" y="47"/>
                    <a:pt x="94" y="64"/>
                  </a:cubicBezTo>
                  <a:cubicBezTo>
                    <a:pt x="98" y="73"/>
                    <a:pt x="102" y="81"/>
                    <a:pt x="108" y="87"/>
                  </a:cubicBezTo>
                  <a:cubicBezTo>
                    <a:pt x="108" y="98"/>
                    <a:pt x="108" y="105"/>
                    <a:pt x="108" y="105"/>
                  </a:cubicBezTo>
                  <a:cubicBezTo>
                    <a:pt x="95" y="139"/>
                    <a:pt x="61" y="140"/>
                    <a:pt x="40" y="137"/>
                  </a:cubicBezTo>
                  <a:cubicBezTo>
                    <a:pt x="40" y="135"/>
                    <a:pt x="39" y="133"/>
                    <a:pt x="38" y="13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68"/>
            <p:cNvSpPr/>
            <p:nvPr/>
          </p:nvSpPr>
          <p:spPr bwMode="auto">
            <a:xfrm>
              <a:off x="431800" y="5618162"/>
              <a:ext cx="1160463" cy="1449388"/>
            </a:xfrm>
            <a:custGeom>
              <a:avLst/>
              <a:gdLst>
                <a:gd name="T0" fmla="*/ 309 w 309"/>
                <a:gd name="T1" fmla="*/ 57 h 386"/>
                <a:gd name="T2" fmla="*/ 261 w 309"/>
                <a:gd name="T3" fmla="*/ 3 h 386"/>
                <a:gd name="T4" fmla="*/ 195 w 309"/>
                <a:gd name="T5" fmla="*/ 140 h 386"/>
                <a:gd name="T6" fmla="*/ 156 w 309"/>
                <a:gd name="T7" fmla="*/ 284 h 386"/>
                <a:gd name="T8" fmla="*/ 81 w 309"/>
                <a:gd name="T9" fmla="*/ 166 h 386"/>
                <a:gd name="T10" fmla="*/ 0 w 309"/>
                <a:gd name="T11" fmla="*/ 211 h 386"/>
                <a:gd name="T12" fmla="*/ 78 w 309"/>
                <a:gd name="T13" fmla="*/ 348 h 386"/>
                <a:gd name="T14" fmla="*/ 168 w 309"/>
                <a:gd name="T15" fmla="*/ 383 h 386"/>
                <a:gd name="T16" fmla="*/ 309 w 309"/>
                <a:gd name="T17" fmla="*/ 57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386">
                  <a:moveTo>
                    <a:pt x="309" y="57"/>
                  </a:moveTo>
                  <a:cubicBezTo>
                    <a:pt x="309" y="57"/>
                    <a:pt x="297" y="8"/>
                    <a:pt x="261" y="3"/>
                  </a:cubicBezTo>
                  <a:cubicBezTo>
                    <a:pt x="246" y="0"/>
                    <a:pt x="195" y="64"/>
                    <a:pt x="195" y="140"/>
                  </a:cubicBezTo>
                  <a:cubicBezTo>
                    <a:pt x="194" y="224"/>
                    <a:pt x="178" y="277"/>
                    <a:pt x="156" y="284"/>
                  </a:cubicBezTo>
                  <a:cubicBezTo>
                    <a:pt x="117" y="297"/>
                    <a:pt x="81" y="166"/>
                    <a:pt x="81" y="16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29" y="297"/>
                    <a:pt x="78" y="348"/>
                  </a:cubicBezTo>
                  <a:cubicBezTo>
                    <a:pt x="103" y="373"/>
                    <a:pt x="147" y="386"/>
                    <a:pt x="168" y="383"/>
                  </a:cubicBezTo>
                  <a:cubicBezTo>
                    <a:pt x="262" y="372"/>
                    <a:pt x="309" y="57"/>
                    <a:pt x="309" y="5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569"/>
            <p:cNvSpPr/>
            <p:nvPr/>
          </p:nvSpPr>
          <p:spPr bwMode="auto">
            <a:xfrm>
              <a:off x="431800" y="5622925"/>
              <a:ext cx="1160463" cy="1444625"/>
            </a:xfrm>
            <a:custGeom>
              <a:avLst/>
              <a:gdLst>
                <a:gd name="T0" fmla="*/ 261 w 309"/>
                <a:gd name="T1" fmla="*/ 2 h 385"/>
                <a:gd name="T2" fmla="*/ 215 w 309"/>
                <a:gd name="T3" fmla="*/ 56 h 385"/>
                <a:gd name="T4" fmla="*/ 242 w 309"/>
                <a:gd name="T5" fmla="*/ 80 h 385"/>
                <a:gd name="T6" fmla="*/ 236 w 309"/>
                <a:gd name="T7" fmla="*/ 219 h 385"/>
                <a:gd name="T8" fmla="*/ 161 w 309"/>
                <a:gd name="T9" fmla="*/ 346 h 385"/>
                <a:gd name="T10" fmla="*/ 30 w 309"/>
                <a:gd name="T11" fmla="*/ 193 h 385"/>
                <a:gd name="T12" fmla="*/ 0 w 309"/>
                <a:gd name="T13" fmla="*/ 210 h 385"/>
                <a:gd name="T14" fmla="*/ 78 w 309"/>
                <a:gd name="T15" fmla="*/ 347 h 385"/>
                <a:gd name="T16" fmla="*/ 168 w 309"/>
                <a:gd name="T17" fmla="*/ 382 h 385"/>
                <a:gd name="T18" fmla="*/ 309 w 309"/>
                <a:gd name="T19" fmla="*/ 56 h 385"/>
                <a:gd name="T20" fmla="*/ 261 w 309"/>
                <a:gd name="T21" fmla="*/ 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9" h="385">
                  <a:moveTo>
                    <a:pt x="261" y="2"/>
                  </a:moveTo>
                  <a:cubicBezTo>
                    <a:pt x="252" y="0"/>
                    <a:pt x="231" y="22"/>
                    <a:pt x="215" y="56"/>
                  </a:cubicBezTo>
                  <a:cubicBezTo>
                    <a:pt x="226" y="59"/>
                    <a:pt x="236" y="67"/>
                    <a:pt x="242" y="80"/>
                  </a:cubicBezTo>
                  <a:cubicBezTo>
                    <a:pt x="262" y="121"/>
                    <a:pt x="239" y="176"/>
                    <a:pt x="236" y="219"/>
                  </a:cubicBezTo>
                  <a:cubicBezTo>
                    <a:pt x="234" y="267"/>
                    <a:pt x="220" y="338"/>
                    <a:pt x="161" y="346"/>
                  </a:cubicBezTo>
                  <a:cubicBezTo>
                    <a:pt x="88" y="356"/>
                    <a:pt x="48" y="259"/>
                    <a:pt x="30" y="193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29" y="296"/>
                    <a:pt x="78" y="347"/>
                  </a:cubicBezTo>
                  <a:cubicBezTo>
                    <a:pt x="103" y="372"/>
                    <a:pt x="147" y="385"/>
                    <a:pt x="168" y="382"/>
                  </a:cubicBezTo>
                  <a:cubicBezTo>
                    <a:pt x="262" y="371"/>
                    <a:pt x="309" y="56"/>
                    <a:pt x="309" y="56"/>
                  </a:cubicBezTo>
                  <a:cubicBezTo>
                    <a:pt x="309" y="56"/>
                    <a:pt x="297" y="7"/>
                    <a:pt x="261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70"/>
            <p:cNvSpPr/>
            <p:nvPr/>
          </p:nvSpPr>
          <p:spPr bwMode="auto">
            <a:xfrm>
              <a:off x="365125" y="6167437"/>
              <a:ext cx="434975" cy="284163"/>
            </a:xfrm>
            <a:custGeom>
              <a:avLst/>
              <a:gdLst>
                <a:gd name="T0" fmla="*/ 103 w 116"/>
                <a:gd name="T1" fmla="*/ 0 h 76"/>
                <a:gd name="T2" fmla="*/ 116 w 116"/>
                <a:gd name="T3" fmla="*/ 30 h 76"/>
                <a:gd name="T4" fmla="*/ 13 w 116"/>
                <a:gd name="T5" fmla="*/ 76 h 76"/>
                <a:gd name="T6" fmla="*/ 0 w 116"/>
                <a:gd name="T7" fmla="*/ 47 h 76"/>
                <a:gd name="T8" fmla="*/ 103 w 11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6">
                  <a:moveTo>
                    <a:pt x="103" y="0"/>
                  </a:moveTo>
                  <a:cubicBezTo>
                    <a:pt x="116" y="30"/>
                    <a:pt x="116" y="30"/>
                    <a:pt x="116" y="30"/>
                  </a:cubicBezTo>
                  <a:cubicBezTo>
                    <a:pt x="116" y="30"/>
                    <a:pt x="73" y="72"/>
                    <a:pt x="13" y="76"/>
                  </a:cubicBezTo>
                  <a:cubicBezTo>
                    <a:pt x="0" y="47"/>
                    <a:pt x="0" y="47"/>
                    <a:pt x="0" y="47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71"/>
            <p:cNvSpPr/>
            <p:nvPr/>
          </p:nvSpPr>
          <p:spPr bwMode="auto">
            <a:xfrm>
              <a:off x="1427163" y="7394575"/>
              <a:ext cx="1317625" cy="2520950"/>
            </a:xfrm>
            <a:custGeom>
              <a:avLst/>
              <a:gdLst>
                <a:gd name="T0" fmla="*/ 18 w 351"/>
                <a:gd name="T1" fmla="*/ 1 h 672"/>
                <a:gd name="T2" fmla="*/ 94 w 351"/>
                <a:gd name="T3" fmla="*/ 184 h 672"/>
                <a:gd name="T4" fmla="*/ 90 w 351"/>
                <a:gd name="T5" fmla="*/ 643 h 672"/>
                <a:gd name="T6" fmla="*/ 163 w 351"/>
                <a:gd name="T7" fmla="*/ 672 h 672"/>
                <a:gd name="T8" fmla="*/ 160 w 351"/>
                <a:gd name="T9" fmla="*/ 203 h 672"/>
                <a:gd name="T10" fmla="*/ 206 w 351"/>
                <a:gd name="T11" fmla="*/ 200 h 672"/>
                <a:gd name="T12" fmla="*/ 239 w 351"/>
                <a:gd name="T13" fmla="*/ 657 h 672"/>
                <a:gd name="T14" fmla="*/ 290 w 351"/>
                <a:gd name="T15" fmla="*/ 618 h 672"/>
                <a:gd name="T16" fmla="*/ 323 w 351"/>
                <a:gd name="T17" fmla="*/ 586 h 672"/>
                <a:gd name="T18" fmla="*/ 269 w 351"/>
                <a:gd name="T19" fmla="*/ 192 h 672"/>
                <a:gd name="T20" fmla="*/ 324 w 351"/>
                <a:gd name="T21" fmla="*/ 0 h 672"/>
                <a:gd name="T22" fmla="*/ 18 w 351"/>
                <a:gd name="T23" fmla="*/ 1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672">
                  <a:moveTo>
                    <a:pt x="18" y="1"/>
                  </a:moveTo>
                  <a:cubicBezTo>
                    <a:pt x="18" y="1"/>
                    <a:pt x="0" y="165"/>
                    <a:pt x="94" y="184"/>
                  </a:cubicBezTo>
                  <a:cubicBezTo>
                    <a:pt x="90" y="643"/>
                    <a:pt x="90" y="643"/>
                    <a:pt x="90" y="643"/>
                  </a:cubicBezTo>
                  <a:cubicBezTo>
                    <a:pt x="163" y="672"/>
                    <a:pt x="163" y="672"/>
                    <a:pt x="163" y="672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0" y="203"/>
                    <a:pt x="192" y="208"/>
                    <a:pt x="206" y="200"/>
                  </a:cubicBezTo>
                  <a:cubicBezTo>
                    <a:pt x="239" y="657"/>
                    <a:pt x="239" y="657"/>
                    <a:pt x="239" y="657"/>
                  </a:cubicBezTo>
                  <a:cubicBezTo>
                    <a:pt x="290" y="618"/>
                    <a:pt x="290" y="618"/>
                    <a:pt x="290" y="618"/>
                  </a:cubicBezTo>
                  <a:cubicBezTo>
                    <a:pt x="323" y="586"/>
                    <a:pt x="323" y="586"/>
                    <a:pt x="323" y="586"/>
                  </a:cubicBezTo>
                  <a:cubicBezTo>
                    <a:pt x="269" y="192"/>
                    <a:pt x="269" y="192"/>
                    <a:pt x="269" y="192"/>
                  </a:cubicBezTo>
                  <a:cubicBezTo>
                    <a:pt x="269" y="192"/>
                    <a:pt x="351" y="144"/>
                    <a:pt x="324" y="0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72"/>
            <p:cNvSpPr/>
            <p:nvPr/>
          </p:nvSpPr>
          <p:spPr bwMode="auto">
            <a:xfrm>
              <a:off x="1512888" y="7397750"/>
              <a:ext cx="1231900" cy="2517775"/>
            </a:xfrm>
            <a:custGeom>
              <a:avLst/>
              <a:gdLst>
                <a:gd name="T0" fmla="*/ 217 w 328"/>
                <a:gd name="T1" fmla="*/ 236 h 671"/>
                <a:gd name="T2" fmla="*/ 247 w 328"/>
                <a:gd name="T3" fmla="*/ 202 h 671"/>
                <a:gd name="T4" fmla="*/ 246 w 328"/>
                <a:gd name="T5" fmla="*/ 191 h 671"/>
                <a:gd name="T6" fmla="*/ 301 w 328"/>
                <a:gd name="T7" fmla="*/ 0 h 671"/>
                <a:gd name="T8" fmla="*/ 301 w 328"/>
                <a:gd name="T9" fmla="*/ 9 h 671"/>
                <a:gd name="T10" fmla="*/ 138 w 328"/>
                <a:gd name="T11" fmla="*/ 169 h 671"/>
                <a:gd name="T12" fmla="*/ 14 w 328"/>
                <a:gd name="T13" fmla="*/ 109 h 671"/>
                <a:gd name="T14" fmla="*/ 0 w 328"/>
                <a:gd name="T15" fmla="*/ 95 h 671"/>
                <a:gd name="T16" fmla="*/ 71 w 328"/>
                <a:gd name="T17" fmla="*/ 183 h 671"/>
                <a:gd name="T18" fmla="*/ 71 w 328"/>
                <a:gd name="T19" fmla="*/ 198 h 671"/>
                <a:gd name="T20" fmla="*/ 100 w 328"/>
                <a:gd name="T21" fmla="*/ 226 h 671"/>
                <a:gd name="T22" fmla="*/ 103 w 328"/>
                <a:gd name="T23" fmla="*/ 239 h 671"/>
                <a:gd name="T24" fmla="*/ 106 w 328"/>
                <a:gd name="T25" fmla="*/ 254 h 671"/>
                <a:gd name="T26" fmla="*/ 104 w 328"/>
                <a:gd name="T27" fmla="*/ 657 h 671"/>
                <a:gd name="T28" fmla="*/ 140 w 328"/>
                <a:gd name="T29" fmla="*/ 671 h 671"/>
                <a:gd name="T30" fmla="*/ 137 w 328"/>
                <a:gd name="T31" fmla="*/ 202 h 671"/>
                <a:gd name="T32" fmla="*/ 183 w 328"/>
                <a:gd name="T33" fmla="*/ 199 h 671"/>
                <a:gd name="T34" fmla="*/ 216 w 328"/>
                <a:gd name="T35" fmla="*/ 656 h 671"/>
                <a:gd name="T36" fmla="*/ 260 w 328"/>
                <a:gd name="T37" fmla="*/ 622 h 671"/>
                <a:gd name="T38" fmla="*/ 256 w 328"/>
                <a:gd name="T39" fmla="*/ 607 h 671"/>
                <a:gd name="T40" fmla="*/ 217 w 328"/>
                <a:gd name="T41" fmla="*/ 236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8" h="671">
                  <a:moveTo>
                    <a:pt x="217" y="236"/>
                  </a:moveTo>
                  <a:cubicBezTo>
                    <a:pt x="218" y="217"/>
                    <a:pt x="232" y="205"/>
                    <a:pt x="247" y="202"/>
                  </a:cubicBezTo>
                  <a:cubicBezTo>
                    <a:pt x="246" y="191"/>
                    <a:pt x="246" y="191"/>
                    <a:pt x="246" y="191"/>
                  </a:cubicBezTo>
                  <a:cubicBezTo>
                    <a:pt x="246" y="191"/>
                    <a:pt x="328" y="143"/>
                    <a:pt x="301" y="0"/>
                  </a:cubicBezTo>
                  <a:cubicBezTo>
                    <a:pt x="301" y="3"/>
                    <a:pt x="301" y="6"/>
                    <a:pt x="301" y="9"/>
                  </a:cubicBezTo>
                  <a:cubicBezTo>
                    <a:pt x="301" y="97"/>
                    <a:pt x="226" y="170"/>
                    <a:pt x="138" y="169"/>
                  </a:cubicBezTo>
                  <a:cubicBezTo>
                    <a:pt x="88" y="169"/>
                    <a:pt x="44" y="145"/>
                    <a:pt x="14" y="109"/>
                  </a:cubicBezTo>
                  <a:cubicBezTo>
                    <a:pt x="9" y="105"/>
                    <a:pt x="4" y="100"/>
                    <a:pt x="0" y="95"/>
                  </a:cubicBezTo>
                  <a:cubicBezTo>
                    <a:pt x="9" y="135"/>
                    <a:pt x="28" y="174"/>
                    <a:pt x="71" y="183"/>
                  </a:cubicBezTo>
                  <a:cubicBezTo>
                    <a:pt x="71" y="198"/>
                    <a:pt x="71" y="198"/>
                    <a:pt x="71" y="198"/>
                  </a:cubicBezTo>
                  <a:cubicBezTo>
                    <a:pt x="86" y="199"/>
                    <a:pt x="99" y="209"/>
                    <a:pt x="100" y="226"/>
                  </a:cubicBezTo>
                  <a:cubicBezTo>
                    <a:pt x="102" y="230"/>
                    <a:pt x="102" y="235"/>
                    <a:pt x="103" y="239"/>
                  </a:cubicBezTo>
                  <a:cubicBezTo>
                    <a:pt x="104" y="244"/>
                    <a:pt x="106" y="249"/>
                    <a:pt x="106" y="254"/>
                  </a:cubicBezTo>
                  <a:cubicBezTo>
                    <a:pt x="105" y="388"/>
                    <a:pt x="105" y="523"/>
                    <a:pt x="104" y="657"/>
                  </a:cubicBezTo>
                  <a:cubicBezTo>
                    <a:pt x="140" y="671"/>
                    <a:pt x="140" y="671"/>
                    <a:pt x="140" y="671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7" y="202"/>
                    <a:pt x="169" y="207"/>
                    <a:pt x="183" y="199"/>
                  </a:cubicBezTo>
                  <a:cubicBezTo>
                    <a:pt x="216" y="656"/>
                    <a:pt x="216" y="656"/>
                    <a:pt x="216" y="656"/>
                  </a:cubicBezTo>
                  <a:cubicBezTo>
                    <a:pt x="260" y="622"/>
                    <a:pt x="260" y="622"/>
                    <a:pt x="260" y="622"/>
                  </a:cubicBezTo>
                  <a:cubicBezTo>
                    <a:pt x="258" y="618"/>
                    <a:pt x="256" y="613"/>
                    <a:pt x="256" y="607"/>
                  </a:cubicBezTo>
                  <a:cubicBezTo>
                    <a:pt x="249" y="482"/>
                    <a:pt x="211" y="362"/>
                    <a:pt x="217" y="23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573"/>
            <p:cNvSpPr/>
            <p:nvPr/>
          </p:nvSpPr>
          <p:spPr bwMode="auto">
            <a:xfrm>
              <a:off x="1490663" y="7258050"/>
              <a:ext cx="1155700" cy="360363"/>
            </a:xfrm>
            <a:custGeom>
              <a:avLst/>
              <a:gdLst>
                <a:gd name="T0" fmla="*/ 1 w 308"/>
                <a:gd name="T1" fmla="*/ 29 h 96"/>
                <a:gd name="T2" fmla="*/ 0 w 308"/>
                <a:gd name="T3" fmla="*/ 49 h 96"/>
                <a:gd name="T4" fmla="*/ 99 w 308"/>
                <a:gd name="T5" fmla="*/ 50 h 96"/>
                <a:gd name="T6" fmla="*/ 151 w 308"/>
                <a:gd name="T7" fmla="*/ 96 h 96"/>
                <a:gd name="T8" fmla="*/ 200 w 308"/>
                <a:gd name="T9" fmla="*/ 51 h 96"/>
                <a:gd name="T10" fmla="*/ 308 w 308"/>
                <a:gd name="T11" fmla="*/ 43 h 96"/>
                <a:gd name="T12" fmla="*/ 306 w 308"/>
                <a:gd name="T13" fmla="*/ 28 h 96"/>
                <a:gd name="T14" fmla="*/ 1 w 308"/>
                <a:gd name="T1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96">
                  <a:moveTo>
                    <a:pt x="1" y="2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47" y="47"/>
                    <a:pt x="99" y="50"/>
                  </a:cubicBezTo>
                  <a:cubicBezTo>
                    <a:pt x="119" y="51"/>
                    <a:pt x="129" y="95"/>
                    <a:pt x="151" y="96"/>
                  </a:cubicBezTo>
                  <a:cubicBezTo>
                    <a:pt x="173" y="96"/>
                    <a:pt x="180" y="52"/>
                    <a:pt x="200" y="51"/>
                  </a:cubicBezTo>
                  <a:cubicBezTo>
                    <a:pt x="237" y="49"/>
                    <a:pt x="291" y="52"/>
                    <a:pt x="308" y="43"/>
                  </a:cubicBezTo>
                  <a:cubicBezTo>
                    <a:pt x="306" y="28"/>
                    <a:pt x="306" y="28"/>
                    <a:pt x="306" y="28"/>
                  </a:cubicBezTo>
                  <a:cubicBezTo>
                    <a:pt x="306" y="28"/>
                    <a:pt x="134" y="0"/>
                    <a:pt x="1" y="29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74"/>
            <p:cNvSpPr/>
            <p:nvPr/>
          </p:nvSpPr>
          <p:spPr bwMode="auto">
            <a:xfrm>
              <a:off x="866775" y="9409112"/>
              <a:ext cx="1243013" cy="630238"/>
            </a:xfrm>
            <a:custGeom>
              <a:avLst/>
              <a:gdLst>
                <a:gd name="T0" fmla="*/ 36 w 331"/>
                <a:gd name="T1" fmla="*/ 166 h 168"/>
                <a:gd name="T2" fmla="*/ 317 w 331"/>
                <a:gd name="T3" fmla="*/ 146 h 168"/>
                <a:gd name="T4" fmla="*/ 166 w 331"/>
                <a:gd name="T5" fmla="*/ 3 h 168"/>
                <a:gd name="T6" fmla="*/ 36 w 331"/>
                <a:gd name="T7" fmla="*/ 16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1" h="168">
                  <a:moveTo>
                    <a:pt x="36" y="166"/>
                  </a:moveTo>
                  <a:cubicBezTo>
                    <a:pt x="36" y="166"/>
                    <a:pt x="249" y="168"/>
                    <a:pt x="317" y="146"/>
                  </a:cubicBezTo>
                  <a:cubicBezTo>
                    <a:pt x="317" y="146"/>
                    <a:pt x="331" y="7"/>
                    <a:pt x="166" y="3"/>
                  </a:cubicBezTo>
                  <a:cubicBezTo>
                    <a:pt x="0" y="0"/>
                    <a:pt x="6" y="156"/>
                    <a:pt x="36" y="166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575"/>
            <p:cNvSpPr/>
            <p:nvPr/>
          </p:nvSpPr>
          <p:spPr bwMode="auto">
            <a:xfrm>
              <a:off x="965200" y="9417050"/>
              <a:ext cx="982663" cy="539750"/>
            </a:xfrm>
            <a:custGeom>
              <a:avLst/>
              <a:gdLst>
                <a:gd name="T0" fmla="*/ 262 w 262"/>
                <a:gd name="T1" fmla="*/ 50 h 144"/>
                <a:gd name="T2" fmla="*/ 140 w 262"/>
                <a:gd name="T3" fmla="*/ 1 h 144"/>
                <a:gd name="T4" fmla="*/ 0 w 262"/>
                <a:gd name="T5" fmla="*/ 82 h 144"/>
                <a:gd name="T6" fmla="*/ 262 w 262"/>
                <a:gd name="T7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144">
                  <a:moveTo>
                    <a:pt x="262" y="50"/>
                  </a:moveTo>
                  <a:cubicBezTo>
                    <a:pt x="240" y="24"/>
                    <a:pt x="203" y="3"/>
                    <a:pt x="140" y="1"/>
                  </a:cubicBezTo>
                  <a:cubicBezTo>
                    <a:pt x="54" y="0"/>
                    <a:pt x="14" y="41"/>
                    <a:pt x="0" y="82"/>
                  </a:cubicBezTo>
                  <a:cubicBezTo>
                    <a:pt x="47" y="144"/>
                    <a:pt x="241" y="134"/>
                    <a:pt x="262" y="5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576"/>
            <p:cNvSpPr/>
            <p:nvPr/>
          </p:nvSpPr>
          <p:spPr bwMode="auto">
            <a:xfrm>
              <a:off x="1182688" y="9532937"/>
              <a:ext cx="161925" cy="85725"/>
            </a:xfrm>
            <a:custGeom>
              <a:avLst/>
              <a:gdLst>
                <a:gd name="T0" fmla="*/ 43 w 43"/>
                <a:gd name="T1" fmla="*/ 12 h 23"/>
                <a:gd name="T2" fmla="*/ 22 w 43"/>
                <a:gd name="T3" fmla="*/ 23 h 23"/>
                <a:gd name="T4" fmla="*/ 0 w 43"/>
                <a:gd name="T5" fmla="*/ 12 h 23"/>
                <a:gd name="T6" fmla="*/ 22 w 43"/>
                <a:gd name="T7" fmla="*/ 0 h 23"/>
                <a:gd name="T8" fmla="*/ 43 w 43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23">
                  <a:moveTo>
                    <a:pt x="43" y="12"/>
                  </a:moveTo>
                  <a:cubicBezTo>
                    <a:pt x="43" y="18"/>
                    <a:pt x="34" y="23"/>
                    <a:pt x="22" y="23"/>
                  </a:cubicBezTo>
                  <a:cubicBezTo>
                    <a:pt x="10" y="23"/>
                    <a:pt x="0" y="18"/>
                    <a:pt x="0" y="12"/>
                  </a:cubicBezTo>
                  <a:cubicBezTo>
                    <a:pt x="0" y="5"/>
                    <a:pt x="10" y="0"/>
                    <a:pt x="22" y="0"/>
                  </a:cubicBezTo>
                  <a:cubicBezTo>
                    <a:pt x="34" y="1"/>
                    <a:pt x="43" y="6"/>
                    <a:pt x="43" y="12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77"/>
            <p:cNvSpPr/>
            <p:nvPr/>
          </p:nvSpPr>
          <p:spPr bwMode="auto">
            <a:xfrm>
              <a:off x="2236788" y="9409112"/>
              <a:ext cx="1243013" cy="630238"/>
            </a:xfrm>
            <a:custGeom>
              <a:avLst/>
              <a:gdLst>
                <a:gd name="T0" fmla="*/ 295 w 331"/>
                <a:gd name="T1" fmla="*/ 166 h 168"/>
                <a:gd name="T2" fmla="*/ 14 w 331"/>
                <a:gd name="T3" fmla="*/ 146 h 168"/>
                <a:gd name="T4" fmla="*/ 165 w 331"/>
                <a:gd name="T5" fmla="*/ 3 h 168"/>
                <a:gd name="T6" fmla="*/ 295 w 331"/>
                <a:gd name="T7" fmla="*/ 16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1" h="168">
                  <a:moveTo>
                    <a:pt x="295" y="166"/>
                  </a:moveTo>
                  <a:cubicBezTo>
                    <a:pt x="295" y="166"/>
                    <a:pt x="82" y="168"/>
                    <a:pt x="14" y="146"/>
                  </a:cubicBezTo>
                  <a:cubicBezTo>
                    <a:pt x="14" y="146"/>
                    <a:pt x="0" y="7"/>
                    <a:pt x="165" y="3"/>
                  </a:cubicBezTo>
                  <a:cubicBezTo>
                    <a:pt x="331" y="0"/>
                    <a:pt x="325" y="156"/>
                    <a:pt x="295" y="166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78"/>
            <p:cNvSpPr/>
            <p:nvPr/>
          </p:nvSpPr>
          <p:spPr bwMode="auto">
            <a:xfrm>
              <a:off x="2398713" y="9417050"/>
              <a:ext cx="984250" cy="539750"/>
            </a:xfrm>
            <a:custGeom>
              <a:avLst/>
              <a:gdLst>
                <a:gd name="T0" fmla="*/ 0 w 262"/>
                <a:gd name="T1" fmla="*/ 50 h 144"/>
                <a:gd name="T2" fmla="*/ 122 w 262"/>
                <a:gd name="T3" fmla="*/ 1 h 144"/>
                <a:gd name="T4" fmla="*/ 262 w 262"/>
                <a:gd name="T5" fmla="*/ 82 h 144"/>
                <a:gd name="T6" fmla="*/ 0 w 262"/>
                <a:gd name="T7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144">
                  <a:moveTo>
                    <a:pt x="0" y="50"/>
                  </a:moveTo>
                  <a:cubicBezTo>
                    <a:pt x="22" y="24"/>
                    <a:pt x="59" y="3"/>
                    <a:pt x="122" y="1"/>
                  </a:cubicBezTo>
                  <a:cubicBezTo>
                    <a:pt x="208" y="0"/>
                    <a:pt x="248" y="41"/>
                    <a:pt x="262" y="82"/>
                  </a:cubicBezTo>
                  <a:cubicBezTo>
                    <a:pt x="215" y="144"/>
                    <a:pt x="21" y="134"/>
                    <a:pt x="0" y="5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579"/>
            <p:cNvSpPr/>
            <p:nvPr/>
          </p:nvSpPr>
          <p:spPr bwMode="auto">
            <a:xfrm>
              <a:off x="2998788" y="9532937"/>
              <a:ext cx="165100" cy="85725"/>
            </a:xfrm>
            <a:custGeom>
              <a:avLst/>
              <a:gdLst>
                <a:gd name="T0" fmla="*/ 1 w 44"/>
                <a:gd name="T1" fmla="*/ 12 h 23"/>
                <a:gd name="T2" fmla="*/ 22 w 44"/>
                <a:gd name="T3" fmla="*/ 23 h 23"/>
                <a:gd name="T4" fmla="*/ 44 w 44"/>
                <a:gd name="T5" fmla="*/ 12 h 23"/>
                <a:gd name="T6" fmla="*/ 22 w 44"/>
                <a:gd name="T7" fmla="*/ 0 h 23"/>
                <a:gd name="T8" fmla="*/ 1 w 44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3">
                  <a:moveTo>
                    <a:pt x="1" y="12"/>
                  </a:moveTo>
                  <a:cubicBezTo>
                    <a:pt x="1" y="18"/>
                    <a:pt x="10" y="23"/>
                    <a:pt x="22" y="23"/>
                  </a:cubicBezTo>
                  <a:cubicBezTo>
                    <a:pt x="34" y="23"/>
                    <a:pt x="44" y="18"/>
                    <a:pt x="44" y="12"/>
                  </a:cubicBezTo>
                  <a:cubicBezTo>
                    <a:pt x="44" y="5"/>
                    <a:pt x="34" y="0"/>
                    <a:pt x="22" y="0"/>
                  </a:cubicBezTo>
                  <a:cubicBezTo>
                    <a:pt x="10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80"/>
            <p:cNvSpPr/>
            <p:nvPr/>
          </p:nvSpPr>
          <p:spPr bwMode="auto">
            <a:xfrm>
              <a:off x="2425700" y="5468937"/>
              <a:ext cx="584200" cy="1714500"/>
            </a:xfrm>
            <a:custGeom>
              <a:avLst/>
              <a:gdLst>
                <a:gd name="T0" fmla="*/ 0 w 156"/>
                <a:gd name="T1" fmla="*/ 55 h 457"/>
                <a:gd name="T2" fmla="*/ 76 w 156"/>
                <a:gd name="T3" fmla="*/ 63 h 457"/>
                <a:gd name="T4" fmla="*/ 150 w 156"/>
                <a:gd name="T5" fmla="*/ 298 h 457"/>
                <a:gd name="T6" fmla="*/ 47 w 156"/>
                <a:gd name="T7" fmla="*/ 449 h 457"/>
                <a:gd name="T8" fmla="*/ 0 w 156"/>
                <a:gd name="T9" fmla="*/ 5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57">
                  <a:moveTo>
                    <a:pt x="0" y="55"/>
                  </a:moveTo>
                  <a:cubicBezTo>
                    <a:pt x="0" y="55"/>
                    <a:pt x="37" y="0"/>
                    <a:pt x="76" y="63"/>
                  </a:cubicBezTo>
                  <a:cubicBezTo>
                    <a:pt x="115" y="126"/>
                    <a:pt x="144" y="248"/>
                    <a:pt x="150" y="298"/>
                  </a:cubicBezTo>
                  <a:cubicBezTo>
                    <a:pt x="156" y="349"/>
                    <a:pt x="93" y="457"/>
                    <a:pt x="47" y="449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581"/>
            <p:cNvSpPr/>
            <p:nvPr/>
          </p:nvSpPr>
          <p:spPr bwMode="auto">
            <a:xfrm>
              <a:off x="2420938" y="5570537"/>
              <a:ext cx="588963" cy="1612900"/>
            </a:xfrm>
            <a:custGeom>
              <a:avLst/>
              <a:gdLst>
                <a:gd name="T0" fmla="*/ 77 w 157"/>
                <a:gd name="T1" fmla="*/ 36 h 430"/>
                <a:gd name="T2" fmla="*/ 78 w 157"/>
                <a:gd name="T3" fmla="*/ 38 h 430"/>
                <a:gd name="T4" fmla="*/ 36 w 157"/>
                <a:gd name="T5" fmla="*/ 88 h 430"/>
                <a:gd name="T6" fmla="*/ 40 w 157"/>
                <a:gd name="T7" fmla="*/ 149 h 430"/>
                <a:gd name="T8" fmla="*/ 46 w 157"/>
                <a:gd name="T9" fmla="*/ 212 h 430"/>
                <a:gd name="T10" fmla="*/ 97 w 157"/>
                <a:gd name="T11" fmla="*/ 261 h 430"/>
                <a:gd name="T12" fmla="*/ 68 w 157"/>
                <a:gd name="T13" fmla="*/ 307 h 430"/>
                <a:gd name="T14" fmla="*/ 76 w 157"/>
                <a:gd name="T15" fmla="*/ 390 h 430"/>
                <a:gd name="T16" fmla="*/ 109 w 157"/>
                <a:gd name="T17" fmla="*/ 361 h 430"/>
                <a:gd name="T18" fmla="*/ 126 w 157"/>
                <a:gd name="T19" fmla="*/ 330 h 430"/>
                <a:gd name="T20" fmla="*/ 138 w 157"/>
                <a:gd name="T21" fmla="*/ 290 h 430"/>
                <a:gd name="T22" fmla="*/ 151 w 157"/>
                <a:gd name="T23" fmla="*/ 271 h 430"/>
                <a:gd name="T24" fmla="*/ 48 w 157"/>
                <a:gd name="T25" fmla="*/ 422 h 430"/>
                <a:gd name="T26" fmla="*/ 1 w 157"/>
                <a:gd name="T27" fmla="*/ 28 h 430"/>
                <a:gd name="T28" fmla="*/ 25 w 157"/>
                <a:gd name="T29" fmla="*/ 8 h 430"/>
                <a:gd name="T30" fmla="*/ 77 w 157"/>
                <a:gd name="T31" fmla="*/ 3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430">
                  <a:moveTo>
                    <a:pt x="77" y="36"/>
                  </a:moveTo>
                  <a:cubicBezTo>
                    <a:pt x="77" y="37"/>
                    <a:pt x="77" y="38"/>
                    <a:pt x="78" y="38"/>
                  </a:cubicBezTo>
                  <a:cubicBezTo>
                    <a:pt x="41" y="1"/>
                    <a:pt x="30" y="61"/>
                    <a:pt x="36" y="88"/>
                  </a:cubicBezTo>
                  <a:cubicBezTo>
                    <a:pt x="41" y="107"/>
                    <a:pt x="40" y="128"/>
                    <a:pt x="40" y="149"/>
                  </a:cubicBezTo>
                  <a:cubicBezTo>
                    <a:pt x="40" y="171"/>
                    <a:pt x="42" y="191"/>
                    <a:pt x="46" y="212"/>
                  </a:cubicBezTo>
                  <a:cubicBezTo>
                    <a:pt x="51" y="237"/>
                    <a:pt x="75" y="254"/>
                    <a:pt x="97" y="261"/>
                  </a:cubicBezTo>
                  <a:cubicBezTo>
                    <a:pt x="83" y="275"/>
                    <a:pt x="72" y="288"/>
                    <a:pt x="68" y="307"/>
                  </a:cubicBezTo>
                  <a:cubicBezTo>
                    <a:pt x="65" y="318"/>
                    <a:pt x="67" y="380"/>
                    <a:pt x="76" y="390"/>
                  </a:cubicBezTo>
                  <a:cubicBezTo>
                    <a:pt x="86" y="401"/>
                    <a:pt x="102" y="370"/>
                    <a:pt x="109" y="361"/>
                  </a:cubicBezTo>
                  <a:cubicBezTo>
                    <a:pt x="117" y="353"/>
                    <a:pt x="123" y="341"/>
                    <a:pt x="126" y="330"/>
                  </a:cubicBezTo>
                  <a:cubicBezTo>
                    <a:pt x="129" y="317"/>
                    <a:pt x="135" y="304"/>
                    <a:pt x="138" y="290"/>
                  </a:cubicBezTo>
                  <a:cubicBezTo>
                    <a:pt x="140" y="280"/>
                    <a:pt x="147" y="239"/>
                    <a:pt x="151" y="271"/>
                  </a:cubicBezTo>
                  <a:cubicBezTo>
                    <a:pt x="157" y="322"/>
                    <a:pt x="94" y="430"/>
                    <a:pt x="48" y="422"/>
                  </a:cubicBezTo>
                  <a:cubicBezTo>
                    <a:pt x="48" y="422"/>
                    <a:pt x="1" y="28"/>
                    <a:pt x="1" y="28"/>
                  </a:cubicBezTo>
                  <a:cubicBezTo>
                    <a:pt x="0" y="22"/>
                    <a:pt x="21" y="10"/>
                    <a:pt x="25" y="8"/>
                  </a:cubicBezTo>
                  <a:cubicBezTo>
                    <a:pt x="48" y="0"/>
                    <a:pt x="66" y="18"/>
                    <a:pt x="77" y="36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582"/>
            <p:cNvSpPr/>
            <p:nvPr/>
          </p:nvSpPr>
          <p:spPr bwMode="auto">
            <a:xfrm>
              <a:off x="1325563" y="5581650"/>
              <a:ext cx="1425575" cy="1816100"/>
            </a:xfrm>
            <a:custGeom>
              <a:avLst/>
              <a:gdLst>
                <a:gd name="T0" fmla="*/ 41 w 380"/>
                <a:gd name="T1" fmla="*/ 24 h 484"/>
                <a:gd name="T2" fmla="*/ 285 w 380"/>
                <a:gd name="T3" fmla="*/ 6 h 484"/>
                <a:gd name="T4" fmla="*/ 316 w 380"/>
                <a:gd name="T5" fmla="*/ 41 h 484"/>
                <a:gd name="T6" fmla="*/ 360 w 380"/>
                <a:gd name="T7" fmla="*/ 337 h 484"/>
                <a:gd name="T8" fmla="*/ 355 w 380"/>
                <a:gd name="T9" fmla="*/ 484 h 484"/>
                <a:gd name="T10" fmla="*/ 38 w 380"/>
                <a:gd name="T11" fmla="*/ 483 h 484"/>
                <a:gd name="T12" fmla="*/ 41 w 380"/>
                <a:gd name="T13" fmla="*/ 2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484">
                  <a:moveTo>
                    <a:pt x="41" y="24"/>
                  </a:moveTo>
                  <a:cubicBezTo>
                    <a:pt x="41" y="24"/>
                    <a:pt x="94" y="0"/>
                    <a:pt x="285" y="6"/>
                  </a:cubicBezTo>
                  <a:cubicBezTo>
                    <a:pt x="285" y="6"/>
                    <a:pt x="309" y="13"/>
                    <a:pt x="316" y="41"/>
                  </a:cubicBezTo>
                  <a:cubicBezTo>
                    <a:pt x="320" y="57"/>
                    <a:pt x="328" y="200"/>
                    <a:pt x="360" y="337"/>
                  </a:cubicBezTo>
                  <a:cubicBezTo>
                    <a:pt x="380" y="423"/>
                    <a:pt x="355" y="484"/>
                    <a:pt x="355" y="484"/>
                  </a:cubicBezTo>
                  <a:cubicBezTo>
                    <a:pt x="38" y="483"/>
                    <a:pt x="38" y="483"/>
                    <a:pt x="38" y="483"/>
                  </a:cubicBezTo>
                  <a:cubicBezTo>
                    <a:pt x="38" y="483"/>
                    <a:pt x="0" y="72"/>
                    <a:pt x="41" y="2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583"/>
            <p:cNvSpPr/>
            <p:nvPr/>
          </p:nvSpPr>
          <p:spPr bwMode="auto">
            <a:xfrm>
              <a:off x="2289175" y="5603875"/>
              <a:ext cx="409575" cy="1430338"/>
            </a:xfrm>
            <a:custGeom>
              <a:avLst/>
              <a:gdLst>
                <a:gd name="T0" fmla="*/ 107 w 109"/>
                <a:gd name="T1" fmla="*/ 347 h 381"/>
                <a:gd name="T2" fmla="*/ 61 w 109"/>
                <a:gd name="T3" fmla="*/ 36 h 381"/>
                <a:gd name="T4" fmla="*/ 28 w 109"/>
                <a:gd name="T5" fmla="*/ 0 h 381"/>
                <a:gd name="T6" fmla="*/ 0 w 109"/>
                <a:gd name="T7" fmla="*/ 0 h 381"/>
                <a:gd name="T8" fmla="*/ 6 w 109"/>
                <a:gd name="T9" fmla="*/ 33 h 381"/>
                <a:gd name="T10" fmla="*/ 33 w 109"/>
                <a:gd name="T11" fmla="*/ 51 h 381"/>
                <a:gd name="T12" fmla="*/ 45 w 109"/>
                <a:gd name="T13" fmla="*/ 83 h 381"/>
                <a:gd name="T14" fmla="*/ 53 w 109"/>
                <a:gd name="T15" fmla="*/ 156 h 381"/>
                <a:gd name="T16" fmla="*/ 96 w 109"/>
                <a:gd name="T17" fmla="*/ 345 h 381"/>
                <a:gd name="T18" fmla="*/ 109 w 109"/>
                <a:gd name="T19" fmla="*/ 381 h 381"/>
                <a:gd name="T20" fmla="*/ 107 w 109"/>
                <a:gd name="T21" fmla="*/ 347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381">
                  <a:moveTo>
                    <a:pt x="107" y="347"/>
                  </a:moveTo>
                  <a:cubicBezTo>
                    <a:pt x="75" y="205"/>
                    <a:pt x="65" y="53"/>
                    <a:pt x="61" y="36"/>
                  </a:cubicBezTo>
                  <a:cubicBezTo>
                    <a:pt x="54" y="6"/>
                    <a:pt x="28" y="0"/>
                    <a:pt x="28" y="0"/>
                  </a:cubicBezTo>
                  <a:cubicBezTo>
                    <a:pt x="18" y="0"/>
                    <a:pt x="9" y="0"/>
                    <a:pt x="0" y="0"/>
                  </a:cubicBezTo>
                  <a:cubicBezTo>
                    <a:pt x="2" y="11"/>
                    <a:pt x="4" y="22"/>
                    <a:pt x="6" y="33"/>
                  </a:cubicBezTo>
                  <a:cubicBezTo>
                    <a:pt x="5" y="31"/>
                    <a:pt x="31" y="48"/>
                    <a:pt x="33" y="51"/>
                  </a:cubicBezTo>
                  <a:cubicBezTo>
                    <a:pt x="40" y="60"/>
                    <a:pt x="43" y="72"/>
                    <a:pt x="45" y="83"/>
                  </a:cubicBezTo>
                  <a:cubicBezTo>
                    <a:pt x="50" y="107"/>
                    <a:pt x="48" y="132"/>
                    <a:pt x="53" y="156"/>
                  </a:cubicBezTo>
                  <a:cubicBezTo>
                    <a:pt x="67" y="221"/>
                    <a:pt x="73" y="282"/>
                    <a:pt x="96" y="345"/>
                  </a:cubicBezTo>
                  <a:cubicBezTo>
                    <a:pt x="101" y="357"/>
                    <a:pt x="105" y="369"/>
                    <a:pt x="109" y="381"/>
                  </a:cubicBezTo>
                  <a:cubicBezTo>
                    <a:pt x="107" y="370"/>
                    <a:pt x="109" y="360"/>
                    <a:pt x="107" y="34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84"/>
            <p:cNvSpPr/>
            <p:nvPr/>
          </p:nvSpPr>
          <p:spPr bwMode="auto">
            <a:xfrm>
              <a:off x="1430338" y="5318125"/>
              <a:ext cx="461963" cy="514350"/>
            </a:xfrm>
            <a:custGeom>
              <a:avLst/>
              <a:gdLst>
                <a:gd name="T0" fmla="*/ 11 w 123"/>
                <a:gd name="T1" fmla="*/ 0 h 137"/>
                <a:gd name="T2" fmla="*/ 5 w 123"/>
                <a:gd name="T3" fmla="*/ 96 h 137"/>
                <a:gd name="T4" fmla="*/ 48 w 123"/>
                <a:gd name="T5" fmla="*/ 129 h 137"/>
                <a:gd name="T6" fmla="*/ 121 w 123"/>
                <a:gd name="T7" fmla="*/ 114 h 137"/>
                <a:gd name="T8" fmla="*/ 123 w 123"/>
                <a:gd name="T9" fmla="*/ 86 h 137"/>
                <a:gd name="T10" fmla="*/ 11 w 123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137">
                  <a:moveTo>
                    <a:pt x="11" y="0"/>
                  </a:moveTo>
                  <a:cubicBezTo>
                    <a:pt x="11" y="0"/>
                    <a:pt x="0" y="81"/>
                    <a:pt x="5" y="96"/>
                  </a:cubicBezTo>
                  <a:cubicBezTo>
                    <a:pt x="11" y="112"/>
                    <a:pt x="27" y="127"/>
                    <a:pt x="48" y="129"/>
                  </a:cubicBezTo>
                  <a:cubicBezTo>
                    <a:pt x="101" y="137"/>
                    <a:pt x="121" y="114"/>
                    <a:pt x="121" y="114"/>
                  </a:cubicBezTo>
                  <a:cubicBezTo>
                    <a:pt x="123" y="86"/>
                    <a:pt x="123" y="86"/>
                    <a:pt x="123" y="8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85"/>
            <p:cNvSpPr/>
            <p:nvPr/>
          </p:nvSpPr>
          <p:spPr bwMode="auto">
            <a:xfrm>
              <a:off x="1403350" y="5246687"/>
              <a:ext cx="481013" cy="511175"/>
            </a:xfrm>
            <a:custGeom>
              <a:avLst/>
              <a:gdLst>
                <a:gd name="T0" fmla="*/ 11 w 128"/>
                <a:gd name="T1" fmla="*/ 0 h 136"/>
                <a:gd name="T2" fmla="*/ 6 w 128"/>
                <a:gd name="T3" fmla="*/ 96 h 136"/>
                <a:gd name="T4" fmla="*/ 48 w 128"/>
                <a:gd name="T5" fmla="*/ 129 h 136"/>
                <a:gd name="T6" fmla="*/ 117 w 128"/>
                <a:gd name="T7" fmla="*/ 131 h 136"/>
                <a:gd name="T8" fmla="*/ 128 w 128"/>
                <a:gd name="T9" fmla="*/ 76 h 136"/>
                <a:gd name="T10" fmla="*/ 11 w 128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6">
                  <a:moveTo>
                    <a:pt x="11" y="0"/>
                  </a:moveTo>
                  <a:cubicBezTo>
                    <a:pt x="11" y="0"/>
                    <a:pt x="0" y="81"/>
                    <a:pt x="6" y="96"/>
                  </a:cubicBezTo>
                  <a:cubicBezTo>
                    <a:pt x="11" y="111"/>
                    <a:pt x="27" y="126"/>
                    <a:pt x="48" y="129"/>
                  </a:cubicBezTo>
                  <a:cubicBezTo>
                    <a:pt x="101" y="136"/>
                    <a:pt x="117" y="131"/>
                    <a:pt x="117" y="131"/>
                  </a:cubicBezTo>
                  <a:cubicBezTo>
                    <a:pt x="128" y="76"/>
                    <a:pt x="128" y="76"/>
                    <a:pt x="128" y="7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586"/>
            <p:cNvSpPr/>
            <p:nvPr/>
          </p:nvSpPr>
          <p:spPr bwMode="auto">
            <a:xfrm>
              <a:off x="2046288" y="5340350"/>
              <a:ext cx="479425" cy="406400"/>
            </a:xfrm>
            <a:custGeom>
              <a:avLst/>
              <a:gdLst>
                <a:gd name="T0" fmla="*/ 128 w 128"/>
                <a:gd name="T1" fmla="*/ 0 h 108"/>
                <a:gd name="T2" fmla="*/ 119 w 128"/>
                <a:gd name="T3" fmla="*/ 74 h 108"/>
                <a:gd name="T4" fmla="*/ 0 w 128"/>
                <a:gd name="T5" fmla="*/ 108 h 108"/>
                <a:gd name="T6" fmla="*/ 18 w 128"/>
                <a:gd name="T7" fmla="*/ 25 h 108"/>
                <a:gd name="T8" fmla="*/ 128 w 12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8">
                  <a:moveTo>
                    <a:pt x="128" y="0"/>
                  </a:moveTo>
                  <a:cubicBezTo>
                    <a:pt x="128" y="0"/>
                    <a:pt x="124" y="67"/>
                    <a:pt x="119" y="74"/>
                  </a:cubicBezTo>
                  <a:cubicBezTo>
                    <a:pt x="114" y="81"/>
                    <a:pt x="104" y="104"/>
                    <a:pt x="0" y="108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587"/>
            <p:cNvSpPr/>
            <p:nvPr/>
          </p:nvSpPr>
          <p:spPr bwMode="auto">
            <a:xfrm>
              <a:off x="2095500" y="5287962"/>
              <a:ext cx="460375" cy="406400"/>
            </a:xfrm>
            <a:custGeom>
              <a:avLst/>
              <a:gdLst>
                <a:gd name="T0" fmla="*/ 123 w 123"/>
                <a:gd name="T1" fmla="*/ 0 h 108"/>
                <a:gd name="T2" fmla="*/ 113 w 123"/>
                <a:gd name="T3" fmla="*/ 74 h 108"/>
                <a:gd name="T4" fmla="*/ 0 w 123"/>
                <a:gd name="T5" fmla="*/ 108 h 108"/>
                <a:gd name="T6" fmla="*/ 19 w 123"/>
                <a:gd name="T7" fmla="*/ 24 h 108"/>
                <a:gd name="T8" fmla="*/ 123 w 123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08">
                  <a:moveTo>
                    <a:pt x="123" y="0"/>
                  </a:moveTo>
                  <a:cubicBezTo>
                    <a:pt x="123" y="0"/>
                    <a:pt x="118" y="67"/>
                    <a:pt x="113" y="74"/>
                  </a:cubicBezTo>
                  <a:cubicBezTo>
                    <a:pt x="109" y="81"/>
                    <a:pt x="104" y="104"/>
                    <a:pt x="0" y="108"/>
                  </a:cubicBezTo>
                  <a:cubicBezTo>
                    <a:pt x="19" y="24"/>
                    <a:pt x="19" y="24"/>
                    <a:pt x="19" y="24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588"/>
            <p:cNvSpPr/>
            <p:nvPr/>
          </p:nvSpPr>
          <p:spPr bwMode="auto">
            <a:xfrm>
              <a:off x="1427163" y="5265737"/>
              <a:ext cx="495300" cy="428625"/>
            </a:xfrm>
            <a:custGeom>
              <a:avLst/>
              <a:gdLst>
                <a:gd name="T0" fmla="*/ 4 w 132"/>
                <a:gd name="T1" fmla="*/ 25 h 114"/>
                <a:gd name="T2" fmla="*/ 1 w 132"/>
                <a:gd name="T3" fmla="*/ 17 h 114"/>
                <a:gd name="T4" fmla="*/ 10 w 132"/>
                <a:gd name="T5" fmla="*/ 2 h 114"/>
                <a:gd name="T6" fmla="*/ 33 w 132"/>
                <a:gd name="T7" fmla="*/ 15 h 114"/>
                <a:gd name="T8" fmla="*/ 77 w 132"/>
                <a:gd name="T9" fmla="*/ 44 h 114"/>
                <a:gd name="T10" fmla="*/ 117 w 132"/>
                <a:gd name="T11" fmla="*/ 74 h 114"/>
                <a:gd name="T12" fmla="*/ 117 w 132"/>
                <a:gd name="T13" fmla="*/ 111 h 114"/>
                <a:gd name="T14" fmla="*/ 93 w 132"/>
                <a:gd name="T15" fmla="*/ 83 h 114"/>
                <a:gd name="T16" fmla="*/ 73 w 132"/>
                <a:gd name="T17" fmla="*/ 71 h 114"/>
                <a:gd name="T18" fmla="*/ 48 w 132"/>
                <a:gd name="T19" fmla="*/ 58 h 114"/>
                <a:gd name="T20" fmla="*/ 14 w 132"/>
                <a:gd name="T21" fmla="*/ 35 h 114"/>
                <a:gd name="T22" fmla="*/ 4 w 132"/>
                <a:gd name="T23" fmla="*/ 2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2" h="114">
                  <a:moveTo>
                    <a:pt x="4" y="25"/>
                  </a:moveTo>
                  <a:cubicBezTo>
                    <a:pt x="2" y="22"/>
                    <a:pt x="1" y="20"/>
                    <a:pt x="1" y="17"/>
                  </a:cubicBezTo>
                  <a:cubicBezTo>
                    <a:pt x="0" y="10"/>
                    <a:pt x="0" y="0"/>
                    <a:pt x="10" y="2"/>
                  </a:cubicBezTo>
                  <a:cubicBezTo>
                    <a:pt x="18" y="3"/>
                    <a:pt x="26" y="11"/>
                    <a:pt x="33" y="15"/>
                  </a:cubicBezTo>
                  <a:cubicBezTo>
                    <a:pt x="49" y="24"/>
                    <a:pt x="63" y="33"/>
                    <a:pt x="77" y="44"/>
                  </a:cubicBezTo>
                  <a:cubicBezTo>
                    <a:pt x="90" y="54"/>
                    <a:pt x="105" y="62"/>
                    <a:pt x="117" y="74"/>
                  </a:cubicBezTo>
                  <a:cubicBezTo>
                    <a:pt x="120" y="77"/>
                    <a:pt x="132" y="108"/>
                    <a:pt x="117" y="111"/>
                  </a:cubicBezTo>
                  <a:cubicBezTo>
                    <a:pt x="100" y="114"/>
                    <a:pt x="106" y="90"/>
                    <a:pt x="93" y="83"/>
                  </a:cubicBezTo>
                  <a:cubicBezTo>
                    <a:pt x="85" y="79"/>
                    <a:pt x="80" y="76"/>
                    <a:pt x="73" y="71"/>
                  </a:cubicBezTo>
                  <a:cubicBezTo>
                    <a:pt x="65" y="66"/>
                    <a:pt x="56" y="64"/>
                    <a:pt x="48" y="58"/>
                  </a:cubicBezTo>
                  <a:cubicBezTo>
                    <a:pt x="37" y="50"/>
                    <a:pt x="26" y="42"/>
                    <a:pt x="14" y="35"/>
                  </a:cubicBezTo>
                  <a:cubicBezTo>
                    <a:pt x="10" y="32"/>
                    <a:pt x="6" y="29"/>
                    <a:pt x="4" y="25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589"/>
            <p:cNvSpPr/>
            <p:nvPr/>
          </p:nvSpPr>
          <p:spPr bwMode="auto">
            <a:xfrm>
              <a:off x="2098675" y="5311775"/>
              <a:ext cx="454025" cy="269875"/>
            </a:xfrm>
            <a:custGeom>
              <a:avLst/>
              <a:gdLst>
                <a:gd name="T0" fmla="*/ 111 w 121"/>
                <a:gd name="T1" fmla="*/ 3 h 72"/>
                <a:gd name="T2" fmla="*/ 76 w 121"/>
                <a:gd name="T3" fmla="*/ 15 h 72"/>
                <a:gd name="T4" fmla="*/ 39 w 121"/>
                <a:gd name="T5" fmla="*/ 26 h 72"/>
                <a:gd name="T6" fmla="*/ 7 w 121"/>
                <a:gd name="T7" fmla="*/ 56 h 72"/>
                <a:gd name="T8" fmla="*/ 0 w 121"/>
                <a:gd name="T9" fmla="*/ 72 h 72"/>
                <a:gd name="T10" fmla="*/ 39 w 121"/>
                <a:gd name="T11" fmla="*/ 50 h 72"/>
                <a:gd name="T12" fmla="*/ 99 w 121"/>
                <a:gd name="T13" fmla="*/ 27 h 72"/>
                <a:gd name="T14" fmla="*/ 120 w 121"/>
                <a:gd name="T15" fmla="*/ 8 h 72"/>
                <a:gd name="T16" fmla="*/ 111 w 121"/>
                <a:gd name="T17" fmla="*/ 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2">
                  <a:moveTo>
                    <a:pt x="111" y="3"/>
                  </a:moveTo>
                  <a:cubicBezTo>
                    <a:pt x="98" y="1"/>
                    <a:pt x="86" y="10"/>
                    <a:pt x="76" y="15"/>
                  </a:cubicBezTo>
                  <a:cubicBezTo>
                    <a:pt x="64" y="22"/>
                    <a:pt x="53" y="23"/>
                    <a:pt x="39" y="26"/>
                  </a:cubicBezTo>
                  <a:cubicBezTo>
                    <a:pt x="24" y="29"/>
                    <a:pt x="12" y="42"/>
                    <a:pt x="7" y="56"/>
                  </a:cubicBezTo>
                  <a:cubicBezTo>
                    <a:pt x="5" y="61"/>
                    <a:pt x="4" y="67"/>
                    <a:pt x="0" y="72"/>
                  </a:cubicBezTo>
                  <a:cubicBezTo>
                    <a:pt x="14" y="69"/>
                    <a:pt x="27" y="58"/>
                    <a:pt x="39" y="50"/>
                  </a:cubicBezTo>
                  <a:cubicBezTo>
                    <a:pt x="56" y="37"/>
                    <a:pt x="77" y="28"/>
                    <a:pt x="99" y="27"/>
                  </a:cubicBezTo>
                  <a:cubicBezTo>
                    <a:pt x="110" y="27"/>
                    <a:pt x="121" y="22"/>
                    <a:pt x="120" y="8"/>
                  </a:cubicBezTo>
                  <a:cubicBezTo>
                    <a:pt x="120" y="0"/>
                    <a:pt x="120" y="4"/>
                    <a:pt x="111" y="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90"/>
            <p:cNvSpPr/>
            <p:nvPr/>
          </p:nvSpPr>
          <p:spPr bwMode="auto">
            <a:xfrm>
              <a:off x="1622425" y="5648325"/>
              <a:ext cx="779463" cy="1746250"/>
            </a:xfrm>
            <a:custGeom>
              <a:avLst/>
              <a:gdLst>
                <a:gd name="T0" fmla="*/ 139 w 491"/>
                <a:gd name="T1" fmla="*/ 3 h 1100"/>
                <a:gd name="T2" fmla="*/ 0 w 491"/>
                <a:gd name="T3" fmla="*/ 806 h 1100"/>
                <a:gd name="T4" fmla="*/ 167 w 491"/>
                <a:gd name="T5" fmla="*/ 1100 h 1100"/>
                <a:gd name="T6" fmla="*/ 364 w 491"/>
                <a:gd name="T7" fmla="*/ 1100 h 1100"/>
                <a:gd name="T8" fmla="*/ 491 w 491"/>
                <a:gd name="T9" fmla="*/ 849 h 1100"/>
                <a:gd name="T10" fmla="*/ 290 w 491"/>
                <a:gd name="T11" fmla="*/ 0 h 1100"/>
                <a:gd name="T12" fmla="*/ 139 w 491"/>
                <a:gd name="T13" fmla="*/ 3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1100">
                  <a:moveTo>
                    <a:pt x="139" y="3"/>
                  </a:moveTo>
                  <a:lnTo>
                    <a:pt x="0" y="806"/>
                  </a:lnTo>
                  <a:lnTo>
                    <a:pt x="167" y="1100"/>
                  </a:lnTo>
                  <a:lnTo>
                    <a:pt x="364" y="1100"/>
                  </a:lnTo>
                  <a:lnTo>
                    <a:pt x="491" y="849"/>
                  </a:lnTo>
                  <a:lnTo>
                    <a:pt x="290" y="0"/>
                  </a:lnTo>
                  <a:lnTo>
                    <a:pt x="139" y="3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91"/>
            <p:cNvSpPr/>
            <p:nvPr/>
          </p:nvSpPr>
          <p:spPr bwMode="auto">
            <a:xfrm>
              <a:off x="1677988" y="5653087"/>
              <a:ext cx="671513" cy="1857375"/>
            </a:xfrm>
            <a:custGeom>
              <a:avLst/>
              <a:gdLst>
                <a:gd name="T0" fmla="*/ 53 w 179"/>
                <a:gd name="T1" fmla="*/ 2 h 495"/>
                <a:gd name="T2" fmla="*/ 0 w 179"/>
                <a:gd name="T3" fmla="*/ 344 h 495"/>
                <a:gd name="T4" fmla="*/ 100 w 179"/>
                <a:gd name="T5" fmla="*/ 495 h 495"/>
                <a:gd name="T6" fmla="*/ 179 w 179"/>
                <a:gd name="T7" fmla="*/ 359 h 495"/>
                <a:gd name="T8" fmla="*/ 89 w 179"/>
                <a:gd name="T9" fmla="*/ 0 h 495"/>
                <a:gd name="T10" fmla="*/ 53 w 179"/>
                <a:gd name="T11" fmla="*/ 2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495">
                  <a:moveTo>
                    <a:pt x="53" y="2"/>
                  </a:moveTo>
                  <a:cubicBezTo>
                    <a:pt x="53" y="2"/>
                    <a:pt x="18" y="180"/>
                    <a:pt x="0" y="344"/>
                  </a:cubicBezTo>
                  <a:cubicBezTo>
                    <a:pt x="100" y="495"/>
                    <a:pt x="100" y="495"/>
                    <a:pt x="100" y="495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79" y="359"/>
                    <a:pt x="150" y="168"/>
                    <a:pt x="89" y="0"/>
                  </a:cubicBezTo>
                  <a:lnTo>
                    <a:pt x="53" y="2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592"/>
            <p:cNvSpPr/>
            <p:nvPr/>
          </p:nvSpPr>
          <p:spPr bwMode="auto">
            <a:xfrm>
              <a:off x="1974850" y="5653087"/>
              <a:ext cx="374650" cy="1857375"/>
            </a:xfrm>
            <a:custGeom>
              <a:avLst/>
              <a:gdLst>
                <a:gd name="T0" fmla="*/ 10 w 100"/>
                <a:gd name="T1" fmla="*/ 0 h 495"/>
                <a:gd name="T2" fmla="*/ 4 w 100"/>
                <a:gd name="T3" fmla="*/ 1 h 495"/>
                <a:gd name="T4" fmla="*/ 0 w 100"/>
                <a:gd name="T5" fmla="*/ 3 h 495"/>
                <a:gd name="T6" fmla="*/ 21 w 100"/>
                <a:gd name="T7" fmla="*/ 495 h 495"/>
                <a:gd name="T8" fmla="*/ 100 w 100"/>
                <a:gd name="T9" fmla="*/ 359 h 495"/>
                <a:gd name="T10" fmla="*/ 10 w 100"/>
                <a:gd name="T11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495">
                  <a:moveTo>
                    <a:pt x="10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495"/>
                    <a:pt x="21" y="495"/>
                    <a:pt x="21" y="495"/>
                  </a:cubicBezTo>
                  <a:cubicBezTo>
                    <a:pt x="100" y="359"/>
                    <a:pt x="100" y="359"/>
                    <a:pt x="100" y="359"/>
                  </a:cubicBezTo>
                  <a:cubicBezTo>
                    <a:pt x="100" y="359"/>
                    <a:pt x="71" y="168"/>
                    <a:pt x="10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93"/>
            <p:cNvSpPr/>
            <p:nvPr/>
          </p:nvSpPr>
          <p:spPr bwMode="auto">
            <a:xfrm>
              <a:off x="1776413" y="5799137"/>
              <a:ext cx="341313" cy="434975"/>
            </a:xfrm>
            <a:custGeom>
              <a:avLst/>
              <a:gdLst>
                <a:gd name="T0" fmla="*/ 77 w 91"/>
                <a:gd name="T1" fmla="*/ 0 h 116"/>
                <a:gd name="T2" fmla="*/ 77 w 91"/>
                <a:gd name="T3" fmla="*/ 0 h 116"/>
                <a:gd name="T4" fmla="*/ 9 w 91"/>
                <a:gd name="T5" fmla="*/ 65 h 116"/>
                <a:gd name="T6" fmla="*/ 0 w 91"/>
                <a:gd name="T7" fmla="*/ 116 h 116"/>
                <a:gd name="T8" fmla="*/ 0 w 91"/>
                <a:gd name="T9" fmla="*/ 116 h 116"/>
                <a:gd name="T10" fmla="*/ 91 w 91"/>
                <a:gd name="T11" fmla="*/ 46 h 116"/>
                <a:gd name="T12" fmla="*/ 77 w 9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6">
                  <a:moveTo>
                    <a:pt x="77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62" y="30"/>
                    <a:pt x="9" y="65"/>
                  </a:cubicBezTo>
                  <a:cubicBezTo>
                    <a:pt x="6" y="81"/>
                    <a:pt x="3" y="98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63" y="96"/>
                    <a:pt x="91" y="46"/>
                  </a:cubicBezTo>
                  <a:cubicBezTo>
                    <a:pt x="87" y="31"/>
                    <a:pt x="82" y="15"/>
                    <a:pt x="77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94"/>
            <p:cNvSpPr/>
            <p:nvPr/>
          </p:nvSpPr>
          <p:spPr bwMode="auto">
            <a:xfrm>
              <a:off x="1704975" y="6211887"/>
              <a:ext cx="525463" cy="514350"/>
            </a:xfrm>
            <a:custGeom>
              <a:avLst/>
              <a:gdLst>
                <a:gd name="T0" fmla="*/ 140 w 140"/>
                <a:gd name="T1" fmla="*/ 51 h 137"/>
                <a:gd name="T2" fmla="*/ 140 w 140"/>
                <a:gd name="T3" fmla="*/ 51 h 137"/>
                <a:gd name="T4" fmla="*/ 128 w 140"/>
                <a:gd name="T5" fmla="*/ 0 h 137"/>
                <a:gd name="T6" fmla="*/ 128 w 140"/>
                <a:gd name="T7" fmla="*/ 0 h 137"/>
                <a:gd name="T8" fmla="*/ 7 w 140"/>
                <a:gd name="T9" fmla="*/ 82 h 137"/>
                <a:gd name="T10" fmla="*/ 7 w 140"/>
                <a:gd name="T11" fmla="*/ 82 h 137"/>
                <a:gd name="T12" fmla="*/ 0 w 140"/>
                <a:gd name="T13" fmla="*/ 137 h 137"/>
                <a:gd name="T14" fmla="*/ 140 w 140"/>
                <a:gd name="T15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37">
                  <a:moveTo>
                    <a:pt x="140" y="51"/>
                  </a:moveTo>
                  <a:cubicBezTo>
                    <a:pt x="140" y="51"/>
                    <a:pt x="140" y="51"/>
                    <a:pt x="140" y="51"/>
                  </a:cubicBezTo>
                  <a:cubicBezTo>
                    <a:pt x="136" y="34"/>
                    <a:pt x="132" y="17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64" y="56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5" y="100"/>
                    <a:pt x="2" y="119"/>
                    <a:pt x="0" y="137"/>
                  </a:cubicBezTo>
                  <a:cubicBezTo>
                    <a:pt x="81" y="129"/>
                    <a:pt x="140" y="51"/>
                    <a:pt x="140" y="5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95"/>
            <p:cNvSpPr/>
            <p:nvPr/>
          </p:nvSpPr>
          <p:spPr bwMode="auto">
            <a:xfrm>
              <a:off x="1790700" y="6650037"/>
              <a:ext cx="525463" cy="590550"/>
            </a:xfrm>
            <a:custGeom>
              <a:avLst/>
              <a:gdLst>
                <a:gd name="T0" fmla="*/ 22 w 140"/>
                <a:gd name="T1" fmla="*/ 157 h 157"/>
                <a:gd name="T2" fmla="*/ 140 w 140"/>
                <a:gd name="T3" fmla="*/ 43 h 157"/>
                <a:gd name="T4" fmla="*/ 140 w 140"/>
                <a:gd name="T5" fmla="*/ 43 h 157"/>
                <a:gd name="T6" fmla="*/ 132 w 140"/>
                <a:gd name="T7" fmla="*/ 0 h 157"/>
                <a:gd name="T8" fmla="*/ 132 w 140"/>
                <a:gd name="T9" fmla="*/ 0 h 157"/>
                <a:gd name="T10" fmla="*/ 0 w 140"/>
                <a:gd name="T11" fmla="*/ 124 h 157"/>
                <a:gd name="T12" fmla="*/ 22 w 140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57">
                  <a:moveTo>
                    <a:pt x="22" y="157"/>
                  </a:moveTo>
                  <a:cubicBezTo>
                    <a:pt x="83" y="133"/>
                    <a:pt x="140" y="43"/>
                    <a:pt x="140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8" y="31"/>
                    <a:pt x="135" y="16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4" y="73"/>
                    <a:pt x="1" y="124"/>
                    <a:pt x="0" y="124"/>
                  </a:cubicBezTo>
                  <a:lnTo>
                    <a:pt x="22" y="15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96"/>
            <p:cNvSpPr/>
            <p:nvPr/>
          </p:nvSpPr>
          <p:spPr bwMode="auto">
            <a:xfrm>
              <a:off x="1812925" y="5487987"/>
              <a:ext cx="315913" cy="209550"/>
            </a:xfrm>
            <a:custGeom>
              <a:avLst/>
              <a:gdLst>
                <a:gd name="T0" fmla="*/ 2 w 84"/>
                <a:gd name="T1" fmla="*/ 4 h 56"/>
                <a:gd name="T2" fmla="*/ 15 w 84"/>
                <a:gd name="T3" fmla="*/ 53 h 56"/>
                <a:gd name="T4" fmla="*/ 53 w 84"/>
                <a:gd name="T5" fmla="*/ 53 h 56"/>
                <a:gd name="T6" fmla="*/ 74 w 84"/>
                <a:gd name="T7" fmla="*/ 0 h 56"/>
                <a:gd name="T8" fmla="*/ 2 w 84"/>
                <a:gd name="T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6">
                  <a:moveTo>
                    <a:pt x="2" y="4"/>
                  </a:moveTo>
                  <a:cubicBezTo>
                    <a:pt x="0" y="13"/>
                    <a:pt x="2" y="47"/>
                    <a:pt x="15" y="53"/>
                  </a:cubicBezTo>
                  <a:cubicBezTo>
                    <a:pt x="22" y="56"/>
                    <a:pt x="37" y="56"/>
                    <a:pt x="53" y="53"/>
                  </a:cubicBezTo>
                  <a:cubicBezTo>
                    <a:pt x="84" y="46"/>
                    <a:pt x="74" y="0"/>
                    <a:pt x="74" y="0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97"/>
            <p:cNvSpPr/>
            <p:nvPr/>
          </p:nvSpPr>
          <p:spPr bwMode="auto">
            <a:xfrm>
              <a:off x="338138" y="1573212"/>
              <a:ext cx="2913063" cy="4030663"/>
            </a:xfrm>
            <a:custGeom>
              <a:avLst/>
              <a:gdLst>
                <a:gd name="T0" fmla="*/ 18 w 776"/>
                <a:gd name="T1" fmla="*/ 518 h 1074"/>
                <a:gd name="T2" fmla="*/ 49 w 776"/>
                <a:gd name="T3" fmla="*/ 888 h 1074"/>
                <a:gd name="T4" fmla="*/ 136 w 776"/>
                <a:gd name="T5" fmla="*/ 994 h 1074"/>
                <a:gd name="T6" fmla="*/ 335 w 776"/>
                <a:gd name="T7" fmla="*/ 1018 h 1074"/>
                <a:gd name="T8" fmla="*/ 429 w 776"/>
                <a:gd name="T9" fmla="*/ 1068 h 1074"/>
                <a:gd name="T10" fmla="*/ 468 w 776"/>
                <a:gd name="T11" fmla="*/ 1059 h 1074"/>
                <a:gd name="T12" fmla="*/ 514 w 776"/>
                <a:gd name="T13" fmla="*/ 1024 h 1074"/>
                <a:gd name="T14" fmla="*/ 721 w 776"/>
                <a:gd name="T15" fmla="*/ 975 h 1074"/>
                <a:gd name="T16" fmla="*/ 766 w 776"/>
                <a:gd name="T17" fmla="*/ 878 h 1074"/>
                <a:gd name="T18" fmla="*/ 745 w 776"/>
                <a:gd name="T19" fmla="*/ 437 h 1074"/>
                <a:gd name="T20" fmla="*/ 615 w 776"/>
                <a:gd name="T21" fmla="*/ 169 h 1074"/>
                <a:gd name="T22" fmla="*/ 18 w 776"/>
                <a:gd name="T23" fmla="*/ 51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6" h="1074">
                  <a:moveTo>
                    <a:pt x="18" y="518"/>
                  </a:moveTo>
                  <a:cubicBezTo>
                    <a:pt x="18" y="518"/>
                    <a:pt x="28" y="801"/>
                    <a:pt x="49" y="888"/>
                  </a:cubicBezTo>
                  <a:cubicBezTo>
                    <a:pt x="69" y="975"/>
                    <a:pt x="85" y="983"/>
                    <a:pt x="136" y="994"/>
                  </a:cubicBezTo>
                  <a:cubicBezTo>
                    <a:pt x="187" y="1004"/>
                    <a:pt x="311" y="1004"/>
                    <a:pt x="335" y="1018"/>
                  </a:cubicBezTo>
                  <a:cubicBezTo>
                    <a:pt x="359" y="1032"/>
                    <a:pt x="394" y="1074"/>
                    <a:pt x="429" y="1068"/>
                  </a:cubicBezTo>
                  <a:cubicBezTo>
                    <a:pt x="443" y="1065"/>
                    <a:pt x="459" y="1067"/>
                    <a:pt x="468" y="1059"/>
                  </a:cubicBezTo>
                  <a:cubicBezTo>
                    <a:pt x="481" y="1047"/>
                    <a:pt x="502" y="1028"/>
                    <a:pt x="514" y="1024"/>
                  </a:cubicBezTo>
                  <a:cubicBezTo>
                    <a:pt x="534" y="1018"/>
                    <a:pt x="694" y="985"/>
                    <a:pt x="721" y="975"/>
                  </a:cubicBezTo>
                  <a:cubicBezTo>
                    <a:pt x="747" y="965"/>
                    <a:pt x="766" y="941"/>
                    <a:pt x="766" y="878"/>
                  </a:cubicBezTo>
                  <a:cubicBezTo>
                    <a:pt x="766" y="815"/>
                    <a:pt x="776" y="559"/>
                    <a:pt x="745" y="437"/>
                  </a:cubicBezTo>
                  <a:cubicBezTo>
                    <a:pt x="715" y="315"/>
                    <a:pt x="694" y="214"/>
                    <a:pt x="615" y="169"/>
                  </a:cubicBezTo>
                  <a:cubicBezTo>
                    <a:pt x="591" y="147"/>
                    <a:pt x="0" y="0"/>
                    <a:pt x="18" y="5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98"/>
            <p:cNvSpPr/>
            <p:nvPr/>
          </p:nvSpPr>
          <p:spPr bwMode="auto">
            <a:xfrm>
              <a:off x="3036888" y="3490912"/>
              <a:ext cx="596900" cy="841375"/>
            </a:xfrm>
            <a:custGeom>
              <a:avLst/>
              <a:gdLst>
                <a:gd name="T0" fmla="*/ 27 w 159"/>
                <a:gd name="T1" fmla="*/ 224 h 224"/>
                <a:gd name="T2" fmla="*/ 99 w 159"/>
                <a:gd name="T3" fmla="*/ 34 h 224"/>
                <a:gd name="T4" fmla="*/ 0 w 159"/>
                <a:gd name="T5" fmla="*/ 76 h 224"/>
                <a:gd name="T6" fmla="*/ 27 w 159"/>
                <a:gd name="T7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224">
                  <a:moveTo>
                    <a:pt x="27" y="224"/>
                  </a:moveTo>
                  <a:cubicBezTo>
                    <a:pt x="156" y="218"/>
                    <a:pt x="159" y="67"/>
                    <a:pt x="99" y="34"/>
                  </a:cubicBezTo>
                  <a:cubicBezTo>
                    <a:pt x="39" y="0"/>
                    <a:pt x="0" y="76"/>
                    <a:pt x="0" y="76"/>
                  </a:cubicBezTo>
                  <a:lnTo>
                    <a:pt x="27" y="224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99"/>
            <p:cNvSpPr/>
            <p:nvPr/>
          </p:nvSpPr>
          <p:spPr bwMode="auto">
            <a:xfrm>
              <a:off x="-30163" y="3683000"/>
              <a:ext cx="566738" cy="754063"/>
            </a:xfrm>
            <a:custGeom>
              <a:avLst/>
              <a:gdLst>
                <a:gd name="T0" fmla="*/ 142 w 151"/>
                <a:gd name="T1" fmla="*/ 190 h 201"/>
                <a:gd name="T2" fmla="*/ 45 w 151"/>
                <a:gd name="T3" fmla="*/ 161 h 201"/>
                <a:gd name="T4" fmla="*/ 78 w 151"/>
                <a:gd name="T5" fmla="*/ 6 h 201"/>
                <a:gd name="T6" fmla="*/ 150 w 151"/>
                <a:gd name="T7" fmla="*/ 82 h 201"/>
                <a:gd name="T8" fmla="*/ 142 w 151"/>
                <a:gd name="T9" fmla="*/ 19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01">
                  <a:moveTo>
                    <a:pt x="142" y="190"/>
                  </a:moveTo>
                  <a:cubicBezTo>
                    <a:pt x="142" y="190"/>
                    <a:pt x="89" y="201"/>
                    <a:pt x="45" y="161"/>
                  </a:cubicBezTo>
                  <a:cubicBezTo>
                    <a:pt x="0" y="122"/>
                    <a:pt x="4" y="12"/>
                    <a:pt x="78" y="6"/>
                  </a:cubicBezTo>
                  <a:cubicBezTo>
                    <a:pt x="151" y="0"/>
                    <a:pt x="150" y="82"/>
                    <a:pt x="150" y="82"/>
                  </a:cubicBezTo>
                  <a:lnTo>
                    <a:pt x="142" y="19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00"/>
            <p:cNvSpPr/>
            <p:nvPr/>
          </p:nvSpPr>
          <p:spPr bwMode="auto">
            <a:xfrm>
              <a:off x="398463" y="1438275"/>
              <a:ext cx="2754313" cy="4033838"/>
            </a:xfrm>
            <a:custGeom>
              <a:avLst/>
              <a:gdLst>
                <a:gd name="T0" fmla="*/ 18 w 734"/>
                <a:gd name="T1" fmla="*/ 518 h 1075"/>
                <a:gd name="T2" fmla="*/ 23 w 734"/>
                <a:gd name="T3" fmla="*/ 801 h 1075"/>
                <a:gd name="T4" fmla="*/ 35 w 734"/>
                <a:gd name="T5" fmla="*/ 900 h 1075"/>
                <a:gd name="T6" fmla="*/ 131 w 734"/>
                <a:gd name="T7" fmla="*/ 993 h 1075"/>
                <a:gd name="T8" fmla="*/ 287 w 734"/>
                <a:gd name="T9" fmla="*/ 1034 h 1075"/>
                <a:gd name="T10" fmla="*/ 424 w 734"/>
                <a:gd name="T11" fmla="*/ 1073 h 1075"/>
                <a:gd name="T12" fmla="*/ 529 w 734"/>
                <a:gd name="T13" fmla="*/ 1034 h 1075"/>
                <a:gd name="T14" fmla="*/ 691 w 734"/>
                <a:gd name="T15" fmla="*/ 975 h 1075"/>
                <a:gd name="T16" fmla="*/ 734 w 734"/>
                <a:gd name="T17" fmla="*/ 877 h 1075"/>
                <a:gd name="T18" fmla="*/ 702 w 734"/>
                <a:gd name="T19" fmla="*/ 437 h 1075"/>
                <a:gd name="T20" fmla="*/ 590 w 734"/>
                <a:gd name="T21" fmla="*/ 168 h 1075"/>
                <a:gd name="T22" fmla="*/ 18 w 734"/>
                <a:gd name="T23" fmla="*/ 518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4" h="1075">
                  <a:moveTo>
                    <a:pt x="18" y="518"/>
                  </a:moveTo>
                  <a:cubicBezTo>
                    <a:pt x="18" y="518"/>
                    <a:pt x="11" y="684"/>
                    <a:pt x="23" y="801"/>
                  </a:cubicBezTo>
                  <a:cubicBezTo>
                    <a:pt x="26" y="836"/>
                    <a:pt x="30" y="879"/>
                    <a:pt x="35" y="900"/>
                  </a:cubicBezTo>
                  <a:cubicBezTo>
                    <a:pt x="54" y="987"/>
                    <a:pt x="82" y="983"/>
                    <a:pt x="131" y="993"/>
                  </a:cubicBezTo>
                  <a:cubicBezTo>
                    <a:pt x="145" y="996"/>
                    <a:pt x="216" y="1011"/>
                    <a:pt x="287" y="1034"/>
                  </a:cubicBezTo>
                  <a:cubicBezTo>
                    <a:pt x="334" y="1048"/>
                    <a:pt x="374" y="1075"/>
                    <a:pt x="424" y="1073"/>
                  </a:cubicBezTo>
                  <a:cubicBezTo>
                    <a:pt x="463" y="1072"/>
                    <a:pt x="495" y="1045"/>
                    <a:pt x="529" y="1034"/>
                  </a:cubicBezTo>
                  <a:cubicBezTo>
                    <a:pt x="614" y="1006"/>
                    <a:pt x="682" y="979"/>
                    <a:pt x="691" y="975"/>
                  </a:cubicBezTo>
                  <a:cubicBezTo>
                    <a:pt x="717" y="965"/>
                    <a:pt x="734" y="940"/>
                    <a:pt x="734" y="877"/>
                  </a:cubicBezTo>
                  <a:cubicBezTo>
                    <a:pt x="734" y="814"/>
                    <a:pt x="732" y="558"/>
                    <a:pt x="702" y="437"/>
                  </a:cubicBezTo>
                  <a:cubicBezTo>
                    <a:pt x="673" y="315"/>
                    <a:pt x="666" y="213"/>
                    <a:pt x="590" y="168"/>
                  </a:cubicBezTo>
                  <a:cubicBezTo>
                    <a:pt x="567" y="146"/>
                    <a:pt x="0" y="0"/>
                    <a:pt x="18" y="518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01"/>
            <p:cNvSpPr/>
            <p:nvPr/>
          </p:nvSpPr>
          <p:spPr bwMode="auto">
            <a:xfrm>
              <a:off x="465138" y="1474787"/>
              <a:ext cx="2492375" cy="1854200"/>
            </a:xfrm>
            <a:custGeom>
              <a:avLst/>
              <a:gdLst>
                <a:gd name="T0" fmla="*/ 362 w 664"/>
                <a:gd name="T1" fmla="*/ 479 h 494"/>
                <a:gd name="T2" fmla="*/ 664 w 664"/>
                <a:gd name="T3" fmla="*/ 332 h 494"/>
                <a:gd name="T4" fmla="*/ 572 w 664"/>
                <a:gd name="T5" fmla="*/ 158 h 494"/>
                <a:gd name="T6" fmla="*/ 0 w 664"/>
                <a:gd name="T7" fmla="*/ 457 h 494"/>
                <a:gd name="T8" fmla="*/ 261 w 664"/>
                <a:gd name="T9" fmla="*/ 494 h 494"/>
                <a:gd name="T10" fmla="*/ 362 w 664"/>
                <a:gd name="T11" fmla="*/ 47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4" h="494">
                  <a:moveTo>
                    <a:pt x="362" y="479"/>
                  </a:moveTo>
                  <a:cubicBezTo>
                    <a:pt x="468" y="444"/>
                    <a:pt x="571" y="392"/>
                    <a:pt x="664" y="332"/>
                  </a:cubicBezTo>
                  <a:cubicBezTo>
                    <a:pt x="646" y="253"/>
                    <a:pt x="627" y="191"/>
                    <a:pt x="572" y="158"/>
                  </a:cubicBezTo>
                  <a:cubicBezTo>
                    <a:pt x="549" y="137"/>
                    <a:pt x="20" y="0"/>
                    <a:pt x="0" y="457"/>
                  </a:cubicBezTo>
                  <a:cubicBezTo>
                    <a:pt x="87" y="473"/>
                    <a:pt x="173" y="488"/>
                    <a:pt x="261" y="494"/>
                  </a:cubicBezTo>
                  <a:cubicBezTo>
                    <a:pt x="294" y="490"/>
                    <a:pt x="328" y="483"/>
                    <a:pt x="362" y="4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02"/>
            <p:cNvSpPr/>
            <p:nvPr/>
          </p:nvSpPr>
          <p:spPr bwMode="auto">
            <a:xfrm>
              <a:off x="123825" y="2459037"/>
              <a:ext cx="577850" cy="2030413"/>
            </a:xfrm>
            <a:custGeom>
              <a:avLst/>
              <a:gdLst>
                <a:gd name="T0" fmla="*/ 4 w 154"/>
                <a:gd name="T1" fmla="*/ 0 h 541"/>
                <a:gd name="T2" fmla="*/ 16 w 154"/>
                <a:gd name="T3" fmla="*/ 337 h 541"/>
                <a:gd name="T4" fmla="*/ 50 w 154"/>
                <a:gd name="T5" fmla="*/ 332 h 541"/>
                <a:gd name="T6" fmla="*/ 108 w 154"/>
                <a:gd name="T7" fmla="*/ 394 h 541"/>
                <a:gd name="T8" fmla="*/ 104 w 154"/>
                <a:gd name="T9" fmla="*/ 532 h 541"/>
                <a:gd name="T10" fmla="*/ 130 w 154"/>
                <a:gd name="T11" fmla="*/ 541 h 541"/>
                <a:gd name="T12" fmla="*/ 154 w 154"/>
                <a:gd name="T13" fmla="*/ 529 h 541"/>
                <a:gd name="T14" fmla="*/ 151 w 154"/>
                <a:gd name="T15" fmla="*/ 45 h 541"/>
                <a:gd name="T16" fmla="*/ 4 w 154"/>
                <a:gd name="T17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541">
                  <a:moveTo>
                    <a:pt x="4" y="0"/>
                  </a:moveTo>
                  <a:cubicBezTo>
                    <a:pt x="4" y="0"/>
                    <a:pt x="0" y="248"/>
                    <a:pt x="16" y="337"/>
                  </a:cubicBezTo>
                  <a:cubicBezTo>
                    <a:pt x="16" y="337"/>
                    <a:pt x="31" y="331"/>
                    <a:pt x="50" y="332"/>
                  </a:cubicBezTo>
                  <a:cubicBezTo>
                    <a:pt x="67" y="333"/>
                    <a:pt x="100" y="343"/>
                    <a:pt x="108" y="394"/>
                  </a:cubicBezTo>
                  <a:cubicBezTo>
                    <a:pt x="124" y="492"/>
                    <a:pt x="104" y="532"/>
                    <a:pt x="104" y="532"/>
                  </a:cubicBezTo>
                  <a:cubicBezTo>
                    <a:pt x="104" y="532"/>
                    <a:pt x="107" y="541"/>
                    <a:pt x="130" y="541"/>
                  </a:cubicBezTo>
                  <a:cubicBezTo>
                    <a:pt x="153" y="540"/>
                    <a:pt x="154" y="529"/>
                    <a:pt x="154" y="529"/>
                  </a:cubicBezTo>
                  <a:cubicBezTo>
                    <a:pt x="151" y="45"/>
                    <a:pt x="151" y="45"/>
                    <a:pt x="151" y="4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03"/>
            <p:cNvSpPr/>
            <p:nvPr/>
          </p:nvSpPr>
          <p:spPr bwMode="auto">
            <a:xfrm>
              <a:off x="153988" y="3460750"/>
              <a:ext cx="304800" cy="311150"/>
            </a:xfrm>
            <a:custGeom>
              <a:avLst/>
              <a:gdLst>
                <a:gd name="T0" fmla="*/ 81 w 81"/>
                <a:gd name="T1" fmla="*/ 83 h 83"/>
                <a:gd name="T2" fmla="*/ 76 w 81"/>
                <a:gd name="T3" fmla="*/ 42 h 83"/>
                <a:gd name="T4" fmla="*/ 65 w 81"/>
                <a:gd name="T5" fmla="*/ 27 h 83"/>
                <a:gd name="T6" fmla="*/ 10 w 81"/>
                <a:gd name="T7" fmla="*/ 0 h 83"/>
                <a:gd name="T8" fmla="*/ 0 w 81"/>
                <a:gd name="T9" fmla="*/ 0 h 83"/>
                <a:gd name="T10" fmla="*/ 8 w 81"/>
                <a:gd name="T11" fmla="*/ 70 h 83"/>
                <a:gd name="T12" fmla="*/ 42 w 81"/>
                <a:gd name="T13" fmla="*/ 65 h 83"/>
                <a:gd name="T14" fmla="*/ 81 w 81"/>
                <a:gd name="T1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83">
                  <a:moveTo>
                    <a:pt x="81" y="83"/>
                  </a:moveTo>
                  <a:cubicBezTo>
                    <a:pt x="79" y="70"/>
                    <a:pt x="77" y="57"/>
                    <a:pt x="76" y="42"/>
                  </a:cubicBezTo>
                  <a:cubicBezTo>
                    <a:pt x="72" y="37"/>
                    <a:pt x="68" y="32"/>
                    <a:pt x="65" y="27"/>
                  </a:cubicBezTo>
                  <a:cubicBezTo>
                    <a:pt x="46" y="19"/>
                    <a:pt x="29" y="8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cubicBezTo>
                    <a:pt x="2" y="27"/>
                    <a:pt x="5" y="52"/>
                    <a:pt x="8" y="70"/>
                  </a:cubicBezTo>
                  <a:cubicBezTo>
                    <a:pt x="8" y="70"/>
                    <a:pt x="23" y="64"/>
                    <a:pt x="42" y="65"/>
                  </a:cubicBezTo>
                  <a:cubicBezTo>
                    <a:pt x="52" y="65"/>
                    <a:pt x="68" y="69"/>
                    <a:pt x="81" y="8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04"/>
            <p:cNvSpPr/>
            <p:nvPr/>
          </p:nvSpPr>
          <p:spPr bwMode="auto">
            <a:xfrm>
              <a:off x="131763" y="2632075"/>
              <a:ext cx="558800" cy="487363"/>
            </a:xfrm>
            <a:custGeom>
              <a:avLst/>
              <a:gdLst>
                <a:gd name="T0" fmla="*/ 0 w 149"/>
                <a:gd name="T1" fmla="*/ 0 h 130"/>
                <a:gd name="T2" fmla="*/ 2 w 149"/>
                <a:gd name="T3" fmla="*/ 73 h 130"/>
                <a:gd name="T4" fmla="*/ 149 w 149"/>
                <a:gd name="T5" fmla="*/ 126 h 130"/>
                <a:gd name="T6" fmla="*/ 149 w 149"/>
                <a:gd name="T7" fmla="*/ 63 h 130"/>
                <a:gd name="T8" fmla="*/ 0 w 149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0">
                  <a:moveTo>
                    <a:pt x="0" y="0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76" y="130"/>
                    <a:pt x="149" y="126"/>
                  </a:cubicBezTo>
                  <a:cubicBezTo>
                    <a:pt x="149" y="63"/>
                    <a:pt x="149" y="63"/>
                    <a:pt x="149" y="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05"/>
            <p:cNvSpPr/>
            <p:nvPr/>
          </p:nvSpPr>
          <p:spPr bwMode="auto">
            <a:xfrm>
              <a:off x="-209550" y="1452562"/>
              <a:ext cx="3956050" cy="2894013"/>
            </a:xfrm>
            <a:custGeom>
              <a:avLst/>
              <a:gdLst>
                <a:gd name="T0" fmla="*/ 164 w 1054"/>
                <a:gd name="T1" fmla="*/ 39 h 771"/>
                <a:gd name="T2" fmla="*/ 367 w 1054"/>
                <a:gd name="T3" fmla="*/ 108 h 771"/>
                <a:gd name="T4" fmla="*/ 703 w 1054"/>
                <a:gd name="T5" fmla="*/ 0 h 771"/>
                <a:gd name="T6" fmla="*/ 898 w 1054"/>
                <a:gd name="T7" fmla="*/ 165 h 771"/>
                <a:gd name="T8" fmla="*/ 1026 w 1054"/>
                <a:gd name="T9" fmla="*/ 217 h 771"/>
                <a:gd name="T10" fmla="*/ 969 w 1054"/>
                <a:gd name="T11" fmla="*/ 580 h 771"/>
                <a:gd name="T12" fmla="*/ 959 w 1054"/>
                <a:gd name="T13" fmla="*/ 575 h 771"/>
                <a:gd name="T14" fmla="*/ 887 w 1054"/>
                <a:gd name="T15" fmla="*/ 595 h 771"/>
                <a:gd name="T16" fmla="*/ 897 w 1054"/>
                <a:gd name="T17" fmla="*/ 755 h 771"/>
                <a:gd name="T18" fmla="*/ 871 w 1054"/>
                <a:gd name="T19" fmla="*/ 769 h 771"/>
                <a:gd name="T20" fmla="*/ 843 w 1054"/>
                <a:gd name="T21" fmla="*/ 746 h 771"/>
                <a:gd name="T22" fmla="*/ 828 w 1054"/>
                <a:gd name="T23" fmla="*/ 446 h 771"/>
                <a:gd name="T24" fmla="*/ 816 w 1054"/>
                <a:gd name="T25" fmla="*/ 314 h 771"/>
                <a:gd name="T26" fmla="*/ 319 w 1054"/>
                <a:gd name="T27" fmla="*/ 446 h 771"/>
                <a:gd name="T28" fmla="*/ 0 w 1054"/>
                <a:gd name="T29" fmla="*/ 129 h 771"/>
                <a:gd name="T30" fmla="*/ 91 w 1054"/>
                <a:gd name="T31" fmla="*/ 217 h 771"/>
                <a:gd name="T32" fmla="*/ 91 w 1054"/>
                <a:gd name="T33" fmla="*/ 36 h 771"/>
                <a:gd name="T34" fmla="*/ 149 w 1054"/>
                <a:gd name="T35" fmla="*/ 129 h 771"/>
                <a:gd name="T36" fmla="*/ 164 w 1054"/>
                <a:gd name="T37" fmla="*/ 39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4" h="771">
                  <a:moveTo>
                    <a:pt x="164" y="39"/>
                  </a:moveTo>
                  <a:cubicBezTo>
                    <a:pt x="164" y="39"/>
                    <a:pt x="172" y="150"/>
                    <a:pt x="367" y="108"/>
                  </a:cubicBezTo>
                  <a:cubicBezTo>
                    <a:pt x="500" y="78"/>
                    <a:pt x="593" y="0"/>
                    <a:pt x="703" y="0"/>
                  </a:cubicBezTo>
                  <a:cubicBezTo>
                    <a:pt x="812" y="0"/>
                    <a:pt x="894" y="96"/>
                    <a:pt x="898" y="165"/>
                  </a:cubicBezTo>
                  <a:cubicBezTo>
                    <a:pt x="898" y="165"/>
                    <a:pt x="979" y="107"/>
                    <a:pt x="1026" y="217"/>
                  </a:cubicBezTo>
                  <a:cubicBezTo>
                    <a:pt x="1054" y="285"/>
                    <a:pt x="1023" y="404"/>
                    <a:pt x="969" y="580"/>
                  </a:cubicBezTo>
                  <a:cubicBezTo>
                    <a:pt x="969" y="580"/>
                    <a:pt x="965" y="577"/>
                    <a:pt x="959" y="575"/>
                  </a:cubicBezTo>
                  <a:cubicBezTo>
                    <a:pt x="945" y="568"/>
                    <a:pt x="917" y="562"/>
                    <a:pt x="887" y="595"/>
                  </a:cubicBezTo>
                  <a:cubicBezTo>
                    <a:pt x="863" y="622"/>
                    <a:pt x="897" y="755"/>
                    <a:pt x="897" y="755"/>
                  </a:cubicBezTo>
                  <a:cubicBezTo>
                    <a:pt x="897" y="755"/>
                    <a:pt x="900" y="767"/>
                    <a:pt x="871" y="769"/>
                  </a:cubicBezTo>
                  <a:cubicBezTo>
                    <a:pt x="841" y="771"/>
                    <a:pt x="843" y="746"/>
                    <a:pt x="843" y="746"/>
                  </a:cubicBezTo>
                  <a:cubicBezTo>
                    <a:pt x="843" y="746"/>
                    <a:pt x="833" y="613"/>
                    <a:pt x="828" y="446"/>
                  </a:cubicBezTo>
                  <a:cubicBezTo>
                    <a:pt x="826" y="376"/>
                    <a:pt x="828" y="334"/>
                    <a:pt x="816" y="314"/>
                  </a:cubicBezTo>
                  <a:cubicBezTo>
                    <a:pt x="816" y="314"/>
                    <a:pt x="577" y="488"/>
                    <a:pt x="319" y="446"/>
                  </a:cubicBezTo>
                  <a:cubicBezTo>
                    <a:pt x="61" y="403"/>
                    <a:pt x="20" y="242"/>
                    <a:pt x="0" y="129"/>
                  </a:cubicBezTo>
                  <a:cubicBezTo>
                    <a:pt x="0" y="129"/>
                    <a:pt x="29" y="198"/>
                    <a:pt x="91" y="217"/>
                  </a:cubicBezTo>
                  <a:cubicBezTo>
                    <a:pt x="91" y="217"/>
                    <a:pt x="32" y="129"/>
                    <a:pt x="91" y="36"/>
                  </a:cubicBezTo>
                  <a:cubicBezTo>
                    <a:pt x="91" y="36"/>
                    <a:pt x="113" y="108"/>
                    <a:pt x="149" y="129"/>
                  </a:cubicBezTo>
                  <a:cubicBezTo>
                    <a:pt x="149" y="129"/>
                    <a:pt x="132" y="114"/>
                    <a:pt x="164" y="3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06"/>
            <p:cNvSpPr/>
            <p:nvPr/>
          </p:nvSpPr>
          <p:spPr bwMode="auto">
            <a:xfrm>
              <a:off x="3078163" y="3422650"/>
              <a:ext cx="409575" cy="285750"/>
            </a:xfrm>
            <a:custGeom>
              <a:avLst/>
              <a:gdLst>
                <a:gd name="T0" fmla="*/ 109 w 109"/>
                <a:gd name="T1" fmla="*/ 0 h 76"/>
                <a:gd name="T2" fmla="*/ 12 w 109"/>
                <a:gd name="T3" fmla="*/ 22 h 76"/>
                <a:gd name="T4" fmla="*/ 10 w 109"/>
                <a:gd name="T5" fmla="*/ 25 h 76"/>
                <a:gd name="T6" fmla="*/ 8 w 109"/>
                <a:gd name="T7" fmla="*/ 76 h 76"/>
                <a:gd name="T8" fmla="*/ 8 w 109"/>
                <a:gd name="T9" fmla="*/ 76 h 76"/>
                <a:gd name="T10" fmla="*/ 11 w 109"/>
                <a:gd name="T11" fmla="*/ 70 h 76"/>
                <a:gd name="T12" fmla="*/ 83 w 109"/>
                <a:gd name="T13" fmla="*/ 50 h 76"/>
                <a:gd name="T14" fmla="*/ 93 w 109"/>
                <a:gd name="T15" fmla="*/ 55 h 76"/>
                <a:gd name="T16" fmla="*/ 109 w 109"/>
                <a:gd name="T17" fmla="*/ 0 h 76"/>
                <a:gd name="T18" fmla="*/ 109 w 109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76">
                  <a:moveTo>
                    <a:pt x="109" y="0"/>
                  </a:moveTo>
                  <a:cubicBezTo>
                    <a:pt x="74" y="1"/>
                    <a:pt x="41" y="6"/>
                    <a:pt x="12" y="22"/>
                  </a:cubicBezTo>
                  <a:cubicBezTo>
                    <a:pt x="11" y="23"/>
                    <a:pt x="10" y="24"/>
                    <a:pt x="10" y="25"/>
                  </a:cubicBezTo>
                  <a:cubicBezTo>
                    <a:pt x="5" y="39"/>
                    <a:pt x="0" y="59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3"/>
                    <a:pt x="10" y="72"/>
                    <a:pt x="11" y="70"/>
                  </a:cubicBezTo>
                  <a:cubicBezTo>
                    <a:pt x="41" y="37"/>
                    <a:pt x="69" y="43"/>
                    <a:pt x="83" y="50"/>
                  </a:cubicBezTo>
                  <a:cubicBezTo>
                    <a:pt x="89" y="52"/>
                    <a:pt x="93" y="55"/>
                    <a:pt x="93" y="55"/>
                  </a:cubicBezTo>
                  <a:cubicBezTo>
                    <a:pt x="99" y="36"/>
                    <a:pt x="104" y="18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08"/>
            <p:cNvSpPr/>
            <p:nvPr/>
          </p:nvSpPr>
          <p:spPr bwMode="auto">
            <a:xfrm>
              <a:off x="739775" y="3216275"/>
              <a:ext cx="481013" cy="387350"/>
            </a:xfrm>
            <a:custGeom>
              <a:avLst/>
              <a:gdLst>
                <a:gd name="T0" fmla="*/ 128 w 128"/>
                <a:gd name="T1" fmla="*/ 25 h 103"/>
                <a:gd name="T2" fmla="*/ 44 w 128"/>
                <a:gd name="T3" fmla="*/ 6 h 103"/>
                <a:gd name="T4" fmla="*/ 0 w 128"/>
                <a:gd name="T5" fmla="*/ 65 h 103"/>
                <a:gd name="T6" fmla="*/ 0 w 128"/>
                <a:gd name="T7" fmla="*/ 103 h 103"/>
                <a:gd name="T8" fmla="*/ 128 w 128"/>
                <a:gd name="T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3">
                  <a:moveTo>
                    <a:pt x="128" y="25"/>
                  </a:moveTo>
                  <a:cubicBezTo>
                    <a:pt x="128" y="25"/>
                    <a:pt x="77" y="0"/>
                    <a:pt x="44" y="6"/>
                  </a:cubicBezTo>
                  <a:cubicBezTo>
                    <a:pt x="12" y="12"/>
                    <a:pt x="0" y="65"/>
                    <a:pt x="0" y="6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71" y="23"/>
                    <a:pt x="128" y="25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09"/>
            <p:cNvSpPr/>
            <p:nvPr/>
          </p:nvSpPr>
          <p:spPr bwMode="auto">
            <a:xfrm>
              <a:off x="2417763" y="3232150"/>
              <a:ext cx="382588" cy="341313"/>
            </a:xfrm>
            <a:custGeom>
              <a:avLst/>
              <a:gdLst>
                <a:gd name="T0" fmla="*/ 26 w 102"/>
                <a:gd name="T1" fmla="*/ 1 h 91"/>
                <a:gd name="T2" fmla="*/ 3 w 102"/>
                <a:gd name="T3" fmla="*/ 27 h 91"/>
                <a:gd name="T4" fmla="*/ 97 w 102"/>
                <a:gd name="T5" fmla="*/ 91 h 91"/>
                <a:gd name="T6" fmla="*/ 96 w 102"/>
                <a:gd name="T7" fmla="*/ 40 h 91"/>
                <a:gd name="T8" fmla="*/ 26 w 102"/>
                <a:gd name="T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1">
                  <a:moveTo>
                    <a:pt x="26" y="1"/>
                  </a:moveTo>
                  <a:cubicBezTo>
                    <a:pt x="26" y="1"/>
                    <a:pt x="0" y="0"/>
                    <a:pt x="3" y="27"/>
                  </a:cubicBezTo>
                  <a:cubicBezTo>
                    <a:pt x="3" y="27"/>
                    <a:pt x="71" y="41"/>
                    <a:pt x="97" y="91"/>
                  </a:cubicBezTo>
                  <a:cubicBezTo>
                    <a:pt x="97" y="91"/>
                    <a:pt x="102" y="59"/>
                    <a:pt x="96" y="40"/>
                  </a:cubicBezTo>
                  <a:cubicBezTo>
                    <a:pt x="90" y="21"/>
                    <a:pt x="65" y="0"/>
                    <a:pt x="26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10"/>
            <p:cNvSpPr/>
            <p:nvPr/>
          </p:nvSpPr>
          <p:spPr bwMode="auto">
            <a:xfrm>
              <a:off x="1366838" y="3854450"/>
              <a:ext cx="1009650" cy="1138238"/>
            </a:xfrm>
            <a:custGeom>
              <a:avLst/>
              <a:gdLst>
                <a:gd name="T0" fmla="*/ 63 w 269"/>
                <a:gd name="T1" fmla="*/ 35 h 303"/>
                <a:gd name="T2" fmla="*/ 71 w 269"/>
                <a:gd name="T3" fmla="*/ 247 h 303"/>
                <a:gd name="T4" fmla="*/ 245 w 269"/>
                <a:gd name="T5" fmla="*/ 224 h 303"/>
                <a:gd name="T6" fmla="*/ 189 w 269"/>
                <a:gd name="T7" fmla="*/ 26 h 303"/>
                <a:gd name="T8" fmla="*/ 129 w 269"/>
                <a:gd name="T9" fmla="*/ 0 h 303"/>
                <a:gd name="T10" fmla="*/ 63 w 269"/>
                <a:gd name="T11" fmla="*/ 3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303">
                  <a:moveTo>
                    <a:pt x="63" y="35"/>
                  </a:moveTo>
                  <a:cubicBezTo>
                    <a:pt x="63" y="35"/>
                    <a:pt x="0" y="191"/>
                    <a:pt x="71" y="247"/>
                  </a:cubicBezTo>
                  <a:cubicBezTo>
                    <a:pt x="142" y="303"/>
                    <a:pt x="231" y="266"/>
                    <a:pt x="245" y="224"/>
                  </a:cubicBezTo>
                  <a:cubicBezTo>
                    <a:pt x="269" y="148"/>
                    <a:pt x="205" y="127"/>
                    <a:pt x="189" y="26"/>
                  </a:cubicBezTo>
                  <a:cubicBezTo>
                    <a:pt x="189" y="26"/>
                    <a:pt x="169" y="0"/>
                    <a:pt x="129" y="0"/>
                  </a:cubicBezTo>
                  <a:cubicBezTo>
                    <a:pt x="89" y="1"/>
                    <a:pt x="63" y="35"/>
                    <a:pt x="63" y="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1"/>
            <p:cNvSpPr/>
            <p:nvPr/>
          </p:nvSpPr>
          <p:spPr bwMode="auto">
            <a:xfrm>
              <a:off x="1411288" y="3840163"/>
              <a:ext cx="901700" cy="1004888"/>
            </a:xfrm>
            <a:custGeom>
              <a:avLst/>
              <a:gdLst>
                <a:gd name="T0" fmla="*/ 57 w 240"/>
                <a:gd name="T1" fmla="*/ 33 h 268"/>
                <a:gd name="T2" fmla="*/ 64 w 240"/>
                <a:gd name="T3" fmla="*/ 216 h 268"/>
                <a:gd name="T4" fmla="*/ 219 w 240"/>
                <a:gd name="T5" fmla="*/ 195 h 268"/>
                <a:gd name="T6" fmla="*/ 170 w 240"/>
                <a:gd name="T7" fmla="*/ 20 h 268"/>
                <a:gd name="T8" fmla="*/ 116 w 240"/>
                <a:gd name="T9" fmla="*/ 1 h 268"/>
                <a:gd name="T10" fmla="*/ 57 w 240"/>
                <a:gd name="T11" fmla="*/ 3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68">
                  <a:moveTo>
                    <a:pt x="57" y="33"/>
                  </a:moveTo>
                  <a:cubicBezTo>
                    <a:pt x="57" y="33"/>
                    <a:pt x="0" y="165"/>
                    <a:pt x="64" y="216"/>
                  </a:cubicBezTo>
                  <a:cubicBezTo>
                    <a:pt x="127" y="268"/>
                    <a:pt x="207" y="234"/>
                    <a:pt x="219" y="195"/>
                  </a:cubicBezTo>
                  <a:cubicBezTo>
                    <a:pt x="240" y="126"/>
                    <a:pt x="184" y="113"/>
                    <a:pt x="170" y="20"/>
                  </a:cubicBezTo>
                  <a:cubicBezTo>
                    <a:pt x="170" y="20"/>
                    <a:pt x="151" y="0"/>
                    <a:pt x="116" y="1"/>
                  </a:cubicBezTo>
                  <a:cubicBezTo>
                    <a:pt x="80" y="1"/>
                    <a:pt x="57" y="33"/>
                    <a:pt x="57" y="3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12"/>
            <p:cNvSpPr/>
            <p:nvPr/>
          </p:nvSpPr>
          <p:spPr bwMode="auto">
            <a:xfrm>
              <a:off x="3141663" y="3686175"/>
              <a:ext cx="315913" cy="396875"/>
            </a:xfrm>
            <a:custGeom>
              <a:avLst/>
              <a:gdLst>
                <a:gd name="T0" fmla="*/ 24 w 84"/>
                <a:gd name="T1" fmla="*/ 106 h 106"/>
                <a:gd name="T2" fmla="*/ 52 w 84"/>
                <a:gd name="T3" fmla="*/ 14 h 106"/>
                <a:gd name="T4" fmla="*/ 65 w 84"/>
                <a:gd name="T5" fmla="*/ 82 h 106"/>
                <a:gd name="T6" fmla="*/ 24 w 84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06">
                  <a:moveTo>
                    <a:pt x="24" y="106"/>
                  </a:moveTo>
                  <a:cubicBezTo>
                    <a:pt x="24" y="106"/>
                    <a:pt x="0" y="0"/>
                    <a:pt x="52" y="14"/>
                  </a:cubicBezTo>
                  <a:cubicBezTo>
                    <a:pt x="84" y="22"/>
                    <a:pt x="82" y="58"/>
                    <a:pt x="65" y="82"/>
                  </a:cubicBezTo>
                  <a:cubicBezTo>
                    <a:pt x="55" y="96"/>
                    <a:pt x="37" y="106"/>
                    <a:pt x="24" y="10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13"/>
            <p:cNvSpPr/>
            <p:nvPr/>
          </p:nvSpPr>
          <p:spPr bwMode="auto">
            <a:xfrm>
              <a:off x="3217863" y="3746500"/>
              <a:ext cx="231775" cy="333375"/>
            </a:xfrm>
            <a:custGeom>
              <a:avLst/>
              <a:gdLst>
                <a:gd name="T0" fmla="*/ 4 w 62"/>
                <a:gd name="T1" fmla="*/ 89 h 89"/>
                <a:gd name="T2" fmla="*/ 0 w 62"/>
                <a:gd name="T3" fmla="*/ 61 h 89"/>
                <a:gd name="T4" fmla="*/ 55 w 62"/>
                <a:gd name="T5" fmla="*/ 43 h 89"/>
                <a:gd name="T6" fmla="*/ 4 w 62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89">
                  <a:moveTo>
                    <a:pt x="4" y="89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62" y="0"/>
                    <a:pt x="55" y="43"/>
                  </a:cubicBezTo>
                  <a:cubicBezTo>
                    <a:pt x="49" y="87"/>
                    <a:pt x="4" y="89"/>
                    <a:pt x="4" y="8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14"/>
            <p:cNvSpPr/>
            <p:nvPr/>
          </p:nvSpPr>
          <p:spPr bwMode="auto">
            <a:xfrm>
              <a:off x="93663" y="3798888"/>
              <a:ext cx="368300" cy="457200"/>
            </a:xfrm>
            <a:custGeom>
              <a:avLst/>
              <a:gdLst>
                <a:gd name="T0" fmla="*/ 87 w 98"/>
                <a:gd name="T1" fmla="*/ 119 h 122"/>
                <a:gd name="T2" fmla="*/ 37 w 98"/>
                <a:gd name="T3" fmla="*/ 26 h 122"/>
                <a:gd name="T4" fmla="*/ 33 w 98"/>
                <a:gd name="T5" fmla="*/ 101 h 122"/>
                <a:gd name="T6" fmla="*/ 87 w 98"/>
                <a:gd name="T7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22">
                  <a:moveTo>
                    <a:pt x="87" y="119"/>
                  </a:moveTo>
                  <a:cubicBezTo>
                    <a:pt x="87" y="119"/>
                    <a:pt x="98" y="0"/>
                    <a:pt x="37" y="26"/>
                  </a:cubicBezTo>
                  <a:cubicBezTo>
                    <a:pt x="0" y="41"/>
                    <a:pt x="9" y="79"/>
                    <a:pt x="33" y="101"/>
                  </a:cubicBezTo>
                  <a:cubicBezTo>
                    <a:pt x="48" y="115"/>
                    <a:pt x="71" y="122"/>
                    <a:pt x="87" y="11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15"/>
            <p:cNvSpPr/>
            <p:nvPr/>
          </p:nvSpPr>
          <p:spPr bwMode="auto">
            <a:xfrm>
              <a:off x="98425" y="3925888"/>
              <a:ext cx="322263" cy="338138"/>
            </a:xfrm>
            <a:custGeom>
              <a:avLst/>
              <a:gdLst>
                <a:gd name="T0" fmla="*/ 86 w 86"/>
                <a:gd name="T1" fmla="*/ 84 h 90"/>
                <a:gd name="T2" fmla="*/ 86 w 86"/>
                <a:gd name="T3" fmla="*/ 53 h 90"/>
                <a:gd name="T4" fmla="*/ 16 w 86"/>
                <a:gd name="T5" fmla="*/ 45 h 90"/>
                <a:gd name="T6" fmla="*/ 86 w 86"/>
                <a:gd name="T7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0">
                  <a:moveTo>
                    <a:pt x="86" y="84"/>
                  </a:moveTo>
                  <a:cubicBezTo>
                    <a:pt x="86" y="53"/>
                    <a:pt x="86" y="53"/>
                    <a:pt x="86" y="53"/>
                  </a:cubicBezTo>
                  <a:cubicBezTo>
                    <a:pt x="86" y="53"/>
                    <a:pt x="0" y="0"/>
                    <a:pt x="16" y="45"/>
                  </a:cubicBezTo>
                  <a:cubicBezTo>
                    <a:pt x="32" y="90"/>
                    <a:pt x="86" y="84"/>
                    <a:pt x="86" y="8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616"/>
            <p:cNvSpPr>
              <a:spLocks noChangeArrowheads="1"/>
            </p:cNvSpPr>
            <p:nvPr/>
          </p:nvSpPr>
          <p:spPr bwMode="auto">
            <a:xfrm>
              <a:off x="1831975" y="5326063"/>
              <a:ext cx="266700" cy="825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17"/>
            <p:cNvSpPr/>
            <p:nvPr/>
          </p:nvSpPr>
          <p:spPr bwMode="auto">
            <a:xfrm>
              <a:off x="3141663" y="3892550"/>
              <a:ext cx="484188" cy="454025"/>
            </a:xfrm>
            <a:custGeom>
              <a:avLst/>
              <a:gdLst>
                <a:gd name="T0" fmla="*/ 15 w 129"/>
                <a:gd name="T1" fmla="*/ 121 h 121"/>
                <a:gd name="T2" fmla="*/ 0 w 129"/>
                <a:gd name="T3" fmla="*/ 112 h 121"/>
                <a:gd name="T4" fmla="*/ 101 w 129"/>
                <a:gd name="T5" fmla="*/ 0 h 121"/>
                <a:gd name="T6" fmla="*/ 15 w 129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21">
                  <a:moveTo>
                    <a:pt x="15" y="121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103" y="72"/>
                    <a:pt x="101" y="0"/>
                  </a:cubicBezTo>
                  <a:cubicBezTo>
                    <a:pt x="101" y="0"/>
                    <a:pt x="129" y="78"/>
                    <a:pt x="15" y="12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18"/>
            <p:cNvSpPr/>
            <p:nvPr/>
          </p:nvSpPr>
          <p:spPr bwMode="auto">
            <a:xfrm>
              <a:off x="1362075" y="4789488"/>
              <a:ext cx="1168400" cy="415925"/>
            </a:xfrm>
            <a:custGeom>
              <a:avLst/>
              <a:gdLst>
                <a:gd name="T0" fmla="*/ 310 w 311"/>
                <a:gd name="T1" fmla="*/ 0 h 111"/>
                <a:gd name="T2" fmla="*/ 0 w 311"/>
                <a:gd name="T3" fmla="*/ 52 h 111"/>
                <a:gd name="T4" fmla="*/ 0 w 311"/>
                <a:gd name="T5" fmla="*/ 65 h 111"/>
                <a:gd name="T6" fmla="*/ 251 w 311"/>
                <a:gd name="T7" fmla="*/ 111 h 111"/>
                <a:gd name="T8" fmla="*/ 311 w 311"/>
                <a:gd name="T9" fmla="*/ 74 h 111"/>
                <a:gd name="T10" fmla="*/ 310 w 311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111">
                  <a:moveTo>
                    <a:pt x="310" y="0"/>
                  </a:moveTo>
                  <a:cubicBezTo>
                    <a:pt x="310" y="0"/>
                    <a:pt x="197" y="81"/>
                    <a:pt x="0" y="52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51" y="111"/>
                    <a:pt x="251" y="111"/>
                    <a:pt x="251" y="111"/>
                  </a:cubicBezTo>
                  <a:cubicBezTo>
                    <a:pt x="251" y="111"/>
                    <a:pt x="311" y="108"/>
                    <a:pt x="311" y="74"/>
                  </a:cubicBezTo>
                  <a:cubicBezTo>
                    <a:pt x="311" y="40"/>
                    <a:pt x="310" y="0"/>
                    <a:pt x="310" y="0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19"/>
            <p:cNvSpPr/>
            <p:nvPr/>
          </p:nvSpPr>
          <p:spPr bwMode="auto">
            <a:xfrm>
              <a:off x="74613" y="1978025"/>
              <a:ext cx="461963" cy="454025"/>
            </a:xfrm>
            <a:custGeom>
              <a:avLst/>
              <a:gdLst>
                <a:gd name="T0" fmla="*/ 2 w 123"/>
                <a:gd name="T1" fmla="*/ 4 h 121"/>
                <a:gd name="T2" fmla="*/ 13 w 123"/>
                <a:gd name="T3" fmla="*/ 38 h 121"/>
                <a:gd name="T4" fmla="*/ 36 w 123"/>
                <a:gd name="T5" fmla="*/ 76 h 121"/>
                <a:gd name="T6" fmla="*/ 108 w 123"/>
                <a:gd name="T7" fmla="*/ 119 h 121"/>
                <a:gd name="T8" fmla="*/ 123 w 123"/>
                <a:gd name="T9" fmla="*/ 121 h 121"/>
                <a:gd name="T10" fmla="*/ 107 w 123"/>
                <a:gd name="T11" fmla="*/ 113 h 121"/>
                <a:gd name="T12" fmla="*/ 91 w 123"/>
                <a:gd name="T13" fmla="*/ 102 h 121"/>
                <a:gd name="T14" fmla="*/ 53 w 123"/>
                <a:gd name="T15" fmla="*/ 74 h 121"/>
                <a:gd name="T16" fmla="*/ 26 w 123"/>
                <a:gd name="T17" fmla="*/ 38 h 121"/>
                <a:gd name="T18" fmla="*/ 8 w 123"/>
                <a:gd name="T19" fmla="*/ 9 h 121"/>
                <a:gd name="T20" fmla="*/ 4 w 123"/>
                <a:gd name="T21" fmla="*/ 0 h 121"/>
                <a:gd name="T22" fmla="*/ 2 w 123"/>
                <a:gd name="T23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121">
                  <a:moveTo>
                    <a:pt x="2" y="4"/>
                  </a:moveTo>
                  <a:cubicBezTo>
                    <a:pt x="0" y="13"/>
                    <a:pt x="10" y="31"/>
                    <a:pt x="13" y="38"/>
                  </a:cubicBezTo>
                  <a:cubicBezTo>
                    <a:pt x="19" y="52"/>
                    <a:pt x="26" y="64"/>
                    <a:pt x="36" y="76"/>
                  </a:cubicBezTo>
                  <a:cubicBezTo>
                    <a:pt x="54" y="98"/>
                    <a:pt x="80" y="113"/>
                    <a:pt x="108" y="119"/>
                  </a:cubicBezTo>
                  <a:cubicBezTo>
                    <a:pt x="113" y="120"/>
                    <a:pt x="117" y="121"/>
                    <a:pt x="123" y="121"/>
                  </a:cubicBezTo>
                  <a:cubicBezTo>
                    <a:pt x="119" y="117"/>
                    <a:pt x="112" y="116"/>
                    <a:pt x="107" y="113"/>
                  </a:cubicBezTo>
                  <a:cubicBezTo>
                    <a:pt x="101" y="110"/>
                    <a:pt x="96" y="106"/>
                    <a:pt x="91" y="102"/>
                  </a:cubicBezTo>
                  <a:cubicBezTo>
                    <a:pt x="78" y="93"/>
                    <a:pt x="64" y="85"/>
                    <a:pt x="53" y="74"/>
                  </a:cubicBezTo>
                  <a:cubicBezTo>
                    <a:pt x="43" y="63"/>
                    <a:pt x="33" y="50"/>
                    <a:pt x="26" y="38"/>
                  </a:cubicBezTo>
                  <a:cubicBezTo>
                    <a:pt x="20" y="28"/>
                    <a:pt x="13" y="20"/>
                    <a:pt x="8" y="9"/>
                  </a:cubicBezTo>
                  <a:cubicBezTo>
                    <a:pt x="6" y="6"/>
                    <a:pt x="5" y="4"/>
                    <a:pt x="4" y="0"/>
                  </a:cubicBezTo>
                  <a:cubicBezTo>
                    <a:pt x="3" y="1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20"/>
            <p:cNvSpPr/>
            <p:nvPr/>
          </p:nvSpPr>
          <p:spPr bwMode="auto">
            <a:xfrm>
              <a:off x="334963" y="1798637"/>
              <a:ext cx="277813" cy="363538"/>
            </a:xfrm>
            <a:custGeom>
              <a:avLst/>
              <a:gdLst>
                <a:gd name="T0" fmla="*/ 10 w 74"/>
                <a:gd name="T1" fmla="*/ 0 h 97"/>
                <a:gd name="T2" fmla="*/ 74 w 74"/>
                <a:gd name="T3" fmla="*/ 97 h 97"/>
                <a:gd name="T4" fmla="*/ 10 w 74"/>
                <a:gd name="T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97">
                  <a:moveTo>
                    <a:pt x="10" y="0"/>
                  </a:moveTo>
                  <a:cubicBezTo>
                    <a:pt x="10" y="0"/>
                    <a:pt x="0" y="78"/>
                    <a:pt x="74" y="97"/>
                  </a:cubicBezTo>
                  <a:cubicBezTo>
                    <a:pt x="74" y="97"/>
                    <a:pt x="23" y="64"/>
                    <a:pt x="1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21"/>
            <p:cNvSpPr/>
            <p:nvPr/>
          </p:nvSpPr>
          <p:spPr bwMode="auto">
            <a:xfrm>
              <a:off x="2833688" y="2098675"/>
              <a:ext cx="454025" cy="503238"/>
            </a:xfrm>
            <a:custGeom>
              <a:avLst/>
              <a:gdLst>
                <a:gd name="T0" fmla="*/ 82 w 121"/>
                <a:gd name="T1" fmla="*/ 0 h 134"/>
                <a:gd name="T2" fmla="*/ 0 w 121"/>
                <a:gd name="T3" fmla="*/ 134 h 134"/>
                <a:gd name="T4" fmla="*/ 82 w 121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134">
                  <a:moveTo>
                    <a:pt x="82" y="0"/>
                  </a:moveTo>
                  <a:cubicBezTo>
                    <a:pt x="82" y="0"/>
                    <a:pt x="121" y="106"/>
                    <a:pt x="0" y="134"/>
                  </a:cubicBezTo>
                  <a:cubicBezTo>
                    <a:pt x="0" y="134"/>
                    <a:pt x="64" y="81"/>
                    <a:pt x="82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22"/>
            <p:cNvSpPr/>
            <p:nvPr/>
          </p:nvSpPr>
          <p:spPr bwMode="auto">
            <a:xfrm>
              <a:off x="1554163" y="1430337"/>
              <a:ext cx="1339850" cy="404813"/>
            </a:xfrm>
            <a:custGeom>
              <a:avLst/>
              <a:gdLst>
                <a:gd name="T0" fmla="*/ 357 w 357"/>
                <a:gd name="T1" fmla="*/ 83 h 108"/>
                <a:gd name="T2" fmla="*/ 194 w 357"/>
                <a:gd name="T3" fmla="*/ 38 h 108"/>
                <a:gd name="T4" fmla="*/ 45 w 357"/>
                <a:gd name="T5" fmla="*/ 105 h 108"/>
                <a:gd name="T6" fmla="*/ 243 w 357"/>
                <a:gd name="T7" fmla="*/ 80 h 108"/>
                <a:gd name="T8" fmla="*/ 357 w 357"/>
                <a:gd name="T9" fmla="*/ 8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" h="108">
                  <a:moveTo>
                    <a:pt x="357" y="83"/>
                  </a:moveTo>
                  <a:cubicBezTo>
                    <a:pt x="357" y="83"/>
                    <a:pt x="300" y="0"/>
                    <a:pt x="194" y="38"/>
                  </a:cubicBezTo>
                  <a:cubicBezTo>
                    <a:pt x="88" y="76"/>
                    <a:pt x="89" y="102"/>
                    <a:pt x="45" y="105"/>
                  </a:cubicBezTo>
                  <a:cubicBezTo>
                    <a:pt x="0" y="108"/>
                    <a:pt x="159" y="106"/>
                    <a:pt x="243" y="80"/>
                  </a:cubicBezTo>
                  <a:cubicBezTo>
                    <a:pt x="328" y="55"/>
                    <a:pt x="342" y="102"/>
                    <a:pt x="357" y="83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23"/>
            <p:cNvSpPr/>
            <p:nvPr/>
          </p:nvSpPr>
          <p:spPr bwMode="auto">
            <a:xfrm>
              <a:off x="3092450" y="2266950"/>
              <a:ext cx="500063" cy="742950"/>
            </a:xfrm>
            <a:custGeom>
              <a:avLst/>
              <a:gdLst>
                <a:gd name="T0" fmla="*/ 0 w 133"/>
                <a:gd name="T1" fmla="*/ 118 h 198"/>
                <a:gd name="T2" fmla="*/ 77 w 133"/>
                <a:gd name="T3" fmla="*/ 0 h 198"/>
                <a:gd name="T4" fmla="*/ 121 w 133"/>
                <a:gd name="T5" fmla="*/ 77 h 198"/>
                <a:gd name="T6" fmla="*/ 0 w 133"/>
                <a:gd name="T7" fmla="*/ 198 h 198"/>
                <a:gd name="T8" fmla="*/ 0 w 133"/>
                <a:gd name="T9" fmla="*/ 11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98">
                  <a:moveTo>
                    <a:pt x="0" y="118"/>
                  </a:moveTo>
                  <a:cubicBezTo>
                    <a:pt x="0" y="118"/>
                    <a:pt x="86" y="68"/>
                    <a:pt x="77" y="0"/>
                  </a:cubicBezTo>
                  <a:cubicBezTo>
                    <a:pt x="77" y="0"/>
                    <a:pt x="133" y="12"/>
                    <a:pt x="121" y="77"/>
                  </a:cubicBezTo>
                  <a:cubicBezTo>
                    <a:pt x="109" y="141"/>
                    <a:pt x="0" y="198"/>
                    <a:pt x="0" y="198"/>
                  </a:cubicBezTo>
                  <a:lnTo>
                    <a:pt x="0" y="11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24"/>
            <p:cNvSpPr/>
            <p:nvPr/>
          </p:nvSpPr>
          <p:spPr bwMode="auto">
            <a:xfrm>
              <a:off x="830263" y="4151313"/>
              <a:ext cx="104775" cy="41275"/>
            </a:xfrm>
            <a:custGeom>
              <a:avLst/>
              <a:gdLst>
                <a:gd name="T0" fmla="*/ 28 w 28"/>
                <a:gd name="T1" fmla="*/ 6 h 11"/>
                <a:gd name="T2" fmla="*/ 22 w 28"/>
                <a:gd name="T3" fmla="*/ 11 h 11"/>
                <a:gd name="T4" fmla="*/ 5 w 28"/>
                <a:gd name="T5" fmla="*/ 11 h 11"/>
                <a:gd name="T6" fmla="*/ 0 w 28"/>
                <a:gd name="T7" fmla="*/ 6 h 11"/>
                <a:gd name="T8" fmla="*/ 0 w 28"/>
                <a:gd name="T9" fmla="*/ 6 h 11"/>
                <a:gd name="T10" fmla="*/ 5 w 28"/>
                <a:gd name="T11" fmla="*/ 0 h 11"/>
                <a:gd name="T12" fmla="*/ 22 w 28"/>
                <a:gd name="T13" fmla="*/ 0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8" y="8"/>
                    <a:pt x="25" y="11"/>
                    <a:pt x="22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25"/>
            <p:cNvSpPr/>
            <p:nvPr/>
          </p:nvSpPr>
          <p:spPr bwMode="auto">
            <a:xfrm>
              <a:off x="2673350" y="4095750"/>
              <a:ext cx="88900" cy="33338"/>
            </a:xfrm>
            <a:custGeom>
              <a:avLst/>
              <a:gdLst>
                <a:gd name="T0" fmla="*/ 24 w 24"/>
                <a:gd name="T1" fmla="*/ 5 h 9"/>
                <a:gd name="T2" fmla="*/ 20 w 24"/>
                <a:gd name="T3" fmla="*/ 9 h 9"/>
                <a:gd name="T4" fmla="*/ 4 w 24"/>
                <a:gd name="T5" fmla="*/ 9 h 9"/>
                <a:gd name="T6" fmla="*/ 0 w 24"/>
                <a:gd name="T7" fmla="*/ 5 h 9"/>
                <a:gd name="T8" fmla="*/ 0 w 24"/>
                <a:gd name="T9" fmla="*/ 5 h 9"/>
                <a:gd name="T10" fmla="*/ 4 w 24"/>
                <a:gd name="T11" fmla="*/ 0 h 9"/>
                <a:gd name="T12" fmla="*/ 20 w 24"/>
                <a:gd name="T13" fmla="*/ 0 h 9"/>
                <a:gd name="T14" fmla="*/ 24 w 2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">
                  <a:moveTo>
                    <a:pt x="24" y="5"/>
                  </a:moveTo>
                  <a:cubicBezTo>
                    <a:pt x="24" y="7"/>
                    <a:pt x="22" y="9"/>
                    <a:pt x="20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Oval 626"/>
            <p:cNvSpPr>
              <a:spLocks noChangeArrowheads="1"/>
            </p:cNvSpPr>
            <p:nvPr/>
          </p:nvSpPr>
          <p:spPr bwMode="auto">
            <a:xfrm>
              <a:off x="1906588" y="4508500"/>
              <a:ext cx="169863" cy="66675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627"/>
            <p:cNvSpPr/>
            <p:nvPr/>
          </p:nvSpPr>
          <p:spPr bwMode="auto">
            <a:xfrm>
              <a:off x="976313" y="3675063"/>
              <a:ext cx="374650" cy="371475"/>
            </a:xfrm>
            <a:custGeom>
              <a:avLst/>
              <a:gdLst>
                <a:gd name="T0" fmla="*/ 99 w 100"/>
                <a:gd name="T1" fmla="*/ 50 h 99"/>
                <a:gd name="T2" fmla="*/ 50 w 100"/>
                <a:gd name="T3" fmla="*/ 99 h 99"/>
                <a:gd name="T4" fmla="*/ 0 w 100"/>
                <a:gd name="T5" fmla="*/ 49 h 99"/>
                <a:gd name="T6" fmla="*/ 50 w 100"/>
                <a:gd name="T7" fmla="*/ 0 h 99"/>
                <a:gd name="T8" fmla="*/ 99 w 100"/>
                <a:gd name="T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9">
                  <a:moveTo>
                    <a:pt x="99" y="50"/>
                  </a:moveTo>
                  <a:cubicBezTo>
                    <a:pt x="99" y="77"/>
                    <a:pt x="77" y="99"/>
                    <a:pt x="50" y="99"/>
                  </a:cubicBezTo>
                  <a:cubicBezTo>
                    <a:pt x="22" y="99"/>
                    <a:pt x="0" y="77"/>
                    <a:pt x="0" y="49"/>
                  </a:cubicBezTo>
                  <a:cubicBezTo>
                    <a:pt x="0" y="22"/>
                    <a:pt x="23" y="0"/>
                    <a:pt x="50" y="0"/>
                  </a:cubicBezTo>
                  <a:cubicBezTo>
                    <a:pt x="77" y="0"/>
                    <a:pt x="100" y="22"/>
                    <a:pt x="99" y="50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628"/>
            <p:cNvSpPr/>
            <p:nvPr/>
          </p:nvSpPr>
          <p:spPr bwMode="auto">
            <a:xfrm>
              <a:off x="2312988" y="3678238"/>
              <a:ext cx="371475" cy="334963"/>
            </a:xfrm>
            <a:custGeom>
              <a:avLst/>
              <a:gdLst>
                <a:gd name="T0" fmla="*/ 99 w 99"/>
                <a:gd name="T1" fmla="*/ 46 h 89"/>
                <a:gd name="T2" fmla="*/ 50 w 99"/>
                <a:gd name="T3" fmla="*/ 89 h 89"/>
                <a:gd name="T4" fmla="*/ 0 w 99"/>
                <a:gd name="T5" fmla="*/ 39 h 89"/>
                <a:gd name="T6" fmla="*/ 39 w 99"/>
                <a:gd name="T7" fmla="*/ 0 h 89"/>
                <a:gd name="T8" fmla="*/ 99 w 99"/>
                <a:gd name="T9" fmla="*/ 4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9">
                  <a:moveTo>
                    <a:pt x="99" y="46"/>
                  </a:moveTo>
                  <a:cubicBezTo>
                    <a:pt x="99" y="74"/>
                    <a:pt x="77" y="89"/>
                    <a:pt x="50" y="89"/>
                  </a:cubicBezTo>
                  <a:cubicBezTo>
                    <a:pt x="22" y="88"/>
                    <a:pt x="0" y="66"/>
                    <a:pt x="0" y="39"/>
                  </a:cubicBezTo>
                  <a:cubicBezTo>
                    <a:pt x="0" y="11"/>
                    <a:pt x="12" y="0"/>
                    <a:pt x="39" y="0"/>
                  </a:cubicBezTo>
                  <a:cubicBezTo>
                    <a:pt x="66" y="0"/>
                    <a:pt x="99" y="19"/>
                    <a:pt x="99" y="46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629"/>
            <p:cNvSpPr/>
            <p:nvPr/>
          </p:nvSpPr>
          <p:spPr bwMode="auto">
            <a:xfrm>
              <a:off x="1138238" y="3746500"/>
              <a:ext cx="179388" cy="157163"/>
            </a:xfrm>
            <a:custGeom>
              <a:avLst/>
              <a:gdLst>
                <a:gd name="T0" fmla="*/ 45 w 48"/>
                <a:gd name="T1" fmla="*/ 28 h 42"/>
                <a:gd name="T2" fmla="*/ 18 w 48"/>
                <a:gd name="T3" fmla="*/ 38 h 42"/>
                <a:gd name="T4" fmla="*/ 3 w 48"/>
                <a:gd name="T5" fmla="*/ 14 h 42"/>
                <a:gd name="T6" fmla="*/ 30 w 48"/>
                <a:gd name="T7" fmla="*/ 4 h 42"/>
                <a:gd name="T8" fmla="*/ 45 w 48"/>
                <a:gd name="T9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2">
                  <a:moveTo>
                    <a:pt x="45" y="28"/>
                  </a:moveTo>
                  <a:cubicBezTo>
                    <a:pt x="41" y="38"/>
                    <a:pt x="29" y="42"/>
                    <a:pt x="18" y="38"/>
                  </a:cubicBezTo>
                  <a:cubicBezTo>
                    <a:pt x="6" y="34"/>
                    <a:pt x="0" y="23"/>
                    <a:pt x="3" y="14"/>
                  </a:cubicBezTo>
                  <a:cubicBezTo>
                    <a:pt x="6" y="4"/>
                    <a:pt x="18" y="0"/>
                    <a:pt x="30" y="4"/>
                  </a:cubicBezTo>
                  <a:cubicBezTo>
                    <a:pt x="41" y="8"/>
                    <a:pt x="48" y="19"/>
                    <a:pt x="45" y="2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630"/>
            <p:cNvSpPr/>
            <p:nvPr/>
          </p:nvSpPr>
          <p:spPr bwMode="auto">
            <a:xfrm>
              <a:off x="2500313" y="3724275"/>
              <a:ext cx="149225" cy="152400"/>
            </a:xfrm>
            <a:custGeom>
              <a:avLst/>
              <a:gdLst>
                <a:gd name="T0" fmla="*/ 33 w 40"/>
                <a:gd name="T1" fmla="*/ 34 h 41"/>
                <a:gd name="T2" fmla="*/ 8 w 40"/>
                <a:gd name="T3" fmla="*/ 33 h 41"/>
                <a:gd name="T4" fmla="*/ 7 w 40"/>
                <a:gd name="T5" fmla="*/ 7 h 41"/>
                <a:gd name="T6" fmla="*/ 33 w 40"/>
                <a:gd name="T7" fmla="*/ 8 h 41"/>
                <a:gd name="T8" fmla="*/ 33 w 40"/>
                <a:gd name="T9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1">
                  <a:moveTo>
                    <a:pt x="33" y="34"/>
                  </a:moveTo>
                  <a:cubicBezTo>
                    <a:pt x="26" y="41"/>
                    <a:pt x="15" y="40"/>
                    <a:pt x="8" y="33"/>
                  </a:cubicBezTo>
                  <a:cubicBezTo>
                    <a:pt x="0" y="25"/>
                    <a:pt x="0" y="13"/>
                    <a:pt x="7" y="7"/>
                  </a:cubicBezTo>
                  <a:cubicBezTo>
                    <a:pt x="14" y="0"/>
                    <a:pt x="26" y="1"/>
                    <a:pt x="33" y="8"/>
                  </a:cubicBezTo>
                  <a:cubicBezTo>
                    <a:pt x="40" y="16"/>
                    <a:pt x="40" y="28"/>
                    <a:pt x="33" y="3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31"/>
            <p:cNvSpPr/>
            <p:nvPr/>
          </p:nvSpPr>
          <p:spPr bwMode="auto">
            <a:xfrm>
              <a:off x="-660400" y="-1257300"/>
              <a:ext cx="690563" cy="500063"/>
            </a:xfrm>
            <a:custGeom>
              <a:avLst/>
              <a:gdLst>
                <a:gd name="T0" fmla="*/ 0 w 435"/>
                <a:gd name="T1" fmla="*/ 0 h 315"/>
                <a:gd name="T2" fmla="*/ 435 w 435"/>
                <a:gd name="T3" fmla="*/ 213 h 315"/>
                <a:gd name="T4" fmla="*/ 435 w 435"/>
                <a:gd name="T5" fmla="*/ 315 h 315"/>
                <a:gd name="T6" fmla="*/ 0 w 435"/>
                <a:gd name="T7" fmla="*/ 168 h 315"/>
                <a:gd name="T8" fmla="*/ 0 w 435"/>
                <a:gd name="T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" h="315">
                  <a:moveTo>
                    <a:pt x="0" y="0"/>
                  </a:moveTo>
                  <a:lnTo>
                    <a:pt x="435" y="213"/>
                  </a:lnTo>
                  <a:lnTo>
                    <a:pt x="435" y="315"/>
                  </a:lnTo>
                  <a:lnTo>
                    <a:pt x="0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632"/>
            <p:cNvSpPr/>
            <p:nvPr/>
          </p:nvSpPr>
          <p:spPr bwMode="auto">
            <a:xfrm>
              <a:off x="-119063" y="-2471738"/>
              <a:ext cx="581025" cy="701675"/>
            </a:xfrm>
            <a:custGeom>
              <a:avLst/>
              <a:gdLst>
                <a:gd name="T0" fmla="*/ 0 w 366"/>
                <a:gd name="T1" fmla="*/ 85 h 442"/>
                <a:gd name="T2" fmla="*/ 92 w 366"/>
                <a:gd name="T3" fmla="*/ 0 h 442"/>
                <a:gd name="T4" fmla="*/ 366 w 366"/>
                <a:gd name="T5" fmla="*/ 380 h 442"/>
                <a:gd name="T6" fmla="*/ 307 w 366"/>
                <a:gd name="T7" fmla="*/ 442 h 442"/>
                <a:gd name="T8" fmla="*/ 0 w 366"/>
                <a:gd name="T9" fmla="*/ 8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42">
                  <a:moveTo>
                    <a:pt x="0" y="85"/>
                  </a:moveTo>
                  <a:lnTo>
                    <a:pt x="92" y="0"/>
                  </a:lnTo>
                  <a:lnTo>
                    <a:pt x="366" y="380"/>
                  </a:lnTo>
                  <a:lnTo>
                    <a:pt x="307" y="442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633"/>
            <p:cNvSpPr/>
            <p:nvPr/>
          </p:nvSpPr>
          <p:spPr bwMode="auto">
            <a:xfrm>
              <a:off x="1119188" y="-3178175"/>
              <a:ext cx="239713" cy="912813"/>
            </a:xfrm>
            <a:custGeom>
              <a:avLst/>
              <a:gdLst>
                <a:gd name="T0" fmla="*/ 0 w 151"/>
                <a:gd name="T1" fmla="*/ 0 h 575"/>
                <a:gd name="T2" fmla="*/ 125 w 151"/>
                <a:gd name="T3" fmla="*/ 80 h 575"/>
                <a:gd name="T4" fmla="*/ 151 w 151"/>
                <a:gd name="T5" fmla="*/ 575 h 575"/>
                <a:gd name="T6" fmla="*/ 97 w 151"/>
                <a:gd name="T7" fmla="*/ 575 h 575"/>
                <a:gd name="T8" fmla="*/ 0 w 151"/>
                <a:gd name="T9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575">
                  <a:moveTo>
                    <a:pt x="0" y="0"/>
                  </a:moveTo>
                  <a:lnTo>
                    <a:pt x="125" y="80"/>
                  </a:lnTo>
                  <a:lnTo>
                    <a:pt x="151" y="575"/>
                  </a:lnTo>
                  <a:lnTo>
                    <a:pt x="97" y="5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634"/>
            <p:cNvSpPr/>
            <p:nvPr/>
          </p:nvSpPr>
          <p:spPr bwMode="auto">
            <a:xfrm>
              <a:off x="2225675" y="-2930525"/>
              <a:ext cx="447675" cy="915988"/>
            </a:xfrm>
            <a:custGeom>
              <a:avLst/>
              <a:gdLst>
                <a:gd name="T0" fmla="*/ 17 w 282"/>
                <a:gd name="T1" fmla="*/ 577 h 577"/>
                <a:gd name="T2" fmla="*/ 282 w 282"/>
                <a:gd name="T3" fmla="*/ 130 h 577"/>
                <a:gd name="T4" fmla="*/ 220 w 282"/>
                <a:gd name="T5" fmla="*/ 0 h 577"/>
                <a:gd name="T6" fmla="*/ 0 w 282"/>
                <a:gd name="T7" fmla="*/ 419 h 577"/>
                <a:gd name="T8" fmla="*/ 17 w 282"/>
                <a:gd name="T9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577">
                  <a:moveTo>
                    <a:pt x="17" y="577"/>
                  </a:moveTo>
                  <a:lnTo>
                    <a:pt x="282" y="130"/>
                  </a:lnTo>
                  <a:lnTo>
                    <a:pt x="220" y="0"/>
                  </a:lnTo>
                  <a:lnTo>
                    <a:pt x="0" y="419"/>
                  </a:lnTo>
                  <a:lnTo>
                    <a:pt x="17" y="577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635"/>
            <p:cNvSpPr/>
            <p:nvPr/>
          </p:nvSpPr>
          <p:spPr bwMode="auto">
            <a:xfrm>
              <a:off x="2762250" y="-2014538"/>
              <a:ext cx="668338" cy="806450"/>
            </a:xfrm>
            <a:custGeom>
              <a:avLst/>
              <a:gdLst>
                <a:gd name="T0" fmla="*/ 0 w 421"/>
                <a:gd name="T1" fmla="*/ 435 h 508"/>
                <a:gd name="T2" fmla="*/ 372 w 421"/>
                <a:gd name="T3" fmla="*/ 0 h 508"/>
                <a:gd name="T4" fmla="*/ 421 w 421"/>
                <a:gd name="T5" fmla="*/ 154 h 508"/>
                <a:gd name="T6" fmla="*/ 34 w 421"/>
                <a:gd name="T7" fmla="*/ 508 h 508"/>
                <a:gd name="T8" fmla="*/ 0 w 421"/>
                <a:gd name="T9" fmla="*/ 435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508">
                  <a:moveTo>
                    <a:pt x="0" y="435"/>
                  </a:moveTo>
                  <a:lnTo>
                    <a:pt x="372" y="0"/>
                  </a:lnTo>
                  <a:lnTo>
                    <a:pt x="421" y="154"/>
                  </a:lnTo>
                  <a:lnTo>
                    <a:pt x="34" y="508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矩形 8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文本框 91"/>
          <p:cNvSpPr txBox="1"/>
          <p:nvPr/>
        </p:nvSpPr>
        <p:spPr>
          <a:xfrm>
            <a:off x="2608580" y="3633470"/>
            <a:ext cx="884364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其余福利待遇：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1、公司提供食宿（有饭补 420 元/月），水电有免费用量，超标则平摊，住宿内独立卫浴，有全新的彩电、空 调、网络、24 小时热水等；公司活动内容丰富，定期给员工举办庆生会及各项文体活动。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研发人员宿舍：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人间或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人间；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3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、公司实行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5.5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天周工作制，即月休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6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天，每天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8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小时工作制，加班可用于调休；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4、毕业转正后购买五险，满一年员工年底享受工龄奖、双薪。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、春节返乡车费报销；</a:t>
            </a:r>
            <a:endParaRPr lang="zh-CN" altLang="en-US"/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0665" y="344805"/>
            <a:ext cx="8793480" cy="3123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0" y="2559455"/>
            <a:ext cx="12220830" cy="1166064"/>
            <a:chOff x="-14415" y="3119120"/>
            <a:chExt cx="12220830" cy="1797050"/>
          </a:xfrm>
        </p:grpSpPr>
        <p:sp>
          <p:nvSpPr>
            <p:cNvPr id="2" name="Rectangle 51"/>
            <p:cNvSpPr>
              <a:spLocks noChangeArrowheads="1"/>
            </p:cNvSpPr>
            <p:nvPr/>
          </p:nvSpPr>
          <p:spPr bwMode="auto">
            <a:xfrm flipV="1">
              <a:off x="-14415" y="3119120"/>
              <a:ext cx="12220830" cy="1797050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" name="Rectangle 52"/>
            <p:cNvSpPr>
              <a:spLocks noChangeArrowheads="1"/>
            </p:cNvSpPr>
            <p:nvPr/>
          </p:nvSpPr>
          <p:spPr bwMode="auto">
            <a:xfrm flipV="1">
              <a:off x="-14415" y="4088854"/>
              <a:ext cx="12220830" cy="4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Rectangle 53"/>
            <p:cNvSpPr>
              <a:spLocks noChangeArrowheads="1"/>
            </p:cNvSpPr>
            <p:nvPr/>
          </p:nvSpPr>
          <p:spPr bwMode="auto">
            <a:xfrm flipV="1">
              <a:off x="-14415" y="4719355"/>
              <a:ext cx="12220830" cy="41045"/>
            </a:xfrm>
            <a:prstGeom prst="rect">
              <a:avLst/>
            </a:pr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Rectangle 54"/>
            <p:cNvSpPr>
              <a:spLocks noChangeArrowheads="1"/>
            </p:cNvSpPr>
            <p:nvPr/>
          </p:nvSpPr>
          <p:spPr bwMode="auto">
            <a:xfrm flipV="1">
              <a:off x="-14415" y="3274891"/>
              <a:ext cx="12220830" cy="41045"/>
            </a:xfrm>
            <a:prstGeom prst="rect">
              <a:avLst/>
            </a:pr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Rectangle 55"/>
            <p:cNvSpPr>
              <a:spLocks noChangeArrowheads="1"/>
            </p:cNvSpPr>
            <p:nvPr/>
          </p:nvSpPr>
          <p:spPr bwMode="auto">
            <a:xfrm flipV="1">
              <a:off x="-14415" y="3906875"/>
              <a:ext cx="81594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Rectangle 56"/>
            <p:cNvSpPr>
              <a:spLocks noChangeArrowheads="1"/>
            </p:cNvSpPr>
            <p:nvPr/>
          </p:nvSpPr>
          <p:spPr bwMode="auto">
            <a:xfrm flipV="1">
              <a:off x="5693221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Rectangle 57"/>
            <p:cNvSpPr>
              <a:spLocks noChangeArrowheads="1"/>
            </p:cNvSpPr>
            <p:nvPr/>
          </p:nvSpPr>
          <p:spPr bwMode="auto">
            <a:xfrm flipV="1">
              <a:off x="3764137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Rectangle 58"/>
            <p:cNvSpPr>
              <a:spLocks noChangeArrowheads="1"/>
            </p:cNvSpPr>
            <p:nvPr/>
          </p:nvSpPr>
          <p:spPr bwMode="auto">
            <a:xfrm flipV="1">
              <a:off x="2800337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Rectangle 59"/>
            <p:cNvSpPr>
              <a:spLocks noChangeArrowheads="1"/>
            </p:cNvSpPr>
            <p:nvPr/>
          </p:nvSpPr>
          <p:spPr bwMode="auto">
            <a:xfrm flipV="1">
              <a:off x="3122263" y="3906875"/>
              <a:ext cx="159727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Rectangle 60"/>
            <p:cNvSpPr>
              <a:spLocks noChangeArrowheads="1"/>
            </p:cNvSpPr>
            <p:nvPr/>
          </p:nvSpPr>
          <p:spPr bwMode="auto">
            <a:xfrm flipV="1">
              <a:off x="5051347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Rectangle 61"/>
            <p:cNvSpPr>
              <a:spLocks noChangeArrowheads="1"/>
            </p:cNvSpPr>
            <p:nvPr/>
          </p:nvSpPr>
          <p:spPr bwMode="auto">
            <a:xfrm flipV="1">
              <a:off x="4729421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Rectangle 62"/>
            <p:cNvSpPr>
              <a:spLocks noChangeArrowheads="1"/>
            </p:cNvSpPr>
            <p:nvPr/>
          </p:nvSpPr>
          <p:spPr bwMode="auto">
            <a:xfrm flipV="1">
              <a:off x="5372779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Rectangle 63"/>
            <p:cNvSpPr>
              <a:spLocks noChangeArrowheads="1"/>
            </p:cNvSpPr>
            <p:nvPr/>
          </p:nvSpPr>
          <p:spPr bwMode="auto">
            <a:xfrm flipV="1">
              <a:off x="4407990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Rectangle 64"/>
            <p:cNvSpPr>
              <a:spLocks noChangeArrowheads="1"/>
            </p:cNvSpPr>
            <p:nvPr/>
          </p:nvSpPr>
          <p:spPr bwMode="auto">
            <a:xfrm flipV="1">
              <a:off x="4086063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Rectangle 65"/>
            <p:cNvSpPr>
              <a:spLocks noChangeArrowheads="1"/>
            </p:cNvSpPr>
            <p:nvPr/>
          </p:nvSpPr>
          <p:spPr bwMode="auto">
            <a:xfrm flipV="1">
              <a:off x="3442705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Rectangle 66"/>
            <p:cNvSpPr>
              <a:spLocks noChangeArrowheads="1"/>
            </p:cNvSpPr>
            <p:nvPr/>
          </p:nvSpPr>
          <p:spPr bwMode="auto">
            <a:xfrm flipV="1">
              <a:off x="549821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Rectangle 67"/>
            <p:cNvSpPr>
              <a:spLocks noChangeArrowheads="1"/>
            </p:cNvSpPr>
            <p:nvPr/>
          </p:nvSpPr>
          <p:spPr bwMode="auto">
            <a:xfrm flipV="1">
              <a:off x="870264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Rectangle 68"/>
            <p:cNvSpPr>
              <a:spLocks noChangeArrowheads="1"/>
            </p:cNvSpPr>
            <p:nvPr/>
          </p:nvSpPr>
          <p:spPr bwMode="auto">
            <a:xfrm flipV="1">
              <a:off x="228389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Rectangle 69"/>
            <p:cNvSpPr>
              <a:spLocks noChangeArrowheads="1"/>
            </p:cNvSpPr>
            <p:nvPr/>
          </p:nvSpPr>
          <p:spPr bwMode="auto">
            <a:xfrm flipV="1">
              <a:off x="1192190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Rectangle 70"/>
            <p:cNvSpPr>
              <a:spLocks noChangeArrowheads="1"/>
            </p:cNvSpPr>
            <p:nvPr/>
          </p:nvSpPr>
          <p:spPr bwMode="auto">
            <a:xfrm flipV="1">
              <a:off x="2156979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Rectangle 71"/>
            <p:cNvSpPr>
              <a:spLocks noChangeArrowheads="1"/>
            </p:cNvSpPr>
            <p:nvPr/>
          </p:nvSpPr>
          <p:spPr bwMode="auto">
            <a:xfrm flipV="1">
              <a:off x="2478905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Rectangle 72"/>
            <p:cNvSpPr>
              <a:spLocks noChangeArrowheads="1"/>
            </p:cNvSpPr>
            <p:nvPr/>
          </p:nvSpPr>
          <p:spPr bwMode="auto">
            <a:xfrm flipV="1">
              <a:off x="1513621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Rectangle 73"/>
            <p:cNvSpPr>
              <a:spLocks noChangeArrowheads="1"/>
            </p:cNvSpPr>
            <p:nvPr/>
          </p:nvSpPr>
          <p:spPr bwMode="auto">
            <a:xfrm flipV="1">
              <a:off x="1835547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Rectangle 74"/>
            <p:cNvSpPr>
              <a:spLocks noChangeArrowheads="1"/>
            </p:cNvSpPr>
            <p:nvPr/>
          </p:nvSpPr>
          <p:spPr bwMode="auto">
            <a:xfrm flipV="1">
              <a:off x="10195737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Rectangle 75"/>
            <p:cNvSpPr>
              <a:spLocks noChangeArrowheads="1"/>
            </p:cNvSpPr>
            <p:nvPr/>
          </p:nvSpPr>
          <p:spPr bwMode="auto">
            <a:xfrm flipV="1">
              <a:off x="10516179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Rectangle 76"/>
            <p:cNvSpPr>
              <a:spLocks noChangeArrowheads="1"/>
            </p:cNvSpPr>
            <p:nvPr/>
          </p:nvSpPr>
          <p:spPr bwMode="auto">
            <a:xfrm flipV="1">
              <a:off x="9874305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Rectangle 77"/>
            <p:cNvSpPr>
              <a:spLocks noChangeArrowheads="1"/>
            </p:cNvSpPr>
            <p:nvPr/>
          </p:nvSpPr>
          <p:spPr bwMode="auto">
            <a:xfrm flipV="1">
              <a:off x="9552379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Rectangle 78"/>
            <p:cNvSpPr>
              <a:spLocks noChangeArrowheads="1"/>
            </p:cNvSpPr>
            <p:nvPr/>
          </p:nvSpPr>
          <p:spPr bwMode="auto">
            <a:xfrm flipV="1">
              <a:off x="9230947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Rectangle 79"/>
            <p:cNvSpPr>
              <a:spLocks noChangeArrowheads="1"/>
            </p:cNvSpPr>
            <p:nvPr/>
          </p:nvSpPr>
          <p:spPr bwMode="auto">
            <a:xfrm flipV="1">
              <a:off x="8909021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Rectangle 80"/>
            <p:cNvSpPr>
              <a:spLocks noChangeArrowheads="1"/>
            </p:cNvSpPr>
            <p:nvPr/>
          </p:nvSpPr>
          <p:spPr bwMode="auto">
            <a:xfrm flipV="1">
              <a:off x="11481463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Rectangle 81"/>
            <p:cNvSpPr>
              <a:spLocks noChangeArrowheads="1"/>
            </p:cNvSpPr>
            <p:nvPr/>
          </p:nvSpPr>
          <p:spPr bwMode="auto">
            <a:xfrm flipV="1">
              <a:off x="6015148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Rectangle 82"/>
            <p:cNvSpPr>
              <a:spLocks noChangeArrowheads="1"/>
            </p:cNvSpPr>
            <p:nvPr/>
          </p:nvSpPr>
          <p:spPr bwMode="auto">
            <a:xfrm flipV="1">
              <a:off x="11802895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Rectangle 83"/>
            <p:cNvSpPr>
              <a:spLocks noChangeArrowheads="1"/>
            </p:cNvSpPr>
            <p:nvPr/>
          </p:nvSpPr>
          <p:spPr bwMode="auto">
            <a:xfrm flipV="1">
              <a:off x="11159537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84"/>
            <p:cNvSpPr>
              <a:spLocks noChangeArrowheads="1"/>
            </p:cNvSpPr>
            <p:nvPr/>
          </p:nvSpPr>
          <p:spPr bwMode="auto">
            <a:xfrm flipV="1">
              <a:off x="10838105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Rectangle 85"/>
            <p:cNvSpPr>
              <a:spLocks noChangeArrowheads="1"/>
            </p:cNvSpPr>
            <p:nvPr/>
          </p:nvSpPr>
          <p:spPr bwMode="auto">
            <a:xfrm flipV="1">
              <a:off x="6658505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Rectangle 86"/>
            <p:cNvSpPr>
              <a:spLocks noChangeArrowheads="1"/>
            </p:cNvSpPr>
            <p:nvPr/>
          </p:nvSpPr>
          <p:spPr bwMode="auto">
            <a:xfrm flipV="1">
              <a:off x="7301863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87"/>
            <p:cNvSpPr>
              <a:spLocks noChangeArrowheads="1"/>
            </p:cNvSpPr>
            <p:nvPr/>
          </p:nvSpPr>
          <p:spPr bwMode="auto">
            <a:xfrm flipV="1">
              <a:off x="6979937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Rectangle 88"/>
            <p:cNvSpPr>
              <a:spLocks noChangeArrowheads="1"/>
            </p:cNvSpPr>
            <p:nvPr/>
          </p:nvSpPr>
          <p:spPr bwMode="auto">
            <a:xfrm flipV="1">
              <a:off x="6336579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Rectangle 89"/>
            <p:cNvSpPr>
              <a:spLocks noChangeArrowheads="1"/>
            </p:cNvSpPr>
            <p:nvPr/>
          </p:nvSpPr>
          <p:spPr bwMode="auto">
            <a:xfrm flipV="1">
              <a:off x="8587095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Rectangle 90"/>
            <p:cNvSpPr>
              <a:spLocks noChangeArrowheads="1"/>
            </p:cNvSpPr>
            <p:nvPr/>
          </p:nvSpPr>
          <p:spPr bwMode="auto">
            <a:xfrm flipV="1">
              <a:off x="7623295" y="3906875"/>
              <a:ext cx="161210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Rectangle 91"/>
            <p:cNvSpPr>
              <a:spLocks noChangeArrowheads="1"/>
            </p:cNvSpPr>
            <p:nvPr/>
          </p:nvSpPr>
          <p:spPr bwMode="auto">
            <a:xfrm flipV="1">
              <a:off x="8265663" y="3906875"/>
              <a:ext cx="160716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Rectangle 92"/>
            <p:cNvSpPr>
              <a:spLocks noChangeArrowheads="1"/>
            </p:cNvSpPr>
            <p:nvPr/>
          </p:nvSpPr>
          <p:spPr bwMode="auto">
            <a:xfrm flipV="1">
              <a:off x="7945221" y="3906875"/>
              <a:ext cx="159727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Rectangle 93"/>
            <p:cNvSpPr>
              <a:spLocks noChangeArrowheads="1"/>
            </p:cNvSpPr>
            <p:nvPr/>
          </p:nvSpPr>
          <p:spPr bwMode="auto">
            <a:xfrm flipV="1">
              <a:off x="12124821" y="3906875"/>
              <a:ext cx="81594" cy="4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17032" y="49173"/>
            <a:ext cx="1619360" cy="2658889"/>
            <a:chOff x="6985001" y="-3525838"/>
            <a:chExt cx="2589212" cy="4251326"/>
          </a:xfrm>
        </p:grpSpPr>
        <p:sp>
          <p:nvSpPr>
            <p:cNvPr id="60" name="Freeform 544"/>
            <p:cNvSpPr/>
            <p:nvPr/>
          </p:nvSpPr>
          <p:spPr bwMode="auto">
            <a:xfrm>
              <a:off x="7394576" y="79375"/>
              <a:ext cx="449263" cy="571500"/>
            </a:xfrm>
            <a:custGeom>
              <a:avLst/>
              <a:gdLst>
                <a:gd name="T0" fmla="*/ 69 w 120"/>
                <a:gd name="T1" fmla="*/ 0 h 152"/>
                <a:gd name="T2" fmla="*/ 4 w 120"/>
                <a:gd name="T3" fmla="*/ 13 h 152"/>
                <a:gd name="T4" fmla="*/ 21 w 120"/>
                <a:gd name="T5" fmla="*/ 143 h 152"/>
                <a:gd name="T6" fmla="*/ 114 w 120"/>
                <a:gd name="T7" fmla="*/ 137 h 152"/>
                <a:gd name="T8" fmla="*/ 59 w 120"/>
                <a:gd name="T9" fmla="*/ 101 h 152"/>
                <a:gd name="T10" fmla="*/ 69 w 120"/>
                <a:gd name="T1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52">
                  <a:moveTo>
                    <a:pt x="69" y="0"/>
                  </a:moveTo>
                  <a:cubicBezTo>
                    <a:pt x="69" y="0"/>
                    <a:pt x="8" y="3"/>
                    <a:pt x="4" y="13"/>
                  </a:cubicBezTo>
                  <a:cubicBezTo>
                    <a:pt x="0" y="23"/>
                    <a:pt x="13" y="134"/>
                    <a:pt x="21" y="143"/>
                  </a:cubicBezTo>
                  <a:cubicBezTo>
                    <a:pt x="29" y="152"/>
                    <a:pt x="109" y="143"/>
                    <a:pt x="114" y="137"/>
                  </a:cubicBezTo>
                  <a:cubicBezTo>
                    <a:pt x="120" y="131"/>
                    <a:pt x="96" y="97"/>
                    <a:pt x="59" y="101"/>
                  </a:cubicBezTo>
                  <a:cubicBezTo>
                    <a:pt x="59" y="101"/>
                    <a:pt x="102" y="40"/>
                    <a:pt x="69" y="0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45"/>
            <p:cNvSpPr/>
            <p:nvPr/>
          </p:nvSpPr>
          <p:spPr bwMode="auto">
            <a:xfrm>
              <a:off x="7427913" y="90487"/>
              <a:ext cx="393700" cy="484188"/>
            </a:xfrm>
            <a:custGeom>
              <a:avLst/>
              <a:gdLst>
                <a:gd name="T0" fmla="*/ 50 w 105"/>
                <a:gd name="T1" fmla="*/ 98 h 129"/>
                <a:gd name="T2" fmla="*/ 72 w 105"/>
                <a:gd name="T3" fmla="*/ 41 h 129"/>
                <a:gd name="T4" fmla="*/ 23 w 105"/>
                <a:gd name="T5" fmla="*/ 33 h 129"/>
                <a:gd name="T6" fmla="*/ 27 w 105"/>
                <a:gd name="T7" fmla="*/ 0 h 129"/>
                <a:gd name="T8" fmla="*/ 21 w 105"/>
                <a:gd name="T9" fmla="*/ 1 h 129"/>
                <a:gd name="T10" fmla="*/ 32 w 105"/>
                <a:gd name="T11" fmla="*/ 108 h 129"/>
                <a:gd name="T12" fmla="*/ 105 w 105"/>
                <a:gd name="T13" fmla="*/ 127 h 129"/>
                <a:gd name="T14" fmla="*/ 50 w 105"/>
                <a:gd name="T15" fmla="*/ 9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29">
                  <a:moveTo>
                    <a:pt x="50" y="98"/>
                  </a:moveTo>
                  <a:cubicBezTo>
                    <a:pt x="50" y="98"/>
                    <a:pt x="69" y="70"/>
                    <a:pt x="72" y="41"/>
                  </a:cubicBezTo>
                  <a:cubicBezTo>
                    <a:pt x="63" y="40"/>
                    <a:pt x="22" y="37"/>
                    <a:pt x="23" y="33"/>
                  </a:cubicBezTo>
                  <a:cubicBezTo>
                    <a:pt x="24" y="22"/>
                    <a:pt x="26" y="11"/>
                    <a:pt x="27" y="0"/>
                  </a:cubicBezTo>
                  <a:cubicBezTo>
                    <a:pt x="25" y="0"/>
                    <a:pt x="23" y="1"/>
                    <a:pt x="21" y="1"/>
                  </a:cubicBezTo>
                  <a:cubicBezTo>
                    <a:pt x="13" y="39"/>
                    <a:pt x="0" y="82"/>
                    <a:pt x="32" y="108"/>
                  </a:cubicBezTo>
                  <a:cubicBezTo>
                    <a:pt x="52" y="124"/>
                    <a:pt x="79" y="129"/>
                    <a:pt x="105" y="127"/>
                  </a:cubicBezTo>
                  <a:cubicBezTo>
                    <a:pt x="101" y="116"/>
                    <a:pt x="80" y="95"/>
                    <a:pt x="50" y="9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46"/>
            <p:cNvSpPr/>
            <p:nvPr/>
          </p:nvSpPr>
          <p:spPr bwMode="auto">
            <a:xfrm>
              <a:off x="7667626" y="488950"/>
              <a:ext cx="60325" cy="44450"/>
            </a:xfrm>
            <a:custGeom>
              <a:avLst/>
              <a:gdLst>
                <a:gd name="T0" fmla="*/ 1 w 16"/>
                <a:gd name="T1" fmla="*/ 9 h 12"/>
                <a:gd name="T2" fmla="*/ 10 w 16"/>
                <a:gd name="T3" fmla="*/ 10 h 12"/>
                <a:gd name="T4" fmla="*/ 15 w 16"/>
                <a:gd name="T5" fmla="*/ 2 h 12"/>
                <a:gd name="T6" fmla="*/ 6 w 16"/>
                <a:gd name="T7" fmla="*/ 2 h 12"/>
                <a:gd name="T8" fmla="*/ 1 w 16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" y="9"/>
                  </a:moveTo>
                  <a:cubicBezTo>
                    <a:pt x="2" y="11"/>
                    <a:pt x="6" y="12"/>
                    <a:pt x="10" y="10"/>
                  </a:cubicBezTo>
                  <a:cubicBezTo>
                    <a:pt x="14" y="8"/>
                    <a:pt x="16" y="4"/>
                    <a:pt x="15" y="2"/>
                  </a:cubicBezTo>
                  <a:cubicBezTo>
                    <a:pt x="14" y="0"/>
                    <a:pt x="10" y="0"/>
                    <a:pt x="6" y="2"/>
                  </a:cubicBezTo>
                  <a:cubicBezTo>
                    <a:pt x="2" y="4"/>
                    <a:pt x="0" y="7"/>
                    <a:pt x="1" y="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47"/>
            <p:cNvSpPr/>
            <p:nvPr/>
          </p:nvSpPr>
          <p:spPr bwMode="auto">
            <a:xfrm>
              <a:off x="7161213" y="-1579563"/>
              <a:ext cx="968375" cy="206375"/>
            </a:xfrm>
            <a:custGeom>
              <a:avLst/>
              <a:gdLst>
                <a:gd name="T0" fmla="*/ 610 w 610"/>
                <a:gd name="T1" fmla="*/ 130 h 130"/>
                <a:gd name="T2" fmla="*/ 3 w 610"/>
                <a:gd name="T3" fmla="*/ 88 h 130"/>
                <a:gd name="T4" fmla="*/ 0 w 610"/>
                <a:gd name="T5" fmla="*/ 0 h 130"/>
                <a:gd name="T6" fmla="*/ 610 w 610"/>
                <a:gd name="T7" fmla="*/ 41 h 130"/>
                <a:gd name="T8" fmla="*/ 610 w 610"/>
                <a:gd name="T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0" h="130">
                  <a:moveTo>
                    <a:pt x="610" y="130"/>
                  </a:moveTo>
                  <a:lnTo>
                    <a:pt x="3" y="88"/>
                  </a:lnTo>
                  <a:lnTo>
                    <a:pt x="0" y="0"/>
                  </a:lnTo>
                  <a:lnTo>
                    <a:pt x="610" y="41"/>
                  </a:lnTo>
                  <a:lnTo>
                    <a:pt x="610" y="130"/>
                  </a:lnTo>
                  <a:close/>
                </a:path>
              </a:pathLst>
            </a:custGeom>
            <a:solidFill>
              <a:srgbClr val="6881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48"/>
            <p:cNvSpPr/>
            <p:nvPr/>
          </p:nvSpPr>
          <p:spPr bwMode="auto">
            <a:xfrm>
              <a:off x="7799388" y="-1533526"/>
              <a:ext cx="330200" cy="160338"/>
            </a:xfrm>
            <a:custGeom>
              <a:avLst/>
              <a:gdLst>
                <a:gd name="T0" fmla="*/ 11 w 88"/>
                <a:gd name="T1" fmla="*/ 0 h 43"/>
                <a:gd name="T2" fmla="*/ 0 w 88"/>
                <a:gd name="T3" fmla="*/ 36 h 43"/>
                <a:gd name="T4" fmla="*/ 88 w 88"/>
                <a:gd name="T5" fmla="*/ 43 h 43"/>
                <a:gd name="T6" fmla="*/ 88 w 88"/>
                <a:gd name="T7" fmla="*/ 5 h 43"/>
                <a:gd name="T8" fmla="*/ 11 w 88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3">
                  <a:moveTo>
                    <a:pt x="11" y="0"/>
                  </a:moveTo>
                  <a:cubicBezTo>
                    <a:pt x="7" y="12"/>
                    <a:pt x="3" y="24"/>
                    <a:pt x="0" y="36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88" y="5"/>
                    <a:pt x="88" y="5"/>
                    <a:pt x="88" y="5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5971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49"/>
            <p:cNvSpPr>
              <a:spLocks noEditPoints="1"/>
            </p:cNvSpPr>
            <p:nvPr/>
          </p:nvSpPr>
          <p:spPr bwMode="auto">
            <a:xfrm>
              <a:off x="6985001" y="-1538288"/>
              <a:ext cx="627063" cy="642938"/>
            </a:xfrm>
            <a:custGeom>
              <a:avLst/>
              <a:gdLst>
                <a:gd name="T0" fmla="*/ 84 w 167"/>
                <a:gd name="T1" fmla="*/ 4 h 171"/>
                <a:gd name="T2" fmla="*/ 0 w 167"/>
                <a:gd name="T3" fmla="*/ 87 h 171"/>
                <a:gd name="T4" fmla="*/ 84 w 167"/>
                <a:gd name="T5" fmla="*/ 171 h 171"/>
                <a:gd name="T6" fmla="*/ 167 w 167"/>
                <a:gd name="T7" fmla="*/ 87 h 171"/>
                <a:gd name="T8" fmla="*/ 84 w 167"/>
                <a:gd name="T9" fmla="*/ 4 h 171"/>
                <a:gd name="T10" fmla="*/ 84 w 167"/>
                <a:gd name="T11" fmla="*/ 127 h 171"/>
                <a:gd name="T12" fmla="*/ 34 w 167"/>
                <a:gd name="T13" fmla="*/ 78 h 171"/>
                <a:gd name="T14" fmla="*/ 84 w 167"/>
                <a:gd name="T15" fmla="*/ 28 h 171"/>
                <a:gd name="T16" fmla="*/ 133 w 167"/>
                <a:gd name="T17" fmla="*/ 78 h 171"/>
                <a:gd name="T18" fmla="*/ 84 w 167"/>
                <a:gd name="T19" fmla="*/ 12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71">
                  <a:moveTo>
                    <a:pt x="84" y="4"/>
                  </a:moveTo>
                  <a:cubicBezTo>
                    <a:pt x="60" y="0"/>
                    <a:pt x="0" y="41"/>
                    <a:pt x="0" y="87"/>
                  </a:cubicBezTo>
                  <a:cubicBezTo>
                    <a:pt x="0" y="133"/>
                    <a:pt x="38" y="171"/>
                    <a:pt x="84" y="171"/>
                  </a:cubicBezTo>
                  <a:cubicBezTo>
                    <a:pt x="130" y="171"/>
                    <a:pt x="167" y="133"/>
                    <a:pt x="167" y="87"/>
                  </a:cubicBezTo>
                  <a:cubicBezTo>
                    <a:pt x="167" y="41"/>
                    <a:pt x="107" y="7"/>
                    <a:pt x="84" y="4"/>
                  </a:cubicBezTo>
                  <a:close/>
                  <a:moveTo>
                    <a:pt x="84" y="127"/>
                  </a:moveTo>
                  <a:cubicBezTo>
                    <a:pt x="56" y="127"/>
                    <a:pt x="34" y="105"/>
                    <a:pt x="34" y="78"/>
                  </a:cubicBezTo>
                  <a:cubicBezTo>
                    <a:pt x="34" y="50"/>
                    <a:pt x="69" y="26"/>
                    <a:pt x="84" y="28"/>
                  </a:cubicBezTo>
                  <a:cubicBezTo>
                    <a:pt x="98" y="30"/>
                    <a:pt x="133" y="50"/>
                    <a:pt x="133" y="78"/>
                  </a:cubicBezTo>
                  <a:cubicBezTo>
                    <a:pt x="133" y="105"/>
                    <a:pt x="111" y="127"/>
                    <a:pt x="84" y="127"/>
                  </a:cubicBezTo>
                  <a:close/>
                </a:path>
              </a:pathLst>
            </a:custGeom>
            <a:solidFill>
              <a:srgbClr val="6881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50"/>
            <p:cNvSpPr>
              <a:spLocks noEditPoints="1"/>
            </p:cNvSpPr>
            <p:nvPr/>
          </p:nvSpPr>
          <p:spPr bwMode="auto">
            <a:xfrm>
              <a:off x="7018338" y="-2127251"/>
              <a:ext cx="627063" cy="638175"/>
            </a:xfrm>
            <a:custGeom>
              <a:avLst/>
              <a:gdLst>
                <a:gd name="T0" fmla="*/ 83 w 167"/>
                <a:gd name="T1" fmla="*/ 167 h 170"/>
                <a:gd name="T2" fmla="*/ 166 w 167"/>
                <a:gd name="T3" fmla="*/ 83 h 170"/>
                <a:gd name="T4" fmla="*/ 83 w 167"/>
                <a:gd name="T5" fmla="*/ 0 h 170"/>
                <a:gd name="T6" fmla="*/ 0 w 167"/>
                <a:gd name="T7" fmla="*/ 84 h 170"/>
                <a:gd name="T8" fmla="*/ 83 w 167"/>
                <a:gd name="T9" fmla="*/ 167 h 170"/>
                <a:gd name="T10" fmla="*/ 83 w 167"/>
                <a:gd name="T11" fmla="*/ 47 h 170"/>
                <a:gd name="T12" fmla="*/ 132 w 167"/>
                <a:gd name="T13" fmla="*/ 96 h 170"/>
                <a:gd name="T14" fmla="*/ 83 w 167"/>
                <a:gd name="T15" fmla="*/ 146 h 170"/>
                <a:gd name="T16" fmla="*/ 34 w 167"/>
                <a:gd name="T17" fmla="*/ 96 h 170"/>
                <a:gd name="T18" fmla="*/ 83 w 167"/>
                <a:gd name="T19" fmla="*/ 4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70">
                  <a:moveTo>
                    <a:pt x="83" y="167"/>
                  </a:moveTo>
                  <a:cubicBezTo>
                    <a:pt x="107" y="170"/>
                    <a:pt x="167" y="161"/>
                    <a:pt x="166" y="83"/>
                  </a:cubicBezTo>
                  <a:cubicBezTo>
                    <a:pt x="166" y="37"/>
                    <a:pt x="129" y="0"/>
                    <a:pt x="83" y="0"/>
                  </a:cubicBezTo>
                  <a:cubicBezTo>
                    <a:pt x="37" y="0"/>
                    <a:pt x="0" y="37"/>
                    <a:pt x="0" y="84"/>
                  </a:cubicBezTo>
                  <a:cubicBezTo>
                    <a:pt x="0" y="130"/>
                    <a:pt x="59" y="163"/>
                    <a:pt x="83" y="167"/>
                  </a:cubicBezTo>
                  <a:close/>
                  <a:moveTo>
                    <a:pt x="83" y="47"/>
                  </a:moveTo>
                  <a:cubicBezTo>
                    <a:pt x="110" y="47"/>
                    <a:pt x="132" y="69"/>
                    <a:pt x="132" y="96"/>
                  </a:cubicBezTo>
                  <a:cubicBezTo>
                    <a:pt x="132" y="123"/>
                    <a:pt x="97" y="148"/>
                    <a:pt x="83" y="146"/>
                  </a:cubicBezTo>
                  <a:cubicBezTo>
                    <a:pt x="69" y="143"/>
                    <a:pt x="34" y="123"/>
                    <a:pt x="34" y="96"/>
                  </a:cubicBezTo>
                  <a:cubicBezTo>
                    <a:pt x="34" y="69"/>
                    <a:pt x="56" y="47"/>
                    <a:pt x="83" y="47"/>
                  </a:cubicBezTo>
                  <a:close/>
                </a:path>
              </a:pathLst>
            </a:custGeom>
            <a:solidFill>
              <a:srgbClr val="6881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51"/>
            <p:cNvSpPr/>
            <p:nvPr/>
          </p:nvSpPr>
          <p:spPr bwMode="auto">
            <a:xfrm>
              <a:off x="7056438" y="-2127251"/>
              <a:ext cx="341313" cy="217488"/>
            </a:xfrm>
            <a:custGeom>
              <a:avLst/>
              <a:gdLst>
                <a:gd name="T0" fmla="*/ 0 w 91"/>
                <a:gd name="T1" fmla="*/ 58 h 58"/>
                <a:gd name="T2" fmla="*/ 28 w 91"/>
                <a:gd name="T3" fmla="*/ 18 h 58"/>
                <a:gd name="T4" fmla="*/ 91 w 91"/>
                <a:gd name="T5" fmla="*/ 6 h 58"/>
                <a:gd name="T6" fmla="*/ 36 w 91"/>
                <a:gd name="T7" fmla="*/ 25 h 58"/>
                <a:gd name="T8" fmla="*/ 0 w 9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58">
                  <a:moveTo>
                    <a:pt x="0" y="58"/>
                  </a:moveTo>
                  <a:cubicBezTo>
                    <a:pt x="0" y="58"/>
                    <a:pt x="7" y="32"/>
                    <a:pt x="28" y="18"/>
                  </a:cubicBezTo>
                  <a:cubicBezTo>
                    <a:pt x="42" y="9"/>
                    <a:pt x="70" y="0"/>
                    <a:pt x="91" y="6"/>
                  </a:cubicBezTo>
                  <a:cubicBezTo>
                    <a:pt x="91" y="6"/>
                    <a:pt x="65" y="7"/>
                    <a:pt x="36" y="25"/>
                  </a:cubicBezTo>
                  <a:cubicBezTo>
                    <a:pt x="19" y="35"/>
                    <a:pt x="0" y="58"/>
                    <a:pt x="0" y="58"/>
                  </a:cubicBezTo>
                  <a:close/>
                </a:path>
              </a:pathLst>
            </a:custGeom>
            <a:solidFill>
              <a:srgbClr val="889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552"/>
            <p:cNvSpPr/>
            <p:nvPr/>
          </p:nvSpPr>
          <p:spPr bwMode="auto">
            <a:xfrm>
              <a:off x="7383463" y="-1736726"/>
              <a:ext cx="142875" cy="161925"/>
            </a:xfrm>
            <a:custGeom>
              <a:avLst/>
              <a:gdLst>
                <a:gd name="T0" fmla="*/ 0 w 38"/>
                <a:gd name="T1" fmla="*/ 43 h 43"/>
                <a:gd name="T2" fmla="*/ 38 w 38"/>
                <a:gd name="T3" fmla="*/ 0 h 43"/>
                <a:gd name="T4" fmla="*/ 25 w 38"/>
                <a:gd name="T5" fmla="*/ 32 h 43"/>
                <a:gd name="T6" fmla="*/ 0 w 3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3">
                  <a:moveTo>
                    <a:pt x="0" y="43"/>
                  </a:moveTo>
                  <a:cubicBezTo>
                    <a:pt x="0" y="43"/>
                    <a:pt x="33" y="24"/>
                    <a:pt x="38" y="0"/>
                  </a:cubicBezTo>
                  <a:cubicBezTo>
                    <a:pt x="38" y="0"/>
                    <a:pt x="38" y="23"/>
                    <a:pt x="25" y="32"/>
                  </a:cubicBezTo>
                  <a:cubicBezTo>
                    <a:pt x="11" y="41"/>
                    <a:pt x="0" y="43"/>
                    <a:pt x="0" y="43"/>
                  </a:cubicBezTo>
                  <a:close/>
                </a:path>
              </a:pathLst>
            </a:custGeom>
            <a:solidFill>
              <a:srgbClr val="889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553"/>
            <p:cNvSpPr/>
            <p:nvPr/>
          </p:nvSpPr>
          <p:spPr bwMode="auto">
            <a:xfrm>
              <a:off x="7138988" y="-1109663"/>
              <a:ext cx="319088" cy="101600"/>
            </a:xfrm>
            <a:custGeom>
              <a:avLst/>
              <a:gdLst>
                <a:gd name="T0" fmla="*/ 0 w 85"/>
                <a:gd name="T1" fmla="*/ 0 h 27"/>
                <a:gd name="T2" fmla="*/ 46 w 85"/>
                <a:gd name="T3" fmla="*/ 16 h 27"/>
                <a:gd name="T4" fmla="*/ 85 w 85"/>
                <a:gd name="T5" fmla="*/ 0 h 27"/>
                <a:gd name="T6" fmla="*/ 45 w 85"/>
                <a:gd name="T7" fmla="*/ 24 h 27"/>
                <a:gd name="T8" fmla="*/ 0 w 8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7">
                  <a:moveTo>
                    <a:pt x="0" y="0"/>
                  </a:moveTo>
                  <a:cubicBezTo>
                    <a:pt x="0" y="0"/>
                    <a:pt x="20" y="20"/>
                    <a:pt x="46" y="16"/>
                  </a:cubicBezTo>
                  <a:cubicBezTo>
                    <a:pt x="79" y="12"/>
                    <a:pt x="85" y="0"/>
                    <a:pt x="85" y="0"/>
                  </a:cubicBezTo>
                  <a:cubicBezTo>
                    <a:pt x="85" y="0"/>
                    <a:pt x="76" y="22"/>
                    <a:pt x="45" y="24"/>
                  </a:cubicBezTo>
                  <a:cubicBezTo>
                    <a:pt x="13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89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554"/>
            <p:cNvSpPr/>
            <p:nvPr/>
          </p:nvSpPr>
          <p:spPr bwMode="auto">
            <a:xfrm>
              <a:off x="8382001" y="-573088"/>
              <a:ext cx="828675" cy="1298575"/>
            </a:xfrm>
            <a:custGeom>
              <a:avLst/>
              <a:gdLst>
                <a:gd name="T0" fmla="*/ 0 w 522"/>
                <a:gd name="T1" fmla="*/ 40 h 818"/>
                <a:gd name="T2" fmla="*/ 470 w 522"/>
                <a:gd name="T3" fmla="*/ 818 h 818"/>
                <a:gd name="T4" fmla="*/ 522 w 522"/>
                <a:gd name="T5" fmla="*/ 700 h 818"/>
                <a:gd name="T6" fmla="*/ 501 w 522"/>
                <a:gd name="T7" fmla="*/ 655 h 818"/>
                <a:gd name="T8" fmla="*/ 59 w 522"/>
                <a:gd name="T9" fmla="*/ 0 h 818"/>
                <a:gd name="T10" fmla="*/ 0 w 522"/>
                <a:gd name="T11" fmla="*/ 4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2" h="818">
                  <a:moveTo>
                    <a:pt x="0" y="40"/>
                  </a:moveTo>
                  <a:lnTo>
                    <a:pt x="470" y="818"/>
                  </a:lnTo>
                  <a:lnTo>
                    <a:pt x="522" y="700"/>
                  </a:lnTo>
                  <a:lnTo>
                    <a:pt x="501" y="655"/>
                  </a:lnTo>
                  <a:lnTo>
                    <a:pt x="59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55"/>
            <p:cNvSpPr/>
            <p:nvPr/>
          </p:nvSpPr>
          <p:spPr bwMode="auto">
            <a:xfrm>
              <a:off x="8382001" y="-573088"/>
              <a:ext cx="388938" cy="682625"/>
            </a:xfrm>
            <a:custGeom>
              <a:avLst/>
              <a:gdLst>
                <a:gd name="T0" fmla="*/ 104 w 104"/>
                <a:gd name="T1" fmla="*/ 114 h 182"/>
                <a:gd name="T2" fmla="*/ 25 w 104"/>
                <a:gd name="T3" fmla="*/ 0 h 182"/>
                <a:gd name="T4" fmla="*/ 0 w 104"/>
                <a:gd name="T5" fmla="*/ 17 h 182"/>
                <a:gd name="T6" fmla="*/ 101 w 104"/>
                <a:gd name="T7" fmla="*/ 182 h 182"/>
                <a:gd name="T8" fmla="*/ 104 w 104"/>
                <a:gd name="T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82">
                  <a:moveTo>
                    <a:pt x="104" y="114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2" y="159"/>
                    <a:pt x="102" y="137"/>
                    <a:pt x="104" y="1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56"/>
            <p:cNvSpPr/>
            <p:nvPr/>
          </p:nvSpPr>
          <p:spPr bwMode="auto">
            <a:xfrm>
              <a:off x="8382001" y="-539751"/>
              <a:ext cx="790575" cy="1265238"/>
            </a:xfrm>
            <a:custGeom>
              <a:avLst/>
              <a:gdLst>
                <a:gd name="T0" fmla="*/ 207 w 211"/>
                <a:gd name="T1" fmla="*/ 301 h 337"/>
                <a:gd name="T2" fmla="*/ 180 w 211"/>
                <a:gd name="T3" fmla="*/ 258 h 337"/>
                <a:gd name="T4" fmla="*/ 105 w 211"/>
                <a:gd name="T5" fmla="*/ 140 h 337"/>
                <a:gd name="T6" fmla="*/ 50 w 211"/>
                <a:gd name="T7" fmla="*/ 56 h 337"/>
                <a:gd name="T8" fmla="*/ 12 w 211"/>
                <a:gd name="T9" fmla="*/ 0 h 337"/>
                <a:gd name="T10" fmla="*/ 0 w 211"/>
                <a:gd name="T11" fmla="*/ 8 h 337"/>
                <a:gd name="T12" fmla="*/ 199 w 211"/>
                <a:gd name="T13" fmla="*/ 337 h 337"/>
                <a:gd name="T14" fmla="*/ 211 w 211"/>
                <a:gd name="T15" fmla="*/ 309 h 337"/>
                <a:gd name="T16" fmla="*/ 207 w 211"/>
                <a:gd name="T17" fmla="*/ 30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337">
                  <a:moveTo>
                    <a:pt x="207" y="301"/>
                  </a:moveTo>
                  <a:cubicBezTo>
                    <a:pt x="198" y="286"/>
                    <a:pt x="190" y="272"/>
                    <a:pt x="180" y="258"/>
                  </a:cubicBezTo>
                  <a:cubicBezTo>
                    <a:pt x="161" y="228"/>
                    <a:pt x="125" y="170"/>
                    <a:pt x="105" y="140"/>
                  </a:cubicBezTo>
                  <a:cubicBezTo>
                    <a:pt x="87" y="112"/>
                    <a:pt x="68" y="85"/>
                    <a:pt x="50" y="56"/>
                  </a:cubicBezTo>
                  <a:cubicBezTo>
                    <a:pt x="39" y="37"/>
                    <a:pt x="24" y="19"/>
                    <a:pt x="12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99" y="337"/>
                    <a:pt x="199" y="337"/>
                    <a:pt x="199" y="337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10" y="306"/>
                    <a:pt x="208" y="304"/>
                    <a:pt x="207" y="301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57"/>
            <p:cNvSpPr/>
            <p:nvPr/>
          </p:nvSpPr>
          <p:spPr bwMode="auto">
            <a:xfrm>
              <a:off x="9015413" y="307975"/>
              <a:ext cx="558800" cy="417513"/>
            </a:xfrm>
            <a:custGeom>
              <a:avLst/>
              <a:gdLst>
                <a:gd name="T0" fmla="*/ 140 w 149"/>
                <a:gd name="T1" fmla="*/ 69 h 111"/>
                <a:gd name="T2" fmla="*/ 30 w 149"/>
                <a:gd name="T3" fmla="*/ 111 h 111"/>
                <a:gd name="T4" fmla="*/ 62 w 149"/>
                <a:gd name="T5" fmla="*/ 30 h 111"/>
                <a:gd name="T6" fmla="*/ 140 w 149"/>
                <a:gd name="T7" fmla="*/ 6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111">
                  <a:moveTo>
                    <a:pt x="140" y="69"/>
                  </a:moveTo>
                  <a:cubicBezTo>
                    <a:pt x="140" y="69"/>
                    <a:pt x="60" y="107"/>
                    <a:pt x="30" y="111"/>
                  </a:cubicBezTo>
                  <a:cubicBezTo>
                    <a:pt x="30" y="111"/>
                    <a:pt x="0" y="61"/>
                    <a:pt x="62" y="30"/>
                  </a:cubicBezTo>
                  <a:cubicBezTo>
                    <a:pt x="124" y="0"/>
                    <a:pt x="149" y="60"/>
                    <a:pt x="140" y="69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58"/>
            <p:cNvSpPr/>
            <p:nvPr/>
          </p:nvSpPr>
          <p:spPr bwMode="auto">
            <a:xfrm>
              <a:off x="9109076" y="365125"/>
              <a:ext cx="390525" cy="311150"/>
            </a:xfrm>
            <a:custGeom>
              <a:avLst/>
              <a:gdLst>
                <a:gd name="T0" fmla="*/ 0 w 104"/>
                <a:gd name="T1" fmla="*/ 55 h 83"/>
                <a:gd name="T2" fmla="*/ 37 w 104"/>
                <a:gd name="T3" fmla="*/ 15 h 83"/>
                <a:gd name="T4" fmla="*/ 104 w 104"/>
                <a:gd name="T5" fmla="*/ 21 h 83"/>
                <a:gd name="T6" fmla="*/ 0 w 104"/>
                <a:gd name="T7" fmla="*/ 5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3">
                  <a:moveTo>
                    <a:pt x="0" y="55"/>
                  </a:moveTo>
                  <a:cubicBezTo>
                    <a:pt x="3" y="42"/>
                    <a:pt x="13" y="27"/>
                    <a:pt x="37" y="15"/>
                  </a:cubicBezTo>
                  <a:cubicBezTo>
                    <a:pt x="69" y="0"/>
                    <a:pt x="92" y="8"/>
                    <a:pt x="104" y="21"/>
                  </a:cubicBezTo>
                  <a:cubicBezTo>
                    <a:pt x="98" y="53"/>
                    <a:pt x="22" y="83"/>
                    <a:pt x="0" y="55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59"/>
            <p:cNvSpPr/>
            <p:nvPr/>
          </p:nvSpPr>
          <p:spPr bwMode="auto">
            <a:xfrm>
              <a:off x="9326563" y="417512"/>
              <a:ext cx="68263" cy="49213"/>
            </a:xfrm>
            <a:custGeom>
              <a:avLst/>
              <a:gdLst>
                <a:gd name="T0" fmla="*/ 1 w 18"/>
                <a:gd name="T1" fmla="*/ 10 h 13"/>
                <a:gd name="T2" fmla="*/ 11 w 18"/>
                <a:gd name="T3" fmla="*/ 11 h 13"/>
                <a:gd name="T4" fmla="*/ 17 w 18"/>
                <a:gd name="T5" fmla="*/ 3 h 13"/>
                <a:gd name="T6" fmla="*/ 7 w 18"/>
                <a:gd name="T7" fmla="*/ 2 h 13"/>
                <a:gd name="T8" fmla="*/ 1 w 18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" y="10"/>
                  </a:moveTo>
                  <a:cubicBezTo>
                    <a:pt x="2" y="13"/>
                    <a:pt x="7" y="13"/>
                    <a:pt x="11" y="11"/>
                  </a:cubicBezTo>
                  <a:cubicBezTo>
                    <a:pt x="16" y="9"/>
                    <a:pt x="18" y="5"/>
                    <a:pt x="17" y="3"/>
                  </a:cubicBezTo>
                  <a:cubicBezTo>
                    <a:pt x="16" y="0"/>
                    <a:pt x="12" y="0"/>
                    <a:pt x="7" y="2"/>
                  </a:cubicBezTo>
                  <a:cubicBezTo>
                    <a:pt x="3" y="4"/>
                    <a:pt x="0" y="8"/>
                    <a:pt x="1" y="10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60"/>
            <p:cNvSpPr/>
            <p:nvPr/>
          </p:nvSpPr>
          <p:spPr bwMode="auto">
            <a:xfrm>
              <a:off x="7931151" y="-787401"/>
              <a:ext cx="762000" cy="484188"/>
            </a:xfrm>
            <a:custGeom>
              <a:avLst/>
              <a:gdLst>
                <a:gd name="T0" fmla="*/ 98 w 203"/>
                <a:gd name="T1" fmla="*/ 126 h 129"/>
                <a:gd name="T2" fmla="*/ 158 w 203"/>
                <a:gd name="T3" fmla="*/ 117 h 129"/>
                <a:gd name="T4" fmla="*/ 195 w 203"/>
                <a:gd name="T5" fmla="*/ 19 h 129"/>
                <a:gd name="T6" fmla="*/ 1 w 203"/>
                <a:gd name="T7" fmla="*/ 0 h 129"/>
                <a:gd name="T8" fmla="*/ 8 w 203"/>
                <a:gd name="T9" fmla="*/ 76 h 129"/>
                <a:gd name="T10" fmla="*/ 98 w 203"/>
                <a:gd name="T11" fmla="*/ 12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29">
                  <a:moveTo>
                    <a:pt x="98" y="126"/>
                  </a:moveTo>
                  <a:cubicBezTo>
                    <a:pt x="128" y="129"/>
                    <a:pt x="158" y="117"/>
                    <a:pt x="158" y="117"/>
                  </a:cubicBezTo>
                  <a:cubicBezTo>
                    <a:pt x="158" y="117"/>
                    <a:pt x="203" y="96"/>
                    <a:pt x="195" y="1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54"/>
                    <a:pt x="8" y="76"/>
                  </a:cubicBezTo>
                  <a:cubicBezTo>
                    <a:pt x="17" y="99"/>
                    <a:pt x="68" y="123"/>
                    <a:pt x="98" y="126"/>
                  </a:cubicBez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61"/>
            <p:cNvSpPr>
              <a:spLocks noEditPoints="1"/>
            </p:cNvSpPr>
            <p:nvPr/>
          </p:nvSpPr>
          <p:spPr bwMode="auto">
            <a:xfrm>
              <a:off x="7931151" y="-787401"/>
              <a:ext cx="709613" cy="484188"/>
            </a:xfrm>
            <a:custGeom>
              <a:avLst/>
              <a:gdLst>
                <a:gd name="T0" fmla="*/ 178 w 189"/>
                <a:gd name="T1" fmla="*/ 78 h 129"/>
                <a:gd name="T2" fmla="*/ 161 w 189"/>
                <a:gd name="T3" fmla="*/ 75 h 129"/>
                <a:gd name="T4" fmla="*/ 139 w 189"/>
                <a:gd name="T5" fmla="*/ 62 h 129"/>
                <a:gd name="T6" fmla="*/ 127 w 189"/>
                <a:gd name="T7" fmla="*/ 16 h 129"/>
                <a:gd name="T8" fmla="*/ 114 w 189"/>
                <a:gd name="T9" fmla="*/ 11 h 129"/>
                <a:gd name="T10" fmla="*/ 1 w 189"/>
                <a:gd name="T11" fmla="*/ 0 h 129"/>
                <a:gd name="T12" fmla="*/ 8 w 189"/>
                <a:gd name="T13" fmla="*/ 76 h 129"/>
                <a:gd name="T14" fmla="*/ 98 w 189"/>
                <a:gd name="T15" fmla="*/ 126 h 129"/>
                <a:gd name="T16" fmla="*/ 158 w 189"/>
                <a:gd name="T17" fmla="*/ 117 h 129"/>
                <a:gd name="T18" fmla="*/ 189 w 189"/>
                <a:gd name="T19" fmla="*/ 79 h 129"/>
                <a:gd name="T20" fmla="*/ 178 w 189"/>
                <a:gd name="T21" fmla="*/ 78 h 129"/>
                <a:gd name="T22" fmla="*/ 101 w 189"/>
                <a:gd name="T23" fmla="*/ 73 h 129"/>
                <a:gd name="T24" fmla="*/ 67 w 189"/>
                <a:gd name="T25" fmla="*/ 71 h 129"/>
                <a:gd name="T26" fmla="*/ 35 w 189"/>
                <a:gd name="T27" fmla="*/ 71 h 129"/>
                <a:gd name="T28" fmla="*/ 5 w 189"/>
                <a:gd name="T29" fmla="*/ 48 h 129"/>
                <a:gd name="T30" fmla="*/ 9 w 189"/>
                <a:gd name="T31" fmla="*/ 48 h 129"/>
                <a:gd name="T32" fmla="*/ 16 w 189"/>
                <a:gd name="T33" fmla="*/ 61 h 129"/>
                <a:gd name="T34" fmla="*/ 17 w 189"/>
                <a:gd name="T35" fmla="*/ 61 h 129"/>
                <a:gd name="T36" fmla="*/ 47 w 189"/>
                <a:gd name="T37" fmla="*/ 61 h 129"/>
                <a:gd name="T38" fmla="*/ 68 w 189"/>
                <a:gd name="T39" fmla="*/ 57 h 129"/>
                <a:gd name="T40" fmla="*/ 96 w 189"/>
                <a:gd name="T41" fmla="*/ 51 h 129"/>
                <a:gd name="T42" fmla="*/ 109 w 189"/>
                <a:gd name="T43" fmla="*/ 60 h 129"/>
                <a:gd name="T44" fmla="*/ 101 w 189"/>
                <a:gd name="T45" fmla="*/ 7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29">
                  <a:moveTo>
                    <a:pt x="178" y="78"/>
                  </a:moveTo>
                  <a:cubicBezTo>
                    <a:pt x="172" y="77"/>
                    <a:pt x="167" y="76"/>
                    <a:pt x="161" y="75"/>
                  </a:cubicBezTo>
                  <a:cubicBezTo>
                    <a:pt x="153" y="74"/>
                    <a:pt x="140" y="72"/>
                    <a:pt x="139" y="62"/>
                  </a:cubicBezTo>
                  <a:cubicBezTo>
                    <a:pt x="138" y="45"/>
                    <a:pt x="147" y="24"/>
                    <a:pt x="127" y="16"/>
                  </a:cubicBezTo>
                  <a:cubicBezTo>
                    <a:pt x="123" y="14"/>
                    <a:pt x="118" y="13"/>
                    <a:pt x="114" y="1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54"/>
                    <a:pt x="8" y="76"/>
                  </a:cubicBezTo>
                  <a:cubicBezTo>
                    <a:pt x="17" y="99"/>
                    <a:pt x="68" y="123"/>
                    <a:pt x="98" y="126"/>
                  </a:cubicBezTo>
                  <a:cubicBezTo>
                    <a:pt x="128" y="129"/>
                    <a:pt x="158" y="117"/>
                    <a:pt x="158" y="117"/>
                  </a:cubicBezTo>
                  <a:cubicBezTo>
                    <a:pt x="158" y="117"/>
                    <a:pt x="178" y="108"/>
                    <a:pt x="189" y="79"/>
                  </a:cubicBezTo>
                  <a:cubicBezTo>
                    <a:pt x="185" y="78"/>
                    <a:pt x="181" y="78"/>
                    <a:pt x="178" y="78"/>
                  </a:cubicBezTo>
                  <a:close/>
                  <a:moveTo>
                    <a:pt x="101" y="73"/>
                  </a:moveTo>
                  <a:cubicBezTo>
                    <a:pt x="90" y="76"/>
                    <a:pt x="78" y="72"/>
                    <a:pt x="67" y="71"/>
                  </a:cubicBezTo>
                  <a:cubicBezTo>
                    <a:pt x="56" y="71"/>
                    <a:pt x="46" y="72"/>
                    <a:pt x="35" y="71"/>
                  </a:cubicBezTo>
                  <a:cubicBezTo>
                    <a:pt x="20" y="70"/>
                    <a:pt x="6" y="65"/>
                    <a:pt x="5" y="48"/>
                  </a:cubicBezTo>
                  <a:cubicBezTo>
                    <a:pt x="4" y="45"/>
                    <a:pt x="8" y="45"/>
                    <a:pt x="9" y="48"/>
                  </a:cubicBezTo>
                  <a:cubicBezTo>
                    <a:pt x="9" y="54"/>
                    <a:pt x="12" y="58"/>
                    <a:pt x="16" y="61"/>
                  </a:cubicBezTo>
                  <a:cubicBezTo>
                    <a:pt x="16" y="61"/>
                    <a:pt x="16" y="61"/>
                    <a:pt x="17" y="61"/>
                  </a:cubicBezTo>
                  <a:cubicBezTo>
                    <a:pt x="26" y="65"/>
                    <a:pt x="38" y="64"/>
                    <a:pt x="47" y="61"/>
                  </a:cubicBezTo>
                  <a:cubicBezTo>
                    <a:pt x="54" y="59"/>
                    <a:pt x="61" y="59"/>
                    <a:pt x="68" y="57"/>
                  </a:cubicBezTo>
                  <a:cubicBezTo>
                    <a:pt x="78" y="55"/>
                    <a:pt x="87" y="49"/>
                    <a:pt x="96" y="51"/>
                  </a:cubicBezTo>
                  <a:cubicBezTo>
                    <a:pt x="102" y="51"/>
                    <a:pt x="108" y="54"/>
                    <a:pt x="109" y="60"/>
                  </a:cubicBezTo>
                  <a:cubicBezTo>
                    <a:pt x="110" y="66"/>
                    <a:pt x="106" y="72"/>
                    <a:pt x="101" y="73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62"/>
            <p:cNvSpPr/>
            <p:nvPr/>
          </p:nvSpPr>
          <p:spPr bwMode="auto">
            <a:xfrm>
              <a:off x="7934326" y="-787401"/>
              <a:ext cx="731838" cy="146050"/>
            </a:xfrm>
            <a:custGeom>
              <a:avLst/>
              <a:gdLst>
                <a:gd name="T0" fmla="*/ 104 w 195"/>
                <a:gd name="T1" fmla="*/ 29 h 39"/>
                <a:gd name="T2" fmla="*/ 129 w 195"/>
                <a:gd name="T3" fmla="*/ 31 h 39"/>
                <a:gd name="T4" fmla="*/ 146 w 195"/>
                <a:gd name="T5" fmla="*/ 37 h 39"/>
                <a:gd name="T6" fmla="*/ 156 w 195"/>
                <a:gd name="T7" fmla="*/ 31 h 39"/>
                <a:gd name="T8" fmla="*/ 195 w 195"/>
                <a:gd name="T9" fmla="*/ 27 h 39"/>
                <a:gd name="T10" fmla="*/ 194 w 195"/>
                <a:gd name="T11" fmla="*/ 19 h 39"/>
                <a:gd name="T12" fmla="*/ 0 w 195"/>
                <a:gd name="T13" fmla="*/ 0 h 39"/>
                <a:gd name="T14" fmla="*/ 0 w 195"/>
                <a:gd name="T15" fmla="*/ 25 h 39"/>
                <a:gd name="T16" fmla="*/ 104 w 195"/>
                <a:gd name="T17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9">
                  <a:moveTo>
                    <a:pt x="104" y="29"/>
                  </a:moveTo>
                  <a:cubicBezTo>
                    <a:pt x="112" y="29"/>
                    <a:pt x="122" y="27"/>
                    <a:pt x="129" y="31"/>
                  </a:cubicBezTo>
                  <a:cubicBezTo>
                    <a:pt x="134" y="34"/>
                    <a:pt x="139" y="39"/>
                    <a:pt x="146" y="37"/>
                  </a:cubicBezTo>
                  <a:cubicBezTo>
                    <a:pt x="150" y="35"/>
                    <a:pt x="153" y="33"/>
                    <a:pt x="156" y="31"/>
                  </a:cubicBezTo>
                  <a:cubicBezTo>
                    <a:pt x="168" y="23"/>
                    <a:pt x="182" y="24"/>
                    <a:pt x="195" y="27"/>
                  </a:cubicBezTo>
                  <a:cubicBezTo>
                    <a:pt x="195" y="24"/>
                    <a:pt x="194" y="22"/>
                    <a:pt x="194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1"/>
                    <a:pt x="0" y="25"/>
                  </a:cubicBezTo>
                  <a:cubicBezTo>
                    <a:pt x="35" y="28"/>
                    <a:pt x="70" y="28"/>
                    <a:pt x="104" y="29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63"/>
            <p:cNvSpPr/>
            <p:nvPr/>
          </p:nvSpPr>
          <p:spPr bwMode="auto">
            <a:xfrm>
              <a:off x="7931151" y="-1706563"/>
              <a:ext cx="776288" cy="993775"/>
            </a:xfrm>
            <a:custGeom>
              <a:avLst/>
              <a:gdLst>
                <a:gd name="T0" fmla="*/ 60 w 207"/>
                <a:gd name="T1" fmla="*/ 11 h 265"/>
                <a:gd name="T2" fmla="*/ 181 w 207"/>
                <a:gd name="T3" fmla="*/ 11 h 265"/>
                <a:gd name="T4" fmla="*/ 202 w 207"/>
                <a:gd name="T5" fmla="*/ 27 h 265"/>
                <a:gd name="T6" fmla="*/ 206 w 207"/>
                <a:gd name="T7" fmla="*/ 188 h 265"/>
                <a:gd name="T8" fmla="*/ 197 w 207"/>
                <a:gd name="T9" fmla="*/ 265 h 265"/>
                <a:gd name="T10" fmla="*/ 0 w 207"/>
                <a:gd name="T11" fmla="*/ 249 h 265"/>
                <a:gd name="T12" fmla="*/ 33 w 207"/>
                <a:gd name="T13" fmla="*/ 33 h 265"/>
                <a:gd name="T14" fmla="*/ 60 w 207"/>
                <a:gd name="T15" fmla="*/ 1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265">
                  <a:moveTo>
                    <a:pt x="60" y="11"/>
                  </a:moveTo>
                  <a:cubicBezTo>
                    <a:pt x="60" y="11"/>
                    <a:pt x="81" y="0"/>
                    <a:pt x="181" y="11"/>
                  </a:cubicBezTo>
                  <a:cubicBezTo>
                    <a:pt x="181" y="11"/>
                    <a:pt x="200" y="12"/>
                    <a:pt x="202" y="27"/>
                  </a:cubicBezTo>
                  <a:cubicBezTo>
                    <a:pt x="204" y="36"/>
                    <a:pt x="205" y="112"/>
                    <a:pt x="206" y="188"/>
                  </a:cubicBezTo>
                  <a:cubicBezTo>
                    <a:pt x="207" y="234"/>
                    <a:pt x="197" y="265"/>
                    <a:pt x="197" y="265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249"/>
                    <a:pt x="0" y="89"/>
                    <a:pt x="33" y="33"/>
                  </a:cubicBezTo>
                  <a:cubicBezTo>
                    <a:pt x="40" y="22"/>
                    <a:pt x="51" y="11"/>
                    <a:pt x="60" y="1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64"/>
            <p:cNvSpPr/>
            <p:nvPr/>
          </p:nvSpPr>
          <p:spPr bwMode="auto">
            <a:xfrm>
              <a:off x="7956551" y="-1657351"/>
              <a:ext cx="236538" cy="900113"/>
            </a:xfrm>
            <a:custGeom>
              <a:avLst/>
              <a:gdLst>
                <a:gd name="T0" fmla="*/ 12 w 63"/>
                <a:gd name="T1" fmla="*/ 200 h 240"/>
                <a:gd name="T2" fmla="*/ 13 w 63"/>
                <a:gd name="T3" fmla="*/ 164 h 240"/>
                <a:gd name="T4" fmla="*/ 17 w 63"/>
                <a:gd name="T5" fmla="*/ 122 h 240"/>
                <a:gd name="T6" fmla="*/ 22 w 63"/>
                <a:gd name="T7" fmla="*/ 78 h 240"/>
                <a:gd name="T8" fmla="*/ 57 w 63"/>
                <a:gd name="T9" fmla="*/ 23 h 240"/>
                <a:gd name="T10" fmla="*/ 53 w 63"/>
                <a:gd name="T11" fmla="*/ 7 h 240"/>
                <a:gd name="T12" fmla="*/ 25 w 63"/>
                <a:gd name="T13" fmla="*/ 41 h 240"/>
                <a:gd name="T14" fmla="*/ 7 w 63"/>
                <a:gd name="T15" fmla="*/ 104 h 240"/>
                <a:gd name="T16" fmla="*/ 0 w 63"/>
                <a:gd name="T17" fmla="*/ 237 h 240"/>
                <a:gd name="T18" fmla="*/ 40 w 63"/>
                <a:gd name="T19" fmla="*/ 240 h 240"/>
                <a:gd name="T20" fmla="*/ 32 w 63"/>
                <a:gd name="T21" fmla="*/ 229 h 240"/>
                <a:gd name="T22" fmla="*/ 12 w 63"/>
                <a:gd name="T23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240">
                  <a:moveTo>
                    <a:pt x="12" y="200"/>
                  </a:moveTo>
                  <a:cubicBezTo>
                    <a:pt x="9" y="188"/>
                    <a:pt x="11" y="176"/>
                    <a:pt x="13" y="164"/>
                  </a:cubicBezTo>
                  <a:cubicBezTo>
                    <a:pt x="15" y="150"/>
                    <a:pt x="17" y="136"/>
                    <a:pt x="17" y="122"/>
                  </a:cubicBezTo>
                  <a:cubicBezTo>
                    <a:pt x="18" y="107"/>
                    <a:pt x="19" y="93"/>
                    <a:pt x="22" y="78"/>
                  </a:cubicBezTo>
                  <a:cubicBezTo>
                    <a:pt x="26" y="64"/>
                    <a:pt x="50" y="36"/>
                    <a:pt x="57" y="23"/>
                  </a:cubicBezTo>
                  <a:cubicBezTo>
                    <a:pt x="61" y="12"/>
                    <a:pt x="63" y="0"/>
                    <a:pt x="53" y="7"/>
                  </a:cubicBezTo>
                  <a:cubicBezTo>
                    <a:pt x="40" y="14"/>
                    <a:pt x="32" y="27"/>
                    <a:pt x="25" y="41"/>
                  </a:cubicBezTo>
                  <a:cubicBezTo>
                    <a:pt x="14" y="61"/>
                    <a:pt x="9" y="82"/>
                    <a:pt x="7" y="104"/>
                  </a:cubicBezTo>
                  <a:cubicBezTo>
                    <a:pt x="3" y="148"/>
                    <a:pt x="1" y="192"/>
                    <a:pt x="0" y="237"/>
                  </a:cubicBezTo>
                  <a:cubicBezTo>
                    <a:pt x="40" y="240"/>
                    <a:pt x="40" y="240"/>
                    <a:pt x="40" y="240"/>
                  </a:cubicBezTo>
                  <a:cubicBezTo>
                    <a:pt x="37" y="237"/>
                    <a:pt x="34" y="233"/>
                    <a:pt x="32" y="229"/>
                  </a:cubicBezTo>
                  <a:cubicBezTo>
                    <a:pt x="26" y="219"/>
                    <a:pt x="15" y="212"/>
                    <a:pt x="12" y="20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65"/>
            <p:cNvSpPr/>
            <p:nvPr/>
          </p:nvSpPr>
          <p:spPr bwMode="auto">
            <a:xfrm>
              <a:off x="8002588" y="-1698626"/>
              <a:ext cx="701675" cy="985838"/>
            </a:xfrm>
            <a:custGeom>
              <a:avLst/>
              <a:gdLst>
                <a:gd name="T0" fmla="*/ 170 w 187"/>
                <a:gd name="T1" fmla="*/ 228 h 263"/>
                <a:gd name="T2" fmla="*/ 76 w 187"/>
                <a:gd name="T3" fmla="*/ 243 h 263"/>
                <a:gd name="T4" fmla="*/ 47 w 187"/>
                <a:gd name="T5" fmla="*/ 213 h 263"/>
                <a:gd name="T6" fmla="*/ 52 w 187"/>
                <a:gd name="T7" fmla="*/ 137 h 263"/>
                <a:gd name="T8" fmla="*/ 65 w 187"/>
                <a:gd name="T9" fmla="*/ 63 h 263"/>
                <a:gd name="T10" fmla="*/ 76 w 187"/>
                <a:gd name="T11" fmla="*/ 1 h 263"/>
                <a:gd name="T12" fmla="*/ 64 w 187"/>
                <a:gd name="T13" fmla="*/ 0 h 263"/>
                <a:gd name="T14" fmla="*/ 44 w 187"/>
                <a:gd name="T15" fmla="*/ 21 h 263"/>
                <a:gd name="T16" fmla="*/ 28 w 187"/>
                <a:gd name="T17" fmla="*/ 54 h 263"/>
                <a:gd name="T18" fmla="*/ 12 w 187"/>
                <a:gd name="T19" fmla="*/ 97 h 263"/>
                <a:gd name="T20" fmla="*/ 9 w 187"/>
                <a:gd name="T21" fmla="*/ 136 h 263"/>
                <a:gd name="T22" fmla="*/ 6 w 187"/>
                <a:gd name="T23" fmla="*/ 170 h 263"/>
                <a:gd name="T24" fmla="*/ 3 w 187"/>
                <a:gd name="T25" fmla="*/ 207 h 263"/>
                <a:gd name="T26" fmla="*/ 22 w 187"/>
                <a:gd name="T27" fmla="*/ 235 h 263"/>
                <a:gd name="T28" fmla="*/ 34 w 187"/>
                <a:gd name="T29" fmla="*/ 251 h 263"/>
                <a:gd name="T30" fmla="*/ 178 w 187"/>
                <a:gd name="T31" fmla="*/ 263 h 263"/>
                <a:gd name="T32" fmla="*/ 187 w 187"/>
                <a:gd name="T33" fmla="*/ 202 h 263"/>
                <a:gd name="T34" fmla="*/ 170 w 187"/>
                <a:gd name="T35" fmla="*/ 22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7" h="263">
                  <a:moveTo>
                    <a:pt x="170" y="228"/>
                  </a:moveTo>
                  <a:cubicBezTo>
                    <a:pt x="145" y="251"/>
                    <a:pt x="107" y="254"/>
                    <a:pt x="76" y="243"/>
                  </a:cubicBezTo>
                  <a:cubicBezTo>
                    <a:pt x="62" y="239"/>
                    <a:pt x="47" y="230"/>
                    <a:pt x="47" y="213"/>
                  </a:cubicBezTo>
                  <a:cubicBezTo>
                    <a:pt x="46" y="188"/>
                    <a:pt x="50" y="162"/>
                    <a:pt x="52" y="137"/>
                  </a:cubicBezTo>
                  <a:cubicBezTo>
                    <a:pt x="54" y="112"/>
                    <a:pt x="56" y="86"/>
                    <a:pt x="65" y="63"/>
                  </a:cubicBezTo>
                  <a:cubicBezTo>
                    <a:pt x="73" y="44"/>
                    <a:pt x="85" y="21"/>
                    <a:pt x="76" y="1"/>
                  </a:cubicBezTo>
                  <a:cubicBezTo>
                    <a:pt x="71" y="0"/>
                    <a:pt x="68" y="0"/>
                    <a:pt x="64" y="0"/>
                  </a:cubicBezTo>
                  <a:cubicBezTo>
                    <a:pt x="56" y="6"/>
                    <a:pt x="49" y="12"/>
                    <a:pt x="44" y="21"/>
                  </a:cubicBezTo>
                  <a:cubicBezTo>
                    <a:pt x="37" y="31"/>
                    <a:pt x="33" y="43"/>
                    <a:pt x="28" y="54"/>
                  </a:cubicBezTo>
                  <a:cubicBezTo>
                    <a:pt x="21" y="68"/>
                    <a:pt x="15" y="82"/>
                    <a:pt x="12" y="97"/>
                  </a:cubicBezTo>
                  <a:cubicBezTo>
                    <a:pt x="10" y="110"/>
                    <a:pt x="10" y="123"/>
                    <a:pt x="9" y="136"/>
                  </a:cubicBezTo>
                  <a:cubicBezTo>
                    <a:pt x="9" y="148"/>
                    <a:pt x="8" y="159"/>
                    <a:pt x="6" y="170"/>
                  </a:cubicBezTo>
                  <a:cubicBezTo>
                    <a:pt x="3" y="182"/>
                    <a:pt x="0" y="195"/>
                    <a:pt x="3" y="207"/>
                  </a:cubicBezTo>
                  <a:cubicBezTo>
                    <a:pt x="6" y="220"/>
                    <a:pt x="16" y="225"/>
                    <a:pt x="22" y="235"/>
                  </a:cubicBezTo>
                  <a:cubicBezTo>
                    <a:pt x="25" y="241"/>
                    <a:pt x="29" y="247"/>
                    <a:pt x="34" y="251"/>
                  </a:cubicBezTo>
                  <a:cubicBezTo>
                    <a:pt x="178" y="263"/>
                    <a:pt x="178" y="263"/>
                    <a:pt x="178" y="263"/>
                  </a:cubicBezTo>
                  <a:cubicBezTo>
                    <a:pt x="178" y="263"/>
                    <a:pt x="186" y="239"/>
                    <a:pt x="187" y="202"/>
                  </a:cubicBezTo>
                  <a:cubicBezTo>
                    <a:pt x="183" y="212"/>
                    <a:pt x="178" y="221"/>
                    <a:pt x="170" y="228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66"/>
            <p:cNvSpPr/>
            <p:nvPr/>
          </p:nvSpPr>
          <p:spPr bwMode="auto">
            <a:xfrm>
              <a:off x="8148638" y="-1852613"/>
              <a:ext cx="225425" cy="280988"/>
            </a:xfrm>
            <a:custGeom>
              <a:avLst/>
              <a:gdLst>
                <a:gd name="T0" fmla="*/ 8 w 60"/>
                <a:gd name="T1" fmla="*/ 0 h 75"/>
                <a:gd name="T2" fmla="*/ 2 w 60"/>
                <a:gd name="T3" fmla="*/ 50 h 75"/>
                <a:gd name="T4" fmla="*/ 22 w 60"/>
                <a:gd name="T5" fmla="*/ 69 h 75"/>
                <a:gd name="T6" fmla="*/ 58 w 60"/>
                <a:gd name="T7" fmla="*/ 64 h 75"/>
                <a:gd name="T8" fmla="*/ 60 w 60"/>
                <a:gd name="T9" fmla="*/ 49 h 75"/>
                <a:gd name="T10" fmla="*/ 8 w 60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75">
                  <a:moveTo>
                    <a:pt x="8" y="0"/>
                  </a:moveTo>
                  <a:cubicBezTo>
                    <a:pt x="8" y="0"/>
                    <a:pt x="0" y="42"/>
                    <a:pt x="2" y="50"/>
                  </a:cubicBezTo>
                  <a:cubicBezTo>
                    <a:pt x="4" y="58"/>
                    <a:pt x="11" y="67"/>
                    <a:pt x="22" y="69"/>
                  </a:cubicBezTo>
                  <a:cubicBezTo>
                    <a:pt x="47" y="75"/>
                    <a:pt x="58" y="64"/>
                    <a:pt x="58" y="64"/>
                  </a:cubicBezTo>
                  <a:cubicBezTo>
                    <a:pt x="60" y="49"/>
                    <a:pt x="60" y="49"/>
                    <a:pt x="60" y="49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67"/>
            <p:cNvSpPr/>
            <p:nvPr/>
          </p:nvSpPr>
          <p:spPr bwMode="auto">
            <a:xfrm>
              <a:off x="8140701" y="-1893888"/>
              <a:ext cx="233363" cy="285750"/>
            </a:xfrm>
            <a:custGeom>
              <a:avLst/>
              <a:gdLst>
                <a:gd name="T0" fmla="*/ 8 w 62"/>
                <a:gd name="T1" fmla="*/ 0 h 76"/>
                <a:gd name="T2" fmla="*/ 2 w 62"/>
                <a:gd name="T3" fmla="*/ 51 h 76"/>
                <a:gd name="T4" fmla="*/ 21 w 62"/>
                <a:gd name="T5" fmla="*/ 70 h 76"/>
                <a:gd name="T6" fmla="*/ 55 w 62"/>
                <a:gd name="T7" fmla="*/ 74 h 76"/>
                <a:gd name="T8" fmla="*/ 62 w 62"/>
                <a:gd name="T9" fmla="*/ 45 h 76"/>
                <a:gd name="T10" fmla="*/ 8 w 62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6">
                  <a:moveTo>
                    <a:pt x="8" y="0"/>
                  </a:moveTo>
                  <a:cubicBezTo>
                    <a:pt x="8" y="0"/>
                    <a:pt x="0" y="43"/>
                    <a:pt x="2" y="51"/>
                  </a:cubicBezTo>
                  <a:cubicBezTo>
                    <a:pt x="4" y="59"/>
                    <a:pt x="11" y="67"/>
                    <a:pt x="21" y="70"/>
                  </a:cubicBezTo>
                  <a:cubicBezTo>
                    <a:pt x="47" y="76"/>
                    <a:pt x="55" y="74"/>
                    <a:pt x="55" y="74"/>
                  </a:cubicBezTo>
                  <a:cubicBezTo>
                    <a:pt x="62" y="45"/>
                    <a:pt x="62" y="45"/>
                    <a:pt x="62" y="45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68"/>
            <p:cNvSpPr/>
            <p:nvPr/>
          </p:nvSpPr>
          <p:spPr bwMode="auto">
            <a:xfrm>
              <a:off x="8440738" y="-1797051"/>
              <a:ext cx="252413" cy="200025"/>
            </a:xfrm>
            <a:custGeom>
              <a:avLst/>
              <a:gdLst>
                <a:gd name="T0" fmla="*/ 67 w 67"/>
                <a:gd name="T1" fmla="*/ 0 h 53"/>
                <a:gd name="T2" fmla="*/ 59 w 67"/>
                <a:gd name="T3" fmla="*/ 38 h 53"/>
                <a:gd name="T4" fmla="*/ 0 w 67"/>
                <a:gd name="T5" fmla="*/ 51 h 53"/>
                <a:gd name="T6" fmla="*/ 12 w 67"/>
                <a:gd name="T7" fmla="*/ 8 h 53"/>
                <a:gd name="T8" fmla="*/ 67 w 6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3">
                  <a:moveTo>
                    <a:pt x="67" y="0"/>
                  </a:moveTo>
                  <a:cubicBezTo>
                    <a:pt x="67" y="0"/>
                    <a:pt x="62" y="35"/>
                    <a:pt x="59" y="38"/>
                  </a:cubicBezTo>
                  <a:cubicBezTo>
                    <a:pt x="57" y="42"/>
                    <a:pt x="51" y="53"/>
                    <a:pt x="0" y="51"/>
                  </a:cubicBezTo>
                  <a:cubicBezTo>
                    <a:pt x="12" y="8"/>
                    <a:pt x="12" y="8"/>
                    <a:pt x="12" y="8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69"/>
            <p:cNvSpPr/>
            <p:nvPr/>
          </p:nvSpPr>
          <p:spPr bwMode="auto">
            <a:xfrm>
              <a:off x="8467726" y="-1822451"/>
              <a:ext cx="239713" cy="198438"/>
            </a:xfrm>
            <a:custGeom>
              <a:avLst/>
              <a:gdLst>
                <a:gd name="T0" fmla="*/ 64 w 64"/>
                <a:gd name="T1" fmla="*/ 0 h 53"/>
                <a:gd name="T2" fmla="*/ 57 w 64"/>
                <a:gd name="T3" fmla="*/ 38 h 53"/>
                <a:gd name="T4" fmla="*/ 0 w 64"/>
                <a:gd name="T5" fmla="*/ 51 h 53"/>
                <a:gd name="T6" fmla="*/ 13 w 64"/>
                <a:gd name="T7" fmla="*/ 8 h 53"/>
                <a:gd name="T8" fmla="*/ 64 w 64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3">
                  <a:moveTo>
                    <a:pt x="64" y="0"/>
                  </a:moveTo>
                  <a:cubicBezTo>
                    <a:pt x="64" y="0"/>
                    <a:pt x="59" y="35"/>
                    <a:pt x="57" y="38"/>
                  </a:cubicBezTo>
                  <a:cubicBezTo>
                    <a:pt x="54" y="42"/>
                    <a:pt x="51" y="53"/>
                    <a:pt x="0" y="51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70"/>
            <p:cNvSpPr/>
            <p:nvPr/>
          </p:nvSpPr>
          <p:spPr bwMode="auto">
            <a:xfrm>
              <a:off x="8489951" y="-1863726"/>
              <a:ext cx="233363" cy="165100"/>
            </a:xfrm>
            <a:custGeom>
              <a:avLst/>
              <a:gdLst>
                <a:gd name="T0" fmla="*/ 38 w 62"/>
                <a:gd name="T1" fmla="*/ 15 h 44"/>
                <a:gd name="T2" fmla="*/ 58 w 62"/>
                <a:gd name="T3" fmla="*/ 12 h 44"/>
                <a:gd name="T4" fmla="*/ 62 w 62"/>
                <a:gd name="T5" fmla="*/ 0 h 44"/>
                <a:gd name="T6" fmla="*/ 26 w 62"/>
                <a:gd name="T7" fmla="*/ 6 h 44"/>
                <a:gd name="T8" fmla="*/ 7 w 62"/>
                <a:gd name="T9" fmla="*/ 19 h 44"/>
                <a:gd name="T10" fmla="*/ 0 w 62"/>
                <a:gd name="T11" fmla="*/ 44 h 44"/>
                <a:gd name="T12" fmla="*/ 38 w 62"/>
                <a:gd name="T13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44">
                  <a:moveTo>
                    <a:pt x="38" y="15"/>
                  </a:moveTo>
                  <a:cubicBezTo>
                    <a:pt x="45" y="13"/>
                    <a:pt x="52" y="12"/>
                    <a:pt x="58" y="12"/>
                  </a:cubicBezTo>
                  <a:cubicBezTo>
                    <a:pt x="60" y="6"/>
                    <a:pt x="62" y="0"/>
                    <a:pt x="62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4" y="37"/>
                    <a:pt x="23" y="20"/>
                    <a:pt x="38" y="15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71"/>
            <p:cNvSpPr/>
            <p:nvPr/>
          </p:nvSpPr>
          <p:spPr bwMode="auto">
            <a:xfrm>
              <a:off x="8159751" y="-1882776"/>
              <a:ext cx="225425" cy="239713"/>
            </a:xfrm>
            <a:custGeom>
              <a:avLst/>
              <a:gdLst>
                <a:gd name="T0" fmla="*/ 1 w 60"/>
                <a:gd name="T1" fmla="*/ 13 h 64"/>
                <a:gd name="T2" fmla="*/ 0 w 60"/>
                <a:gd name="T3" fmla="*/ 9 h 64"/>
                <a:gd name="T4" fmla="*/ 5 w 60"/>
                <a:gd name="T5" fmla="*/ 1 h 64"/>
                <a:gd name="T6" fmla="*/ 16 w 60"/>
                <a:gd name="T7" fmla="*/ 9 h 64"/>
                <a:gd name="T8" fmla="*/ 36 w 60"/>
                <a:gd name="T9" fmla="*/ 26 h 64"/>
                <a:gd name="T10" fmla="*/ 54 w 60"/>
                <a:gd name="T11" fmla="*/ 43 h 64"/>
                <a:gd name="T12" fmla="*/ 53 w 60"/>
                <a:gd name="T13" fmla="*/ 63 h 64"/>
                <a:gd name="T14" fmla="*/ 42 w 60"/>
                <a:gd name="T15" fmla="*/ 47 h 64"/>
                <a:gd name="T16" fmla="*/ 33 w 60"/>
                <a:gd name="T17" fmla="*/ 40 h 64"/>
                <a:gd name="T18" fmla="*/ 21 w 60"/>
                <a:gd name="T19" fmla="*/ 32 h 64"/>
                <a:gd name="T20" fmla="*/ 6 w 60"/>
                <a:gd name="T21" fmla="*/ 19 h 64"/>
                <a:gd name="T22" fmla="*/ 1 w 60"/>
                <a:gd name="T23" fmla="*/ 1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4">
                  <a:moveTo>
                    <a:pt x="1" y="13"/>
                  </a:moveTo>
                  <a:cubicBezTo>
                    <a:pt x="1" y="12"/>
                    <a:pt x="0" y="10"/>
                    <a:pt x="0" y="9"/>
                  </a:cubicBezTo>
                  <a:cubicBezTo>
                    <a:pt x="0" y="5"/>
                    <a:pt x="0" y="0"/>
                    <a:pt x="5" y="1"/>
                  </a:cubicBezTo>
                  <a:cubicBezTo>
                    <a:pt x="9" y="2"/>
                    <a:pt x="12" y="7"/>
                    <a:pt x="16" y="9"/>
                  </a:cubicBezTo>
                  <a:cubicBezTo>
                    <a:pt x="23" y="14"/>
                    <a:pt x="30" y="20"/>
                    <a:pt x="36" y="26"/>
                  </a:cubicBezTo>
                  <a:cubicBezTo>
                    <a:pt x="42" y="32"/>
                    <a:pt x="49" y="37"/>
                    <a:pt x="54" y="43"/>
                  </a:cubicBezTo>
                  <a:cubicBezTo>
                    <a:pt x="56" y="45"/>
                    <a:pt x="60" y="62"/>
                    <a:pt x="53" y="63"/>
                  </a:cubicBezTo>
                  <a:cubicBezTo>
                    <a:pt x="44" y="64"/>
                    <a:pt x="48" y="52"/>
                    <a:pt x="42" y="47"/>
                  </a:cubicBezTo>
                  <a:cubicBezTo>
                    <a:pt x="39" y="45"/>
                    <a:pt x="36" y="43"/>
                    <a:pt x="33" y="40"/>
                  </a:cubicBezTo>
                  <a:cubicBezTo>
                    <a:pt x="29" y="37"/>
                    <a:pt x="25" y="36"/>
                    <a:pt x="21" y="32"/>
                  </a:cubicBezTo>
                  <a:cubicBezTo>
                    <a:pt x="16" y="28"/>
                    <a:pt x="12" y="23"/>
                    <a:pt x="6" y="19"/>
                  </a:cubicBezTo>
                  <a:cubicBezTo>
                    <a:pt x="4" y="17"/>
                    <a:pt x="2" y="15"/>
                    <a:pt x="1" y="1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72"/>
            <p:cNvSpPr/>
            <p:nvPr/>
          </p:nvSpPr>
          <p:spPr bwMode="auto">
            <a:xfrm>
              <a:off x="8253413" y="-1676401"/>
              <a:ext cx="409575" cy="935038"/>
            </a:xfrm>
            <a:custGeom>
              <a:avLst/>
              <a:gdLst>
                <a:gd name="T0" fmla="*/ 69 w 258"/>
                <a:gd name="T1" fmla="*/ 12 h 589"/>
                <a:gd name="T2" fmla="*/ 0 w 258"/>
                <a:gd name="T3" fmla="*/ 435 h 589"/>
                <a:gd name="T4" fmla="*/ 90 w 258"/>
                <a:gd name="T5" fmla="*/ 589 h 589"/>
                <a:gd name="T6" fmla="*/ 192 w 258"/>
                <a:gd name="T7" fmla="*/ 589 h 589"/>
                <a:gd name="T8" fmla="*/ 258 w 258"/>
                <a:gd name="T9" fmla="*/ 454 h 589"/>
                <a:gd name="T10" fmla="*/ 144 w 258"/>
                <a:gd name="T11" fmla="*/ 0 h 589"/>
                <a:gd name="T12" fmla="*/ 69 w 258"/>
                <a:gd name="T13" fmla="*/ 12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589">
                  <a:moveTo>
                    <a:pt x="69" y="12"/>
                  </a:moveTo>
                  <a:lnTo>
                    <a:pt x="0" y="435"/>
                  </a:lnTo>
                  <a:lnTo>
                    <a:pt x="90" y="589"/>
                  </a:lnTo>
                  <a:lnTo>
                    <a:pt x="192" y="589"/>
                  </a:lnTo>
                  <a:lnTo>
                    <a:pt x="258" y="454"/>
                  </a:lnTo>
                  <a:lnTo>
                    <a:pt x="144" y="0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573"/>
            <p:cNvSpPr/>
            <p:nvPr/>
          </p:nvSpPr>
          <p:spPr bwMode="auto">
            <a:xfrm>
              <a:off x="8283576" y="-1657351"/>
              <a:ext cx="352425" cy="974725"/>
            </a:xfrm>
            <a:custGeom>
              <a:avLst/>
              <a:gdLst>
                <a:gd name="T0" fmla="*/ 26 w 94"/>
                <a:gd name="T1" fmla="*/ 1 h 260"/>
                <a:gd name="T2" fmla="*/ 0 w 94"/>
                <a:gd name="T3" fmla="*/ 181 h 260"/>
                <a:gd name="T4" fmla="*/ 53 w 94"/>
                <a:gd name="T5" fmla="*/ 260 h 260"/>
                <a:gd name="T6" fmla="*/ 94 w 94"/>
                <a:gd name="T7" fmla="*/ 188 h 260"/>
                <a:gd name="T8" fmla="*/ 45 w 94"/>
                <a:gd name="T9" fmla="*/ 0 h 260"/>
                <a:gd name="T10" fmla="*/ 26 w 94"/>
                <a:gd name="T11" fmla="*/ 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260">
                  <a:moveTo>
                    <a:pt x="26" y="1"/>
                  </a:moveTo>
                  <a:cubicBezTo>
                    <a:pt x="26" y="1"/>
                    <a:pt x="8" y="94"/>
                    <a:pt x="0" y="181"/>
                  </a:cubicBezTo>
                  <a:cubicBezTo>
                    <a:pt x="53" y="260"/>
                    <a:pt x="53" y="260"/>
                    <a:pt x="53" y="260"/>
                  </a:cubicBezTo>
                  <a:cubicBezTo>
                    <a:pt x="94" y="188"/>
                    <a:pt x="94" y="188"/>
                    <a:pt x="94" y="188"/>
                  </a:cubicBezTo>
                  <a:cubicBezTo>
                    <a:pt x="94" y="188"/>
                    <a:pt x="78" y="87"/>
                    <a:pt x="45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574"/>
            <p:cNvSpPr/>
            <p:nvPr/>
          </p:nvSpPr>
          <p:spPr bwMode="auto">
            <a:xfrm>
              <a:off x="8434388" y="-1657351"/>
              <a:ext cx="201613" cy="974725"/>
            </a:xfrm>
            <a:custGeom>
              <a:avLst/>
              <a:gdLst>
                <a:gd name="T0" fmla="*/ 5 w 54"/>
                <a:gd name="T1" fmla="*/ 0 h 260"/>
                <a:gd name="T2" fmla="*/ 2 w 54"/>
                <a:gd name="T3" fmla="*/ 0 h 260"/>
                <a:gd name="T4" fmla="*/ 0 w 54"/>
                <a:gd name="T5" fmla="*/ 1 h 260"/>
                <a:gd name="T6" fmla="*/ 13 w 54"/>
                <a:gd name="T7" fmla="*/ 260 h 260"/>
                <a:gd name="T8" fmla="*/ 54 w 54"/>
                <a:gd name="T9" fmla="*/ 188 h 260"/>
                <a:gd name="T10" fmla="*/ 5 w 54"/>
                <a:gd name="T1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260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260"/>
                    <a:pt x="13" y="260"/>
                    <a:pt x="13" y="260"/>
                  </a:cubicBezTo>
                  <a:cubicBezTo>
                    <a:pt x="54" y="188"/>
                    <a:pt x="54" y="188"/>
                    <a:pt x="54" y="188"/>
                  </a:cubicBezTo>
                  <a:cubicBezTo>
                    <a:pt x="54" y="188"/>
                    <a:pt x="38" y="87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75"/>
            <p:cNvSpPr/>
            <p:nvPr/>
          </p:nvSpPr>
          <p:spPr bwMode="auto">
            <a:xfrm>
              <a:off x="8332788" y="-1582738"/>
              <a:ext cx="176213" cy="228600"/>
            </a:xfrm>
            <a:custGeom>
              <a:avLst/>
              <a:gdLst>
                <a:gd name="T0" fmla="*/ 39 w 47"/>
                <a:gd name="T1" fmla="*/ 0 h 61"/>
                <a:gd name="T2" fmla="*/ 39 w 47"/>
                <a:gd name="T3" fmla="*/ 0 h 61"/>
                <a:gd name="T4" fmla="*/ 4 w 47"/>
                <a:gd name="T5" fmla="*/ 34 h 61"/>
                <a:gd name="T6" fmla="*/ 0 w 47"/>
                <a:gd name="T7" fmla="*/ 61 h 61"/>
                <a:gd name="T8" fmla="*/ 0 w 47"/>
                <a:gd name="T9" fmla="*/ 61 h 61"/>
                <a:gd name="T10" fmla="*/ 47 w 47"/>
                <a:gd name="T11" fmla="*/ 24 h 61"/>
                <a:gd name="T12" fmla="*/ 39 w 47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1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2" y="15"/>
                    <a:pt x="4" y="34"/>
                  </a:cubicBezTo>
                  <a:cubicBezTo>
                    <a:pt x="2" y="43"/>
                    <a:pt x="1" y="52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32" y="50"/>
                    <a:pt x="47" y="24"/>
                  </a:cubicBezTo>
                  <a:cubicBezTo>
                    <a:pt x="45" y="16"/>
                    <a:pt x="42" y="8"/>
                    <a:pt x="39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576"/>
            <p:cNvSpPr/>
            <p:nvPr/>
          </p:nvSpPr>
          <p:spPr bwMode="auto">
            <a:xfrm>
              <a:off x="8294688" y="-1368426"/>
              <a:ext cx="274638" cy="277813"/>
            </a:xfrm>
            <a:custGeom>
              <a:avLst/>
              <a:gdLst>
                <a:gd name="T0" fmla="*/ 73 w 73"/>
                <a:gd name="T1" fmla="*/ 27 h 74"/>
                <a:gd name="T2" fmla="*/ 73 w 73"/>
                <a:gd name="T3" fmla="*/ 27 h 74"/>
                <a:gd name="T4" fmla="*/ 67 w 73"/>
                <a:gd name="T5" fmla="*/ 0 h 74"/>
                <a:gd name="T6" fmla="*/ 67 w 73"/>
                <a:gd name="T7" fmla="*/ 0 h 74"/>
                <a:gd name="T8" fmla="*/ 4 w 73"/>
                <a:gd name="T9" fmla="*/ 44 h 74"/>
                <a:gd name="T10" fmla="*/ 4 w 73"/>
                <a:gd name="T11" fmla="*/ 44 h 74"/>
                <a:gd name="T12" fmla="*/ 0 w 73"/>
                <a:gd name="T13" fmla="*/ 74 h 74"/>
                <a:gd name="T14" fmla="*/ 73 w 73"/>
                <a:gd name="T15" fmla="*/ 2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4">
                  <a:moveTo>
                    <a:pt x="73" y="27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1" y="18"/>
                    <a:pt x="69" y="1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33" y="30"/>
                    <a:pt x="4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2" y="54"/>
                    <a:pt x="1" y="64"/>
                    <a:pt x="0" y="74"/>
                  </a:cubicBezTo>
                  <a:cubicBezTo>
                    <a:pt x="43" y="68"/>
                    <a:pt x="73" y="27"/>
                    <a:pt x="73" y="2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577"/>
            <p:cNvSpPr/>
            <p:nvPr/>
          </p:nvSpPr>
          <p:spPr bwMode="auto">
            <a:xfrm>
              <a:off x="8343901" y="-1136651"/>
              <a:ext cx="273050" cy="312738"/>
            </a:xfrm>
            <a:custGeom>
              <a:avLst/>
              <a:gdLst>
                <a:gd name="T0" fmla="*/ 12 w 73"/>
                <a:gd name="T1" fmla="*/ 83 h 83"/>
                <a:gd name="T2" fmla="*/ 73 w 73"/>
                <a:gd name="T3" fmla="*/ 23 h 83"/>
                <a:gd name="T4" fmla="*/ 73 w 73"/>
                <a:gd name="T5" fmla="*/ 23 h 83"/>
                <a:gd name="T6" fmla="*/ 68 w 73"/>
                <a:gd name="T7" fmla="*/ 0 h 83"/>
                <a:gd name="T8" fmla="*/ 68 w 73"/>
                <a:gd name="T9" fmla="*/ 0 h 83"/>
                <a:gd name="T10" fmla="*/ 0 w 73"/>
                <a:gd name="T11" fmla="*/ 66 h 83"/>
                <a:gd name="T12" fmla="*/ 12 w 73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3">
                  <a:moveTo>
                    <a:pt x="12" y="83"/>
                  </a:moveTo>
                  <a:cubicBezTo>
                    <a:pt x="44" y="70"/>
                    <a:pt x="73" y="23"/>
                    <a:pt x="73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16"/>
                    <a:pt x="70" y="8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4" y="38"/>
                    <a:pt x="0" y="66"/>
                    <a:pt x="0" y="66"/>
                  </a:cubicBezTo>
                  <a:lnTo>
                    <a:pt x="12" y="83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578"/>
            <p:cNvSpPr/>
            <p:nvPr/>
          </p:nvSpPr>
          <p:spPr bwMode="auto">
            <a:xfrm>
              <a:off x="8347076" y="-1747838"/>
              <a:ext cx="165100" cy="112713"/>
            </a:xfrm>
            <a:custGeom>
              <a:avLst/>
              <a:gdLst>
                <a:gd name="T0" fmla="*/ 1 w 44"/>
                <a:gd name="T1" fmla="*/ 3 h 30"/>
                <a:gd name="T2" fmla="*/ 8 w 44"/>
                <a:gd name="T3" fmla="*/ 28 h 30"/>
                <a:gd name="T4" fmla="*/ 28 w 44"/>
                <a:gd name="T5" fmla="*/ 28 h 30"/>
                <a:gd name="T6" fmla="*/ 39 w 44"/>
                <a:gd name="T7" fmla="*/ 0 h 30"/>
                <a:gd name="T8" fmla="*/ 1 w 44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0">
                  <a:moveTo>
                    <a:pt x="1" y="3"/>
                  </a:moveTo>
                  <a:cubicBezTo>
                    <a:pt x="0" y="7"/>
                    <a:pt x="1" y="25"/>
                    <a:pt x="8" y="28"/>
                  </a:cubicBezTo>
                  <a:cubicBezTo>
                    <a:pt x="12" y="30"/>
                    <a:pt x="19" y="30"/>
                    <a:pt x="28" y="28"/>
                  </a:cubicBezTo>
                  <a:cubicBezTo>
                    <a:pt x="44" y="24"/>
                    <a:pt x="39" y="0"/>
                    <a:pt x="39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579"/>
            <p:cNvSpPr/>
            <p:nvPr/>
          </p:nvSpPr>
          <p:spPr bwMode="auto">
            <a:xfrm>
              <a:off x="7821613" y="-3470276"/>
              <a:ext cx="1223963" cy="1760538"/>
            </a:xfrm>
            <a:custGeom>
              <a:avLst/>
              <a:gdLst>
                <a:gd name="T0" fmla="*/ 325 w 326"/>
                <a:gd name="T1" fmla="*/ 223 h 469"/>
                <a:gd name="T2" fmla="*/ 320 w 326"/>
                <a:gd name="T3" fmla="*/ 382 h 469"/>
                <a:gd name="T4" fmla="*/ 284 w 326"/>
                <a:gd name="T5" fmla="*/ 429 h 469"/>
                <a:gd name="T6" fmla="*/ 199 w 326"/>
                <a:gd name="T7" fmla="*/ 444 h 469"/>
                <a:gd name="T8" fmla="*/ 160 w 326"/>
                <a:gd name="T9" fmla="*/ 467 h 469"/>
                <a:gd name="T10" fmla="*/ 143 w 326"/>
                <a:gd name="T11" fmla="*/ 464 h 469"/>
                <a:gd name="T12" fmla="*/ 123 w 326"/>
                <a:gd name="T13" fmla="*/ 450 h 469"/>
                <a:gd name="T14" fmla="*/ 33 w 326"/>
                <a:gd name="T15" fmla="*/ 434 h 469"/>
                <a:gd name="T16" fmla="*/ 12 w 326"/>
                <a:gd name="T17" fmla="*/ 393 h 469"/>
                <a:gd name="T18" fmla="*/ 11 w 326"/>
                <a:gd name="T19" fmla="*/ 203 h 469"/>
                <a:gd name="T20" fmla="*/ 61 w 326"/>
                <a:gd name="T21" fmla="*/ 85 h 469"/>
                <a:gd name="T22" fmla="*/ 325 w 326"/>
                <a:gd name="T23" fmla="*/ 223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6" h="469">
                  <a:moveTo>
                    <a:pt x="325" y="223"/>
                  </a:moveTo>
                  <a:cubicBezTo>
                    <a:pt x="325" y="223"/>
                    <a:pt x="326" y="344"/>
                    <a:pt x="320" y="382"/>
                  </a:cubicBezTo>
                  <a:cubicBezTo>
                    <a:pt x="313" y="420"/>
                    <a:pt x="306" y="424"/>
                    <a:pt x="284" y="429"/>
                  </a:cubicBezTo>
                  <a:cubicBezTo>
                    <a:pt x="263" y="435"/>
                    <a:pt x="210" y="437"/>
                    <a:pt x="199" y="444"/>
                  </a:cubicBezTo>
                  <a:cubicBezTo>
                    <a:pt x="189" y="451"/>
                    <a:pt x="175" y="469"/>
                    <a:pt x="160" y="467"/>
                  </a:cubicBezTo>
                  <a:cubicBezTo>
                    <a:pt x="154" y="467"/>
                    <a:pt x="147" y="468"/>
                    <a:pt x="143" y="464"/>
                  </a:cubicBezTo>
                  <a:cubicBezTo>
                    <a:pt x="137" y="460"/>
                    <a:pt x="128" y="452"/>
                    <a:pt x="123" y="450"/>
                  </a:cubicBezTo>
                  <a:cubicBezTo>
                    <a:pt x="114" y="448"/>
                    <a:pt x="44" y="438"/>
                    <a:pt x="33" y="434"/>
                  </a:cubicBezTo>
                  <a:cubicBezTo>
                    <a:pt x="21" y="430"/>
                    <a:pt x="13" y="420"/>
                    <a:pt x="12" y="393"/>
                  </a:cubicBezTo>
                  <a:cubicBezTo>
                    <a:pt x="10" y="366"/>
                    <a:pt x="0" y="256"/>
                    <a:pt x="11" y="203"/>
                  </a:cubicBezTo>
                  <a:cubicBezTo>
                    <a:pt x="21" y="150"/>
                    <a:pt x="28" y="106"/>
                    <a:pt x="61" y="85"/>
                  </a:cubicBezTo>
                  <a:cubicBezTo>
                    <a:pt x="71" y="75"/>
                    <a:pt x="322" y="0"/>
                    <a:pt x="325" y="22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580"/>
            <p:cNvSpPr/>
            <p:nvPr/>
          </p:nvSpPr>
          <p:spPr bwMode="auto">
            <a:xfrm>
              <a:off x="7661276" y="-2587626"/>
              <a:ext cx="254000" cy="358775"/>
            </a:xfrm>
            <a:custGeom>
              <a:avLst/>
              <a:gdLst>
                <a:gd name="T0" fmla="*/ 60 w 68"/>
                <a:gd name="T1" fmla="*/ 96 h 96"/>
                <a:gd name="T2" fmla="*/ 25 w 68"/>
                <a:gd name="T3" fmla="*/ 16 h 96"/>
                <a:gd name="T4" fmla="*/ 68 w 68"/>
                <a:gd name="T5" fmla="*/ 32 h 96"/>
                <a:gd name="T6" fmla="*/ 60 w 68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96">
                  <a:moveTo>
                    <a:pt x="60" y="96"/>
                  </a:moveTo>
                  <a:cubicBezTo>
                    <a:pt x="5" y="96"/>
                    <a:pt x="0" y="32"/>
                    <a:pt x="25" y="16"/>
                  </a:cubicBezTo>
                  <a:cubicBezTo>
                    <a:pt x="50" y="0"/>
                    <a:pt x="68" y="32"/>
                    <a:pt x="68" y="32"/>
                  </a:cubicBezTo>
                  <a:lnTo>
                    <a:pt x="60" y="96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581"/>
            <p:cNvSpPr/>
            <p:nvPr/>
          </p:nvSpPr>
          <p:spPr bwMode="auto">
            <a:xfrm>
              <a:off x="8988426" y="-2562226"/>
              <a:ext cx="252413" cy="319088"/>
            </a:xfrm>
            <a:custGeom>
              <a:avLst/>
              <a:gdLst>
                <a:gd name="T0" fmla="*/ 8 w 67"/>
                <a:gd name="T1" fmla="*/ 82 h 85"/>
                <a:gd name="T2" fmla="*/ 49 w 67"/>
                <a:gd name="T3" fmla="*/ 67 h 85"/>
                <a:gd name="T4" fmla="*/ 31 w 67"/>
                <a:gd name="T5" fmla="*/ 1 h 85"/>
                <a:gd name="T6" fmla="*/ 2 w 67"/>
                <a:gd name="T7" fmla="*/ 36 h 85"/>
                <a:gd name="T8" fmla="*/ 8 w 67"/>
                <a:gd name="T9" fmla="*/ 8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5">
                  <a:moveTo>
                    <a:pt x="8" y="82"/>
                  </a:moveTo>
                  <a:cubicBezTo>
                    <a:pt x="8" y="82"/>
                    <a:pt x="31" y="85"/>
                    <a:pt x="49" y="67"/>
                  </a:cubicBezTo>
                  <a:cubicBezTo>
                    <a:pt x="67" y="49"/>
                    <a:pt x="63" y="2"/>
                    <a:pt x="31" y="1"/>
                  </a:cubicBezTo>
                  <a:cubicBezTo>
                    <a:pt x="0" y="0"/>
                    <a:pt x="2" y="36"/>
                    <a:pt x="2" y="36"/>
                  </a:cubicBezTo>
                  <a:lnTo>
                    <a:pt x="8" y="82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582"/>
            <p:cNvSpPr/>
            <p:nvPr/>
          </p:nvSpPr>
          <p:spPr bwMode="auto">
            <a:xfrm>
              <a:off x="7867651" y="-3525838"/>
              <a:ext cx="1169988" cy="1763713"/>
            </a:xfrm>
            <a:custGeom>
              <a:avLst/>
              <a:gdLst>
                <a:gd name="T0" fmla="*/ 305 w 312"/>
                <a:gd name="T1" fmla="*/ 222 h 470"/>
                <a:gd name="T2" fmla="*/ 309 w 312"/>
                <a:gd name="T3" fmla="*/ 344 h 470"/>
                <a:gd name="T4" fmla="*/ 306 w 312"/>
                <a:gd name="T5" fmla="*/ 387 h 470"/>
                <a:gd name="T6" fmla="*/ 267 w 312"/>
                <a:gd name="T7" fmla="*/ 429 h 470"/>
                <a:gd name="T8" fmla="*/ 201 w 312"/>
                <a:gd name="T9" fmla="*/ 450 h 470"/>
                <a:gd name="T10" fmla="*/ 143 w 312"/>
                <a:gd name="T11" fmla="*/ 469 h 470"/>
                <a:gd name="T12" fmla="*/ 97 w 312"/>
                <a:gd name="T13" fmla="*/ 455 h 470"/>
                <a:gd name="T14" fmla="*/ 26 w 312"/>
                <a:gd name="T15" fmla="*/ 433 h 470"/>
                <a:gd name="T16" fmla="*/ 5 w 312"/>
                <a:gd name="T17" fmla="*/ 392 h 470"/>
                <a:gd name="T18" fmla="*/ 10 w 312"/>
                <a:gd name="T19" fmla="*/ 202 h 470"/>
                <a:gd name="T20" fmla="*/ 52 w 312"/>
                <a:gd name="T21" fmla="*/ 85 h 470"/>
                <a:gd name="T22" fmla="*/ 305 w 312"/>
                <a:gd name="T23" fmla="*/ 2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470">
                  <a:moveTo>
                    <a:pt x="305" y="222"/>
                  </a:moveTo>
                  <a:cubicBezTo>
                    <a:pt x="305" y="222"/>
                    <a:pt x="312" y="294"/>
                    <a:pt x="309" y="344"/>
                  </a:cubicBezTo>
                  <a:cubicBezTo>
                    <a:pt x="308" y="359"/>
                    <a:pt x="308" y="378"/>
                    <a:pt x="306" y="387"/>
                  </a:cubicBezTo>
                  <a:cubicBezTo>
                    <a:pt x="300" y="425"/>
                    <a:pt x="288" y="423"/>
                    <a:pt x="267" y="429"/>
                  </a:cubicBezTo>
                  <a:cubicBezTo>
                    <a:pt x="261" y="430"/>
                    <a:pt x="231" y="438"/>
                    <a:pt x="201" y="450"/>
                  </a:cubicBezTo>
                  <a:cubicBezTo>
                    <a:pt x="181" y="457"/>
                    <a:pt x="164" y="469"/>
                    <a:pt x="143" y="469"/>
                  </a:cubicBezTo>
                  <a:cubicBezTo>
                    <a:pt x="126" y="470"/>
                    <a:pt x="112" y="459"/>
                    <a:pt x="97" y="455"/>
                  </a:cubicBezTo>
                  <a:cubicBezTo>
                    <a:pt x="60" y="445"/>
                    <a:pt x="30" y="434"/>
                    <a:pt x="26" y="433"/>
                  </a:cubicBezTo>
                  <a:cubicBezTo>
                    <a:pt x="15" y="429"/>
                    <a:pt x="7" y="419"/>
                    <a:pt x="5" y="392"/>
                  </a:cubicBezTo>
                  <a:cubicBezTo>
                    <a:pt x="4" y="365"/>
                    <a:pt x="0" y="255"/>
                    <a:pt x="10" y="202"/>
                  </a:cubicBezTo>
                  <a:cubicBezTo>
                    <a:pt x="20" y="149"/>
                    <a:pt x="21" y="105"/>
                    <a:pt x="52" y="85"/>
                  </a:cubicBezTo>
                  <a:cubicBezTo>
                    <a:pt x="62" y="75"/>
                    <a:pt x="302" y="0"/>
                    <a:pt x="305" y="22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583"/>
            <p:cNvSpPr/>
            <p:nvPr/>
          </p:nvSpPr>
          <p:spPr bwMode="auto">
            <a:xfrm>
              <a:off x="7931151" y="-3508376"/>
              <a:ext cx="1076325" cy="814388"/>
            </a:xfrm>
            <a:custGeom>
              <a:avLst/>
              <a:gdLst>
                <a:gd name="T0" fmla="*/ 132 w 287"/>
                <a:gd name="T1" fmla="*/ 213 h 217"/>
                <a:gd name="T2" fmla="*/ 0 w 287"/>
                <a:gd name="T3" fmla="*/ 156 h 217"/>
                <a:gd name="T4" fmla="*/ 35 w 287"/>
                <a:gd name="T5" fmla="*/ 80 h 217"/>
                <a:gd name="T6" fmla="*/ 287 w 287"/>
                <a:gd name="T7" fmla="*/ 196 h 217"/>
                <a:gd name="T8" fmla="*/ 176 w 287"/>
                <a:gd name="T9" fmla="*/ 217 h 217"/>
                <a:gd name="T10" fmla="*/ 132 w 287"/>
                <a:gd name="T11" fmla="*/ 21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17">
                  <a:moveTo>
                    <a:pt x="132" y="213"/>
                  </a:moveTo>
                  <a:cubicBezTo>
                    <a:pt x="86" y="200"/>
                    <a:pt x="40" y="180"/>
                    <a:pt x="0" y="156"/>
                  </a:cubicBezTo>
                  <a:cubicBezTo>
                    <a:pt x="5" y="122"/>
                    <a:pt x="12" y="95"/>
                    <a:pt x="35" y="80"/>
                  </a:cubicBezTo>
                  <a:cubicBezTo>
                    <a:pt x="44" y="70"/>
                    <a:pt x="269" y="0"/>
                    <a:pt x="287" y="196"/>
                  </a:cubicBezTo>
                  <a:cubicBezTo>
                    <a:pt x="250" y="204"/>
                    <a:pt x="213" y="213"/>
                    <a:pt x="176" y="217"/>
                  </a:cubicBezTo>
                  <a:cubicBezTo>
                    <a:pt x="162" y="216"/>
                    <a:pt x="147" y="214"/>
                    <a:pt x="132" y="21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584"/>
            <p:cNvSpPr/>
            <p:nvPr/>
          </p:nvSpPr>
          <p:spPr bwMode="auto">
            <a:xfrm>
              <a:off x="8899526" y="-3095626"/>
              <a:ext cx="258763" cy="882650"/>
            </a:xfrm>
            <a:custGeom>
              <a:avLst/>
              <a:gdLst>
                <a:gd name="T0" fmla="*/ 62 w 69"/>
                <a:gd name="T1" fmla="*/ 0 h 235"/>
                <a:gd name="T2" fmla="*/ 64 w 69"/>
                <a:gd name="T3" fmla="*/ 145 h 235"/>
                <a:gd name="T4" fmla="*/ 50 w 69"/>
                <a:gd name="T5" fmla="*/ 143 h 235"/>
                <a:gd name="T6" fmla="*/ 26 w 69"/>
                <a:gd name="T7" fmla="*/ 172 h 235"/>
                <a:gd name="T8" fmla="*/ 31 w 69"/>
                <a:gd name="T9" fmla="*/ 231 h 235"/>
                <a:gd name="T10" fmla="*/ 20 w 69"/>
                <a:gd name="T11" fmla="*/ 235 h 235"/>
                <a:gd name="T12" fmla="*/ 9 w 69"/>
                <a:gd name="T13" fmla="*/ 230 h 235"/>
                <a:gd name="T14" fmla="*/ 0 w 69"/>
                <a:gd name="T15" fmla="*/ 22 h 235"/>
                <a:gd name="T16" fmla="*/ 62 w 69"/>
                <a:gd name="T1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235">
                  <a:moveTo>
                    <a:pt x="62" y="0"/>
                  </a:moveTo>
                  <a:cubicBezTo>
                    <a:pt x="62" y="0"/>
                    <a:pt x="69" y="106"/>
                    <a:pt x="64" y="145"/>
                  </a:cubicBezTo>
                  <a:cubicBezTo>
                    <a:pt x="64" y="145"/>
                    <a:pt x="58" y="143"/>
                    <a:pt x="50" y="143"/>
                  </a:cubicBezTo>
                  <a:cubicBezTo>
                    <a:pt x="42" y="144"/>
                    <a:pt x="28" y="149"/>
                    <a:pt x="26" y="172"/>
                  </a:cubicBezTo>
                  <a:cubicBezTo>
                    <a:pt x="21" y="214"/>
                    <a:pt x="31" y="231"/>
                    <a:pt x="31" y="231"/>
                  </a:cubicBezTo>
                  <a:cubicBezTo>
                    <a:pt x="31" y="231"/>
                    <a:pt x="30" y="235"/>
                    <a:pt x="20" y="235"/>
                  </a:cubicBezTo>
                  <a:cubicBezTo>
                    <a:pt x="10" y="235"/>
                    <a:pt x="9" y="230"/>
                    <a:pt x="9" y="230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585"/>
            <p:cNvSpPr/>
            <p:nvPr/>
          </p:nvSpPr>
          <p:spPr bwMode="auto">
            <a:xfrm>
              <a:off x="9023351" y="-2663826"/>
              <a:ext cx="123825" cy="139700"/>
            </a:xfrm>
            <a:custGeom>
              <a:avLst/>
              <a:gdLst>
                <a:gd name="T0" fmla="*/ 0 w 33"/>
                <a:gd name="T1" fmla="*/ 37 h 37"/>
                <a:gd name="T2" fmla="*/ 1 w 33"/>
                <a:gd name="T3" fmla="*/ 19 h 37"/>
                <a:gd name="T4" fmla="*/ 6 w 33"/>
                <a:gd name="T5" fmla="*/ 13 h 37"/>
                <a:gd name="T6" fmla="*/ 29 w 33"/>
                <a:gd name="T7" fmla="*/ 0 h 37"/>
                <a:gd name="T8" fmla="*/ 33 w 33"/>
                <a:gd name="T9" fmla="*/ 0 h 37"/>
                <a:gd name="T10" fmla="*/ 31 w 33"/>
                <a:gd name="T11" fmla="*/ 30 h 37"/>
                <a:gd name="T12" fmla="*/ 17 w 33"/>
                <a:gd name="T13" fmla="*/ 28 h 37"/>
                <a:gd name="T14" fmla="*/ 0 w 33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7">
                  <a:moveTo>
                    <a:pt x="0" y="37"/>
                  </a:moveTo>
                  <a:cubicBezTo>
                    <a:pt x="1" y="31"/>
                    <a:pt x="2" y="26"/>
                    <a:pt x="1" y="19"/>
                  </a:cubicBezTo>
                  <a:cubicBezTo>
                    <a:pt x="3" y="17"/>
                    <a:pt x="5" y="15"/>
                    <a:pt x="6" y="13"/>
                  </a:cubicBezTo>
                  <a:cubicBezTo>
                    <a:pt x="14" y="9"/>
                    <a:pt x="21" y="4"/>
                    <a:pt x="29" y="0"/>
                  </a:cubicBezTo>
                  <a:cubicBezTo>
                    <a:pt x="30" y="0"/>
                    <a:pt x="32" y="0"/>
                    <a:pt x="33" y="0"/>
                  </a:cubicBezTo>
                  <a:cubicBezTo>
                    <a:pt x="33" y="12"/>
                    <a:pt x="32" y="22"/>
                    <a:pt x="31" y="30"/>
                  </a:cubicBezTo>
                  <a:cubicBezTo>
                    <a:pt x="31" y="30"/>
                    <a:pt x="25" y="28"/>
                    <a:pt x="17" y="28"/>
                  </a:cubicBezTo>
                  <a:cubicBezTo>
                    <a:pt x="12" y="29"/>
                    <a:pt x="6" y="31"/>
                    <a:pt x="0" y="37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586"/>
            <p:cNvSpPr/>
            <p:nvPr/>
          </p:nvSpPr>
          <p:spPr bwMode="auto">
            <a:xfrm>
              <a:off x="8902701" y="-3019426"/>
              <a:ext cx="239713" cy="212725"/>
            </a:xfrm>
            <a:custGeom>
              <a:avLst/>
              <a:gdLst>
                <a:gd name="T0" fmla="*/ 63 w 64"/>
                <a:gd name="T1" fmla="*/ 0 h 57"/>
                <a:gd name="T2" fmla="*/ 64 w 64"/>
                <a:gd name="T3" fmla="*/ 31 h 57"/>
                <a:gd name="T4" fmla="*/ 2 w 64"/>
                <a:gd name="T5" fmla="*/ 57 h 57"/>
                <a:gd name="T6" fmla="*/ 0 w 64"/>
                <a:gd name="T7" fmla="*/ 30 h 57"/>
                <a:gd name="T8" fmla="*/ 63 w 64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7">
                  <a:moveTo>
                    <a:pt x="63" y="0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33" y="57"/>
                    <a:pt x="2" y="57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587"/>
            <p:cNvSpPr/>
            <p:nvPr/>
          </p:nvSpPr>
          <p:spPr bwMode="auto">
            <a:xfrm>
              <a:off x="7585076" y="-3484563"/>
              <a:ext cx="1685925" cy="1260475"/>
            </a:xfrm>
            <a:custGeom>
              <a:avLst/>
              <a:gdLst>
                <a:gd name="T0" fmla="*/ 377 w 449"/>
                <a:gd name="T1" fmla="*/ 7 h 336"/>
                <a:gd name="T2" fmla="*/ 291 w 449"/>
                <a:gd name="T3" fmla="*/ 41 h 336"/>
                <a:gd name="T4" fmla="*/ 145 w 449"/>
                <a:gd name="T5" fmla="*/ 2 h 336"/>
                <a:gd name="T6" fmla="*/ 65 w 449"/>
                <a:gd name="T7" fmla="*/ 77 h 336"/>
                <a:gd name="T8" fmla="*/ 11 w 449"/>
                <a:gd name="T9" fmla="*/ 102 h 336"/>
                <a:gd name="T10" fmla="*/ 43 w 449"/>
                <a:gd name="T11" fmla="*/ 257 h 336"/>
                <a:gd name="T12" fmla="*/ 47 w 449"/>
                <a:gd name="T13" fmla="*/ 254 h 336"/>
                <a:gd name="T14" fmla="*/ 78 w 449"/>
                <a:gd name="T15" fmla="*/ 261 h 336"/>
                <a:gd name="T16" fmla="*/ 77 w 449"/>
                <a:gd name="T17" fmla="*/ 330 h 336"/>
                <a:gd name="T18" fmla="*/ 89 w 449"/>
                <a:gd name="T19" fmla="*/ 336 h 336"/>
                <a:gd name="T20" fmla="*/ 100 w 449"/>
                <a:gd name="T21" fmla="*/ 325 h 336"/>
                <a:gd name="T22" fmla="*/ 100 w 449"/>
                <a:gd name="T23" fmla="*/ 196 h 336"/>
                <a:gd name="T24" fmla="*/ 103 w 449"/>
                <a:gd name="T25" fmla="*/ 139 h 336"/>
                <a:gd name="T26" fmla="*/ 319 w 449"/>
                <a:gd name="T27" fmla="*/ 185 h 336"/>
                <a:gd name="T28" fmla="*/ 449 w 449"/>
                <a:gd name="T29" fmla="*/ 42 h 336"/>
                <a:gd name="T30" fmla="*/ 412 w 449"/>
                <a:gd name="T31" fmla="*/ 82 h 336"/>
                <a:gd name="T32" fmla="*/ 408 w 449"/>
                <a:gd name="T33" fmla="*/ 5 h 336"/>
                <a:gd name="T34" fmla="*/ 385 w 449"/>
                <a:gd name="T35" fmla="*/ 45 h 336"/>
                <a:gd name="T36" fmla="*/ 377 w 449"/>
                <a:gd name="T37" fmla="*/ 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9" h="336">
                  <a:moveTo>
                    <a:pt x="377" y="7"/>
                  </a:moveTo>
                  <a:cubicBezTo>
                    <a:pt x="377" y="7"/>
                    <a:pt x="376" y="55"/>
                    <a:pt x="291" y="41"/>
                  </a:cubicBezTo>
                  <a:cubicBezTo>
                    <a:pt x="233" y="31"/>
                    <a:pt x="192" y="0"/>
                    <a:pt x="145" y="2"/>
                  </a:cubicBezTo>
                  <a:cubicBezTo>
                    <a:pt x="98" y="4"/>
                    <a:pt x="65" y="47"/>
                    <a:pt x="65" y="77"/>
                  </a:cubicBezTo>
                  <a:cubicBezTo>
                    <a:pt x="65" y="77"/>
                    <a:pt x="29" y="54"/>
                    <a:pt x="11" y="102"/>
                  </a:cubicBezTo>
                  <a:cubicBezTo>
                    <a:pt x="0" y="132"/>
                    <a:pt x="16" y="182"/>
                    <a:pt x="43" y="257"/>
                  </a:cubicBezTo>
                  <a:cubicBezTo>
                    <a:pt x="43" y="257"/>
                    <a:pt x="45" y="255"/>
                    <a:pt x="47" y="254"/>
                  </a:cubicBezTo>
                  <a:cubicBezTo>
                    <a:pt x="53" y="251"/>
                    <a:pt x="65" y="248"/>
                    <a:pt x="78" y="261"/>
                  </a:cubicBezTo>
                  <a:cubicBezTo>
                    <a:pt x="89" y="273"/>
                    <a:pt x="77" y="330"/>
                    <a:pt x="77" y="330"/>
                  </a:cubicBezTo>
                  <a:cubicBezTo>
                    <a:pt x="77" y="330"/>
                    <a:pt x="76" y="336"/>
                    <a:pt x="89" y="336"/>
                  </a:cubicBezTo>
                  <a:cubicBezTo>
                    <a:pt x="102" y="336"/>
                    <a:pt x="100" y="325"/>
                    <a:pt x="100" y="325"/>
                  </a:cubicBezTo>
                  <a:cubicBezTo>
                    <a:pt x="100" y="325"/>
                    <a:pt x="102" y="268"/>
                    <a:pt x="100" y="196"/>
                  </a:cubicBezTo>
                  <a:cubicBezTo>
                    <a:pt x="100" y="166"/>
                    <a:pt x="98" y="148"/>
                    <a:pt x="103" y="139"/>
                  </a:cubicBezTo>
                  <a:cubicBezTo>
                    <a:pt x="103" y="139"/>
                    <a:pt x="209" y="209"/>
                    <a:pt x="319" y="185"/>
                  </a:cubicBezTo>
                  <a:cubicBezTo>
                    <a:pt x="429" y="161"/>
                    <a:pt x="443" y="91"/>
                    <a:pt x="449" y="42"/>
                  </a:cubicBezTo>
                  <a:cubicBezTo>
                    <a:pt x="449" y="42"/>
                    <a:pt x="438" y="72"/>
                    <a:pt x="412" y="82"/>
                  </a:cubicBezTo>
                  <a:cubicBezTo>
                    <a:pt x="412" y="82"/>
                    <a:pt x="435" y="43"/>
                    <a:pt x="408" y="5"/>
                  </a:cubicBezTo>
                  <a:cubicBezTo>
                    <a:pt x="408" y="5"/>
                    <a:pt x="400" y="36"/>
                    <a:pt x="385" y="45"/>
                  </a:cubicBezTo>
                  <a:cubicBezTo>
                    <a:pt x="385" y="45"/>
                    <a:pt x="392" y="39"/>
                    <a:pt x="377" y="7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588"/>
            <p:cNvSpPr/>
            <p:nvPr/>
          </p:nvSpPr>
          <p:spPr bwMode="auto">
            <a:xfrm>
              <a:off x="7716838" y="-2611438"/>
              <a:ext cx="180975" cy="117475"/>
            </a:xfrm>
            <a:custGeom>
              <a:avLst/>
              <a:gdLst>
                <a:gd name="T0" fmla="*/ 0 w 48"/>
                <a:gd name="T1" fmla="*/ 0 h 31"/>
                <a:gd name="T2" fmla="*/ 42 w 48"/>
                <a:gd name="T3" fmla="*/ 8 h 31"/>
                <a:gd name="T4" fmla="*/ 43 w 48"/>
                <a:gd name="T5" fmla="*/ 9 h 31"/>
                <a:gd name="T6" fmla="*/ 45 w 48"/>
                <a:gd name="T7" fmla="*/ 31 h 31"/>
                <a:gd name="T8" fmla="*/ 45 w 48"/>
                <a:gd name="T9" fmla="*/ 31 h 31"/>
                <a:gd name="T10" fmla="*/ 43 w 48"/>
                <a:gd name="T11" fmla="*/ 28 h 31"/>
                <a:gd name="T12" fmla="*/ 12 w 48"/>
                <a:gd name="T13" fmla="*/ 21 h 31"/>
                <a:gd name="T14" fmla="*/ 8 w 48"/>
                <a:gd name="T15" fmla="*/ 24 h 31"/>
                <a:gd name="T16" fmla="*/ 0 w 48"/>
                <a:gd name="T17" fmla="*/ 0 h 31"/>
                <a:gd name="T18" fmla="*/ 0 w 48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31">
                  <a:moveTo>
                    <a:pt x="0" y="0"/>
                  </a:moveTo>
                  <a:cubicBezTo>
                    <a:pt x="15" y="0"/>
                    <a:pt x="29" y="2"/>
                    <a:pt x="42" y="8"/>
                  </a:cubicBezTo>
                  <a:cubicBezTo>
                    <a:pt x="42" y="8"/>
                    <a:pt x="43" y="8"/>
                    <a:pt x="43" y="9"/>
                  </a:cubicBezTo>
                  <a:cubicBezTo>
                    <a:pt x="45" y="15"/>
                    <a:pt x="48" y="23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4" y="30"/>
                    <a:pt x="44" y="29"/>
                    <a:pt x="43" y="28"/>
                  </a:cubicBezTo>
                  <a:cubicBezTo>
                    <a:pt x="30" y="15"/>
                    <a:pt x="18" y="18"/>
                    <a:pt x="12" y="21"/>
                  </a:cubicBezTo>
                  <a:cubicBezTo>
                    <a:pt x="10" y="22"/>
                    <a:pt x="8" y="24"/>
                    <a:pt x="8" y="24"/>
                  </a:cubicBezTo>
                  <a:cubicBezTo>
                    <a:pt x="5" y="16"/>
                    <a:pt x="2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589"/>
            <p:cNvSpPr/>
            <p:nvPr/>
          </p:nvSpPr>
          <p:spPr bwMode="auto">
            <a:xfrm>
              <a:off x="8718551" y="-2735263"/>
              <a:ext cx="228600" cy="176213"/>
            </a:xfrm>
            <a:custGeom>
              <a:avLst/>
              <a:gdLst>
                <a:gd name="T0" fmla="*/ 0 w 61"/>
                <a:gd name="T1" fmla="*/ 16 h 47"/>
                <a:gd name="T2" fmla="*/ 36 w 61"/>
                <a:gd name="T3" fmla="*/ 6 h 47"/>
                <a:gd name="T4" fmla="*/ 57 w 61"/>
                <a:gd name="T5" fmla="*/ 47 h 47"/>
                <a:gd name="T6" fmla="*/ 0 w 61"/>
                <a:gd name="T7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47">
                  <a:moveTo>
                    <a:pt x="0" y="16"/>
                  </a:moveTo>
                  <a:cubicBezTo>
                    <a:pt x="0" y="16"/>
                    <a:pt x="11" y="0"/>
                    <a:pt x="36" y="6"/>
                  </a:cubicBezTo>
                  <a:cubicBezTo>
                    <a:pt x="61" y="13"/>
                    <a:pt x="57" y="47"/>
                    <a:pt x="57" y="47"/>
                  </a:cubicBezTo>
                  <a:cubicBezTo>
                    <a:pt x="57" y="47"/>
                    <a:pt x="31" y="18"/>
                    <a:pt x="0" y="1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590"/>
            <p:cNvSpPr/>
            <p:nvPr/>
          </p:nvSpPr>
          <p:spPr bwMode="auto">
            <a:xfrm>
              <a:off x="8077201" y="-2716213"/>
              <a:ext cx="198438" cy="131763"/>
            </a:xfrm>
            <a:custGeom>
              <a:avLst/>
              <a:gdLst>
                <a:gd name="T0" fmla="*/ 42 w 53"/>
                <a:gd name="T1" fmla="*/ 5 h 35"/>
                <a:gd name="T2" fmla="*/ 52 w 53"/>
                <a:gd name="T3" fmla="*/ 19 h 35"/>
                <a:gd name="T4" fmla="*/ 3 w 53"/>
                <a:gd name="T5" fmla="*/ 35 h 35"/>
                <a:gd name="T6" fmla="*/ 5 w 53"/>
                <a:gd name="T7" fmla="*/ 15 h 35"/>
                <a:gd name="T8" fmla="*/ 42 w 53"/>
                <a:gd name="T9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5">
                  <a:moveTo>
                    <a:pt x="42" y="5"/>
                  </a:moveTo>
                  <a:cubicBezTo>
                    <a:pt x="42" y="5"/>
                    <a:pt x="53" y="8"/>
                    <a:pt x="52" y="19"/>
                  </a:cubicBezTo>
                  <a:cubicBezTo>
                    <a:pt x="52" y="19"/>
                    <a:pt x="19" y="17"/>
                    <a:pt x="3" y="35"/>
                  </a:cubicBezTo>
                  <a:cubicBezTo>
                    <a:pt x="3" y="35"/>
                    <a:pt x="0" y="22"/>
                    <a:pt x="5" y="15"/>
                  </a:cubicBezTo>
                  <a:cubicBezTo>
                    <a:pt x="9" y="8"/>
                    <a:pt x="26" y="0"/>
                    <a:pt x="42" y="5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591"/>
            <p:cNvSpPr/>
            <p:nvPr/>
          </p:nvSpPr>
          <p:spPr bwMode="auto">
            <a:xfrm>
              <a:off x="7735888" y="-2505076"/>
              <a:ext cx="134938" cy="176213"/>
            </a:xfrm>
            <a:custGeom>
              <a:avLst/>
              <a:gdLst>
                <a:gd name="T0" fmla="*/ 28 w 36"/>
                <a:gd name="T1" fmla="*/ 47 h 47"/>
                <a:gd name="T2" fmla="*/ 14 w 36"/>
                <a:gd name="T3" fmla="*/ 7 h 47"/>
                <a:gd name="T4" fmla="*/ 10 w 36"/>
                <a:gd name="T5" fmla="*/ 37 h 47"/>
                <a:gd name="T6" fmla="*/ 28 w 36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7">
                  <a:moveTo>
                    <a:pt x="28" y="47"/>
                  </a:moveTo>
                  <a:cubicBezTo>
                    <a:pt x="28" y="47"/>
                    <a:pt x="36" y="0"/>
                    <a:pt x="14" y="7"/>
                  </a:cubicBezTo>
                  <a:cubicBezTo>
                    <a:pt x="0" y="12"/>
                    <a:pt x="2" y="27"/>
                    <a:pt x="10" y="37"/>
                  </a:cubicBezTo>
                  <a:cubicBezTo>
                    <a:pt x="14" y="43"/>
                    <a:pt x="22" y="47"/>
                    <a:pt x="28" y="4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592"/>
            <p:cNvSpPr/>
            <p:nvPr/>
          </p:nvSpPr>
          <p:spPr bwMode="auto">
            <a:xfrm>
              <a:off x="7739063" y="-2471738"/>
              <a:ext cx="104775" cy="138113"/>
            </a:xfrm>
            <a:custGeom>
              <a:avLst/>
              <a:gdLst>
                <a:gd name="T0" fmla="*/ 27 w 28"/>
                <a:gd name="T1" fmla="*/ 37 h 37"/>
                <a:gd name="T2" fmla="*/ 28 w 28"/>
                <a:gd name="T3" fmla="*/ 25 h 37"/>
                <a:gd name="T4" fmla="*/ 4 w 28"/>
                <a:gd name="T5" fmla="*/ 19 h 37"/>
                <a:gd name="T6" fmla="*/ 27 w 28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37">
                  <a:moveTo>
                    <a:pt x="27" y="37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0" y="0"/>
                    <a:pt x="4" y="19"/>
                  </a:cubicBezTo>
                  <a:cubicBezTo>
                    <a:pt x="8" y="37"/>
                    <a:pt x="27" y="37"/>
                    <a:pt x="27" y="37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593"/>
            <p:cNvSpPr/>
            <p:nvPr/>
          </p:nvSpPr>
          <p:spPr bwMode="auto">
            <a:xfrm>
              <a:off x="9023351" y="-2513013"/>
              <a:ext cx="160338" cy="195263"/>
            </a:xfrm>
            <a:custGeom>
              <a:avLst/>
              <a:gdLst>
                <a:gd name="T0" fmla="*/ 7 w 43"/>
                <a:gd name="T1" fmla="*/ 51 h 52"/>
                <a:gd name="T2" fmla="*/ 27 w 43"/>
                <a:gd name="T3" fmla="*/ 10 h 52"/>
                <a:gd name="T4" fmla="*/ 30 w 43"/>
                <a:gd name="T5" fmla="*/ 42 h 52"/>
                <a:gd name="T6" fmla="*/ 7 w 43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52">
                  <a:moveTo>
                    <a:pt x="7" y="51"/>
                  </a:moveTo>
                  <a:cubicBezTo>
                    <a:pt x="7" y="51"/>
                    <a:pt x="0" y="0"/>
                    <a:pt x="27" y="10"/>
                  </a:cubicBezTo>
                  <a:cubicBezTo>
                    <a:pt x="43" y="16"/>
                    <a:pt x="40" y="32"/>
                    <a:pt x="30" y="42"/>
                  </a:cubicBezTo>
                  <a:cubicBezTo>
                    <a:pt x="24" y="48"/>
                    <a:pt x="14" y="52"/>
                    <a:pt x="7" y="5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594"/>
            <p:cNvSpPr/>
            <p:nvPr/>
          </p:nvSpPr>
          <p:spPr bwMode="auto">
            <a:xfrm>
              <a:off x="9045576" y="-2463801"/>
              <a:ext cx="134938" cy="146050"/>
            </a:xfrm>
            <a:custGeom>
              <a:avLst/>
              <a:gdLst>
                <a:gd name="T0" fmla="*/ 1 w 36"/>
                <a:gd name="T1" fmla="*/ 37 h 39"/>
                <a:gd name="T2" fmla="*/ 0 w 36"/>
                <a:gd name="T3" fmla="*/ 24 h 39"/>
                <a:gd name="T4" fmla="*/ 31 w 36"/>
                <a:gd name="T5" fmla="*/ 19 h 39"/>
                <a:gd name="T6" fmla="*/ 1 w 36"/>
                <a:gd name="T7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1" y="37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36" y="0"/>
                    <a:pt x="31" y="19"/>
                  </a:cubicBezTo>
                  <a:cubicBezTo>
                    <a:pt x="25" y="39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595"/>
            <p:cNvSpPr/>
            <p:nvPr/>
          </p:nvSpPr>
          <p:spPr bwMode="auto">
            <a:xfrm>
              <a:off x="8355013" y="-1827213"/>
              <a:ext cx="112713" cy="38100"/>
            </a:xfrm>
            <a:custGeom>
              <a:avLst/>
              <a:gdLst>
                <a:gd name="T0" fmla="*/ 0 w 30"/>
                <a:gd name="T1" fmla="*/ 6 h 10"/>
                <a:gd name="T2" fmla="*/ 15 w 30"/>
                <a:gd name="T3" fmla="*/ 10 h 10"/>
                <a:gd name="T4" fmla="*/ 30 w 30"/>
                <a:gd name="T5" fmla="*/ 4 h 10"/>
                <a:gd name="T6" fmla="*/ 15 w 30"/>
                <a:gd name="T7" fmla="*/ 0 h 10"/>
                <a:gd name="T8" fmla="*/ 0 w 30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0" y="6"/>
                  </a:moveTo>
                  <a:cubicBezTo>
                    <a:pt x="0" y="9"/>
                    <a:pt x="7" y="10"/>
                    <a:pt x="15" y="10"/>
                  </a:cubicBezTo>
                  <a:cubicBezTo>
                    <a:pt x="24" y="10"/>
                    <a:pt x="30" y="7"/>
                    <a:pt x="30" y="4"/>
                  </a:cubicBezTo>
                  <a:cubicBezTo>
                    <a:pt x="30" y="2"/>
                    <a:pt x="23" y="0"/>
                    <a:pt x="15" y="0"/>
                  </a:cubicBezTo>
                  <a:cubicBezTo>
                    <a:pt x="6" y="1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596"/>
            <p:cNvSpPr/>
            <p:nvPr/>
          </p:nvSpPr>
          <p:spPr bwMode="auto">
            <a:xfrm>
              <a:off x="7672388" y="-2408238"/>
              <a:ext cx="209550" cy="187325"/>
            </a:xfrm>
            <a:custGeom>
              <a:avLst/>
              <a:gdLst>
                <a:gd name="T0" fmla="*/ 50 w 56"/>
                <a:gd name="T1" fmla="*/ 50 h 50"/>
                <a:gd name="T2" fmla="*/ 56 w 56"/>
                <a:gd name="T3" fmla="*/ 48 h 50"/>
                <a:gd name="T4" fmla="*/ 11 w 56"/>
                <a:gd name="T5" fmla="*/ 0 h 50"/>
                <a:gd name="T6" fmla="*/ 50 w 56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0">
                  <a:moveTo>
                    <a:pt x="50" y="50"/>
                  </a:move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11" y="31"/>
                    <a:pt x="11" y="0"/>
                  </a:cubicBezTo>
                  <a:cubicBezTo>
                    <a:pt x="11" y="0"/>
                    <a:pt x="0" y="34"/>
                    <a:pt x="50" y="5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597"/>
            <p:cNvSpPr/>
            <p:nvPr/>
          </p:nvSpPr>
          <p:spPr bwMode="auto">
            <a:xfrm>
              <a:off x="8963026" y="-3302001"/>
              <a:ext cx="187325" cy="203200"/>
            </a:xfrm>
            <a:custGeom>
              <a:avLst/>
              <a:gdLst>
                <a:gd name="T0" fmla="*/ 49 w 50"/>
                <a:gd name="T1" fmla="*/ 1 h 54"/>
                <a:gd name="T2" fmla="*/ 45 w 50"/>
                <a:gd name="T3" fmla="*/ 17 h 54"/>
                <a:gd name="T4" fmla="*/ 36 w 50"/>
                <a:gd name="T5" fmla="*/ 33 h 54"/>
                <a:gd name="T6" fmla="*/ 6 w 50"/>
                <a:gd name="T7" fmla="*/ 53 h 54"/>
                <a:gd name="T8" fmla="*/ 0 w 50"/>
                <a:gd name="T9" fmla="*/ 54 h 54"/>
                <a:gd name="T10" fmla="*/ 6 w 50"/>
                <a:gd name="T11" fmla="*/ 51 h 54"/>
                <a:gd name="T12" fmla="*/ 13 w 50"/>
                <a:gd name="T13" fmla="*/ 45 h 54"/>
                <a:gd name="T14" fmla="*/ 29 w 50"/>
                <a:gd name="T15" fmla="*/ 32 h 54"/>
                <a:gd name="T16" fmla="*/ 40 w 50"/>
                <a:gd name="T17" fmla="*/ 17 h 54"/>
                <a:gd name="T18" fmla="*/ 47 w 50"/>
                <a:gd name="T19" fmla="*/ 4 h 54"/>
                <a:gd name="T20" fmla="*/ 48 w 50"/>
                <a:gd name="T21" fmla="*/ 0 h 54"/>
                <a:gd name="T22" fmla="*/ 49 w 50"/>
                <a:gd name="T23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54">
                  <a:moveTo>
                    <a:pt x="49" y="1"/>
                  </a:moveTo>
                  <a:cubicBezTo>
                    <a:pt x="50" y="5"/>
                    <a:pt x="46" y="13"/>
                    <a:pt x="45" y="17"/>
                  </a:cubicBezTo>
                  <a:cubicBezTo>
                    <a:pt x="43" y="22"/>
                    <a:pt x="40" y="28"/>
                    <a:pt x="36" y="33"/>
                  </a:cubicBezTo>
                  <a:cubicBezTo>
                    <a:pt x="29" y="43"/>
                    <a:pt x="18" y="50"/>
                    <a:pt x="6" y="53"/>
                  </a:cubicBezTo>
                  <a:cubicBezTo>
                    <a:pt x="4" y="54"/>
                    <a:pt x="2" y="54"/>
                    <a:pt x="0" y="54"/>
                  </a:cubicBezTo>
                  <a:cubicBezTo>
                    <a:pt x="1" y="53"/>
                    <a:pt x="4" y="52"/>
                    <a:pt x="6" y="51"/>
                  </a:cubicBezTo>
                  <a:cubicBezTo>
                    <a:pt x="9" y="49"/>
                    <a:pt x="11" y="47"/>
                    <a:pt x="13" y="45"/>
                  </a:cubicBezTo>
                  <a:cubicBezTo>
                    <a:pt x="19" y="41"/>
                    <a:pt x="24" y="37"/>
                    <a:pt x="29" y="32"/>
                  </a:cubicBezTo>
                  <a:cubicBezTo>
                    <a:pt x="33" y="28"/>
                    <a:pt x="37" y="22"/>
                    <a:pt x="40" y="17"/>
                  </a:cubicBezTo>
                  <a:cubicBezTo>
                    <a:pt x="42" y="12"/>
                    <a:pt x="45" y="8"/>
                    <a:pt x="47" y="4"/>
                  </a:cubicBezTo>
                  <a:cubicBezTo>
                    <a:pt x="47" y="2"/>
                    <a:pt x="48" y="1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598"/>
            <p:cNvSpPr/>
            <p:nvPr/>
          </p:nvSpPr>
          <p:spPr bwMode="auto">
            <a:xfrm>
              <a:off x="8924926" y="-3371851"/>
              <a:ext cx="117475" cy="160338"/>
            </a:xfrm>
            <a:custGeom>
              <a:avLst/>
              <a:gdLst>
                <a:gd name="T0" fmla="*/ 25 w 31"/>
                <a:gd name="T1" fmla="*/ 0 h 43"/>
                <a:gd name="T2" fmla="*/ 0 w 31"/>
                <a:gd name="T3" fmla="*/ 43 h 43"/>
                <a:gd name="T4" fmla="*/ 25 w 31"/>
                <a:gd name="T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43">
                  <a:moveTo>
                    <a:pt x="25" y="0"/>
                  </a:moveTo>
                  <a:cubicBezTo>
                    <a:pt x="25" y="0"/>
                    <a:pt x="31" y="33"/>
                    <a:pt x="0" y="43"/>
                  </a:cubicBezTo>
                  <a:cubicBezTo>
                    <a:pt x="0" y="43"/>
                    <a:pt x="21" y="27"/>
                    <a:pt x="2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599"/>
            <p:cNvSpPr/>
            <p:nvPr/>
          </p:nvSpPr>
          <p:spPr bwMode="auto">
            <a:xfrm>
              <a:off x="7780338" y="-3184526"/>
              <a:ext cx="200025" cy="206375"/>
            </a:xfrm>
            <a:custGeom>
              <a:avLst/>
              <a:gdLst>
                <a:gd name="T0" fmla="*/ 15 w 53"/>
                <a:gd name="T1" fmla="*/ 0 h 55"/>
                <a:gd name="T2" fmla="*/ 53 w 53"/>
                <a:gd name="T3" fmla="*/ 55 h 55"/>
                <a:gd name="T4" fmla="*/ 15 w 53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55">
                  <a:moveTo>
                    <a:pt x="15" y="0"/>
                  </a:moveTo>
                  <a:cubicBezTo>
                    <a:pt x="15" y="0"/>
                    <a:pt x="0" y="46"/>
                    <a:pt x="53" y="55"/>
                  </a:cubicBezTo>
                  <a:cubicBezTo>
                    <a:pt x="53" y="55"/>
                    <a:pt x="24" y="34"/>
                    <a:pt x="1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600"/>
            <p:cNvSpPr/>
            <p:nvPr/>
          </p:nvSpPr>
          <p:spPr bwMode="auto">
            <a:xfrm>
              <a:off x="7934326" y="-3481388"/>
              <a:ext cx="577850" cy="165100"/>
            </a:xfrm>
            <a:custGeom>
              <a:avLst/>
              <a:gdLst>
                <a:gd name="T0" fmla="*/ 0 w 154"/>
                <a:gd name="T1" fmla="*/ 37 h 44"/>
                <a:gd name="T2" fmla="*/ 69 w 154"/>
                <a:gd name="T3" fmla="*/ 14 h 44"/>
                <a:gd name="T4" fmla="*/ 135 w 154"/>
                <a:gd name="T5" fmla="*/ 40 h 44"/>
                <a:gd name="T6" fmla="*/ 49 w 154"/>
                <a:gd name="T7" fmla="*/ 33 h 44"/>
                <a:gd name="T8" fmla="*/ 0 w 154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44">
                  <a:moveTo>
                    <a:pt x="0" y="37"/>
                  </a:moveTo>
                  <a:cubicBezTo>
                    <a:pt x="0" y="37"/>
                    <a:pt x="23" y="0"/>
                    <a:pt x="69" y="14"/>
                  </a:cubicBezTo>
                  <a:cubicBezTo>
                    <a:pt x="116" y="28"/>
                    <a:pt x="116" y="39"/>
                    <a:pt x="135" y="40"/>
                  </a:cubicBezTo>
                  <a:cubicBezTo>
                    <a:pt x="154" y="40"/>
                    <a:pt x="86" y="42"/>
                    <a:pt x="49" y="33"/>
                  </a:cubicBezTo>
                  <a:cubicBezTo>
                    <a:pt x="12" y="24"/>
                    <a:pt x="7" y="44"/>
                    <a:pt x="0" y="37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601"/>
            <p:cNvSpPr/>
            <p:nvPr/>
          </p:nvSpPr>
          <p:spPr bwMode="auto">
            <a:xfrm>
              <a:off x="7645401" y="-3106738"/>
              <a:ext cx="233363" cy="312738"/>
            </a:xfrm>
            <a:custGeom>
              <a:avLst/>
              <a:gdLst>
                <a:gd name="T0" fmla="*/ 60 w 62"/>
                <a:gd name="T1" fmla="*/ 48 h 83"/>
                <a:gd name="T2" fmla="*/ 24 w 62"/>
                <a:gd name="T3" fmla="*/ 0 h 83"/>
                <a:gd name="T4" fmla="*/ 7 w 62"/>
                <a:gd name="T5" fmla="*/ 33 h 83"/>
                <a:gd name="T6" fmla="*/ 62 w 62"/>
                <a:gd name="T7" fmla="*/ 83 h 83"/>
                <a:gd name="T8" fmla="*/ 60 w 62"/>
                <a:gd name="T9" fmla="*/ 4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3">
                  <a:moveTo>
                    <a:pt x="60" y="48"/>
                  </a:moveTo>
                  <a:cubicBezTo>
                    <a:pt x="60" y="48"/>
                    <a:pt x="22" y="29"/>
                    <a:pt x="24" y="0"/>
                  </a:cubicBezTo>
                  <a:cubicBezTo>
                    <a:pt x="24" y="0"/>
                    <a:pt x="0" y="6"/>
                    <a:pt x="7" y="33"/>
                  </a:cubicBezTo>
                  <a:cubicBezTo>
                    <a:pt x="13" y="61"/>
                    <a:pt x="62" y="83"/>
                    <a:pt x="62" y="83"/>
                  </a:cubicBezTo>
                  <a:lnTo>
                    <a:pt x="60" y="4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602"/>
            <p:cNvSpPr/>
            <p:nvPr/>
          </p:nvSpPr>
          <p:spPr bwMode="auto">
            <a:xfrm>
              <a:off x="8828088" y="-2352676"/>
              <a:ext cx="44450" cy="19050"/>
            </a:xfrm>
            <a:custGeom>
              <a:avLst/>
              <a:gdLst>
                <a:gd name="T0" fmla="*/ 0 w 12"/>
                <a:gd name="T1" fmla="*/ 3 h 5"/>
                <a:gd name="T2" fmla="*/ 3 w 12"/>
                <a:gd name="T3" fmla="*/ 5 h 5"/>
                <a:gd name="T4" fmla="*/ 10 w 12"/>
                <a:gd name="T5" fmla="*/ 4 h 5"/>
                <a:gd name="T6" fmla="*/ 12 w 12"/>
                <a:gd name="T7" fmla="*/ 2 h 5"/>
                <a:gd name="T8" fmla="*/ 12 w 12"/>
                <a:gd name="T9" fmla="*/ 2 h 5"/>
                <a:gd name="T10" fmla="*/ 10 w 12"/>
                <a:gd name="T11" fmla="*/ 0 h 5"/>
                <a:gd name="T12" fmla="*/ 2 w 12"/>
                <a:gd name="T13" fmla="*/ 0 h 5"/>
                <a:gd name="T14" fmla="*/ 0 w 12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0" y="4"/>
                    <a:pt x="1" y="5"/>
                    <a:pt x="3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603"/>
            <p:cNvSpPr/>
            <p:nvPr/>
          </p:nvSpPr>
          <p:spPr bwMode="auto">
            <a:xfrm>
              <a:off x="8043863" y="-2336801"/>
              <a:ext cx="36513" cy="14288"/>
            </a:xfrm>
            <a:custGeom>
              <a:avLst/>
              <a:gdLst>
                <a:gd name="T0" fmla="*/ 0 w 10"/>
                <a:gd name="T1" fmla="*/ 2 h 4"/>
                <a:gd name="T2" fmla="*/ 1 w 10"/>
                <a:gd name="T3" fmla="*/ 4 h 4"/>
                <a:gd name="T4" fmla="*/ 8 w 10"/>
                <a:gd name="T5" fmla="*/ 3 h 4"/>
                <a:gd name="T6" fmla="*/ 10 w 10"/>
                <a:gd name="T7" fmla="*/ 2 h 4"/>
                <a:gd name="T8" fmla="*/ 10 w 10"/>
                <a:gd name="T9" fmla="*/ 2 h 4"/>
                <a:gd name="T10" fmla="*/ 8 w 10"/>
                <a:gd name="T11" fmla="*/ 0 h 4"/>
                <a:gd name="T12" fmla="*/ 1 w 10"/>
                <a:gd name="T13" fmla="*/ 0 h 4"/>
                <a:gd name="T14" fmla="*/ 0 w 10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4">
                  <a:moveTo>
                    <a:pt x="0" y="2"/>
                  </a:moveTo>
                  <a:cubicBezTo>
                    <a:pt x="0" y="3"/>
                    <a:pt x="0" y="4"/>
                    <a:pt x="1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604"/>
            <p:cNvSpPr/>
            <p:nvPr/>
          </p:nvSpPr>
          <p:spPr bwMode="auto">
            <a:xfrm>
              <a:off x="8302626" y="-2501901"/>
              <a:ext cx="412750" cy="461963"/>
            </a:xfrm>
            <a:custGeom>
              <a:avLst/>
              <a:gdLst>
                <a:gd name="T0" fmla="*/ 29 w 110"/>
                <a:gd name="T1" fmla="*/ 14 h 123"/>
                <a:gd name="T2" fmla="*/ 28 w 110"/>
                <a:gd name="T3" fmla="*/ 99 h 123"/>
                <a:gd name="T4" fmla="*/ 98 w 110"/>
                <a:gd name="T5" fmla="*/ 93 h 123"/>
                <a:gd name="T6" fmla="*/ 80 w 110"/>
                <a:gd name="T7" fmla="*/ 12 h 123"/>
                <a:gd name="T8" fmla="*/ 56 w 110"/>
                <a:gd name="T9" fmla="*/ 1 h 123"/>
                <a:gd name="T10" fmla="*/ 29 w 110"/>
                <a:gd name="T11" fmla="*/ 1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123">
                  <a:moveTo>
                    <a:pt x="29" y="14"/>
                  </a:moveTo>
                  <a:cubicBezTo>
                    <a:pt x="29" y="14"/>
                    <a:pt x="0" y="75"/>
                    <a:pt x="28" y="99"/>
                  </a:cubicBezTo>
                  <a:cubicBezTo>
                    <a:pt x="55" y="123"/>
                    <a:pt x="92" y="110"/>
                    <a:pt x="98" y="93"/>
                  </a:cubicBezTo>
                  <a:cubicBezTo>
                    <a:pt x="110" y="63"/>
                    <a:pt x="84" y="54"/>
                    <a:pt x="80" y="12"/>
                  </a:cubicBezTo>
                  <a:cubicBezTo>
                    <a:pt x="80" y="12"/>
                    <a:pt x="72" y="1"/>
                    <a:pt x="56" y="1"/>
                  </a:cubicBezTo>
                  <a:cubicBezTo>
                    <a:pt x="40" y="0"/>
                    <a:pt x="29" y="14"/>
                    <a:pt x="29" y="1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605"/>
            <p:cNvSpPr/>
            <p:nvPr/>
          </p:nvSpPr>
          <p:spPr bwMode="auto">
            <a:xfrm>
              <a:off x="8324851" y="-2505076"/>
              <a:ext cx="363538" cy="404813"/>
            </a:xfrm>
            <a:custGeom>
              <a:avLst/>
              <a:gdLst>
                <a:gd name="T0" fmla="*/ 25 w 97"/>
                <a:gd name="T1" fmla="*/ 12 h 108"/>
                <a:gd name="T2" fmla="*/ 24 w 97"/>
                <a:gd name="T3" fmla="*/ 86 h 108"/>
                <a:gd name="T4" fmla="*/ 87 w 97"/>
                <a:gd name="T5" fmla="*/ 81 h 108"/>
                <a:gd name="T6" fmla="*/ 71 w 97"/>
                <a:gd name="T7" fmla="*/ 9 h 108"/>
                <a:gd name="T8" fmla="*/ 50 w 97"/>
                <a:gd name="T9" fmla="*/ 0 h 108"/>
                <a:gd name="T10" fmla="*/ 25 w 97"/>
                <a:gd name="T11" fmla="*/ 1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08">
                  <a:moveTo>
                    <a:pt x="25" y="12"/>
                  </a:moveTo>
                  <a:cubicBezTo>
                    <a:pt x="25" y="12"/>
                    <a:pt x="0" y="64"/>
                    <a:pt x="24" y="86"/>
                  </a:cubicBezTo>
                  <a:cubicBezTo>
                    <a:pt x="49" y="108"/>
                    <a:pt x="82" y="96"/>
                    <a:pt x="87" y="81"/>
                  </a:cubicBezTo>
                  <a:cubicBezTo>
                    <a:pt x="97" y="53"/>
                    <a:pt x="75" y="47"/>
                    <a:pt x="71" y="9"/>
                  </a:cubicBezTo>
                  <a:cubicBezTo>
                    <a:pt x="71" y="9"/>
                    <a:pt x="64" y="1"/>
                    <a:pt x="50" y="0"/>
                  </a:cubicBezTo>
                  <a:cubicBezTo>
                    <a:pt x="35" y="0"/>
                    <a:pt x="25" y="12"/>
                    <a:pt x="25" y="1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606"/>
            <p:cNvSpPr/>
            <p:nvPr/>
          </p:nvSpPr>
          <p:spPr bwMode="auto">
            <a:xfrm>
              <a:off x="8520113" y="-2235201"/>
              <a:ext cx="71438" cy="30163"/>
            </a:xfrm>
            <a:custGeom>
              <a:avLst/>
              <a:gdLst>
                <a:gd name="T0" fmla="*/ 18 w 19"/>
                <a:gd name="T1" fmla="*/ 5 h 8"/>
                <a:gd name="T2" fmla="*/ 9 w 19"/>
                <a:gd name="T3" fmla="*/ 8 h 8"/>
                <a:gd name="T4" fmla="*/ 0 w 19"/>
                <a:gd name="T5" fmla="*/ 4 h 8"/>
                <a:gd name="T6" fmla="*/ 10 w 19"/>
                <a:gd name="T7" fmla="*/ 0 h 8"/>
                <a:gd name="T8" fmla="*/ 18 w 1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8" y="5"/>
                  </a:moveTo>
                  <a:cubicBezTo>
                    <a:pt x="18" y="7"/>
                    <a:pt x="14" y="8"/>
                    <a:pt x="9" y="8"/>
                  </a:cubicBezTo>
                  <a:cubicBezTo>
                    <a:pt x="4" y="8"/>
                    <a:pt x="0" y="6"/>
                    <a:pt x="0" y="4"/>
                  </a:cubicBezTo>
                  <a:cubicBezTo>
                    <a:pt x="0" y="2"/>
                    <a:pt x="5" y="0"/>
                    <a:pt x="10" y="0"/>
                  </a:cubicBezTo>
                  <a:cubicBezTo>
                    <a:pt x="15" y="1"/>
                    <a:pt x="19" y="3"/>
                    <a:pt x="18" y="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608"/>
            <p:cNvSpPr/>
            <p:nvPr/>
          </p:nvSpPr>
          <p:spPr bwMode="auto">
            <a:xfrm>
              <a:off x="8715375" y="-2554288"/>
              <a:ext cx="165100" cy="165100"/>
            </a:xfrm>
            <a:custGeom>
              <a:avLst/>
              <a:gdLst>
                <a:gd name="T0" fmla="*/ 1 w 44"/>
                <a:gd name="T1" fmla="*/ 23 h 44"/>
                <a:gd name="T2" fmla="*/ 23 w 44"/>
                <a:gd name="T3" fmla="*/ 43 h 44"/>
                <a:gd name="T4" fmla="*/ 44 w 44"/>
                <a:gd name="T5" fmla="*/ 21 h 44"/>
                <a:gd name="T6" fmla="*/ 21 w 44"/>
                <a:gd name="T7" fmla="*/ 1 h 44"/>
                <a:gd name="T8" fmla="*/ 1 w 44"/>
                <a:gd name="T9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1" y="23"/>
                  </a:moveTo>
                  <a:cubicBezTo>
                    <a:pt x="2" y="35"/>
                    <a:pt x="12" y="44"/>
                    <a:pt x="23" y="43"/>
                  </a:cubicBezTo>
                  <a:cubicBezTo>
                    <a:pt x="35" y="43"/>
                    <a:pt x="44" y="33"/>
                    <a:pt x="44" y="21"/>
                  </a:cubicBezTo>
                  <a:cubicBezTo>
                    <a:pt x="43" y="9"/>
                    <a:pt x="33" y="0"/>
                    <a:pt x="21" y="1"/>
                  </a:cubicBezTo>
                  <a:cubicBezTo>
                    <a:pt x="9" y="2"/>
                    <a:pt x="0" y="12"/>
                    <a:pt x="1" y="2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609"/>
            <p:cNvSpPr/>
            <p:nvPr/>
          </p:nvSpPr>
          <p:spPr bwMode="auto">
            <a:xfrm>
              <a:off x="8734425" y="-2524125"/>
              <a:ext cx="71438" cy="77788"/>
            </a:xfrm>
            <a:custGeom>
              <a:avLst/>
              <a:gdLst>
                <a:gd name="T0" fmla="*/ 4 w 19"/>
                <a:gd name="T1" fmla="*/ 18 h 21"/>
                <a:gd name="T2" fmla="*/ 16 w 19"/>
                <a:gd name="T3" fmla="*/ 15 h 21"/>
                <a:gd name="T4" fmla="*/ 15 w 19"/>
                <a:gd name="T5" fmla="*/ 3 h 21"/>
                <a:gd name="T6" fmla="*/ 3 w 19"/>
                <a:gd name="T7" fmla="*/ 6 h 21"/>
                <a:gd name="T8" fmla="*/ 4 w 19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4" y="18"/>
                  </a:moveTo>
                  <a:cubicBezTo>
                    <a:pt x="8" y="21"/>
                    <a:pt x="13" y="19"/>
                    <a:pt x="16" y="15"/>
                  </a:cubicBezTo>
                  <a:cubicBezTo>
                    <a:pt x="19" y="10"/>
                    <a:pt x="19" y="5"/>
                    <a:pt x="15" y="3"/>
                  </a:cubicBezTo>
                  <a:cubicBezTo>
                    <a:pt x="11" y="0"/>
                    <a:pt x="6" y="2"/>
                    <a:pt x="3" y="6"/>
                  </a:cubicBezTo>
                  <a:cubicBezTo>
                    <a:pt x="0" y="10"/>
                    <a:pt x="1" y="16"/>
                    <a:pt x="4" y="1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610"/>
            <p:cNvSpPr/>
            <p:nvPr/>
          </p:nvSpPr>
          <p:spPr bwMode="auto">
            <a:xfrm>
              <a:off x="8134350" y="-2554288"/>
              <a:ext cx="165100" cy="165100"/>
            </a:xfrm>
            <a:custGeom>
              <a:avLst/>
              <a:gdLst>
                <a:gd name="T0" fmla="*/ 1 w 44"/>
                <a:gd name="T1" fmla="*/ 23 h 44"/>
                <a:gd name="T2" fmla="*/ 23 w 44"/>
                <a:gd name="T3" fmla="*/ 43 h 44"/>
                <a:gd name="T4" fmla="*/ 43 w 44"/>
                <a:gd name="T5" fmla="*/ 21 h 44"/>
                <a:gd name="T6" fmla="*/ 21 w 44"/>
                <a:gd name="T7" fmla="*/ 1 h 44"/>
                <a:gd name="T8" fmla="*/ 1 w 44"/>
                <a:gd name="T9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1" y="23"/>
                  </a:moveTo>
                  <a:cubicBezTo>
                    <a:pt x="2" y="35"/>
                    <a:pt x="12" y="44"/>
                    <a:pt x="23" y="43"/>
                  </a:cubicBezTo>
                  <a:cubicBezTo>
                    <a:pt x="35" y="43"/>
                    <a:pt x="44" y="33"/>
                    <a:pt x="43" y="21"/>
                  </a:cubicBezTo>
                  <a:cubicBezTo>
                    <a:pt x="43" y="9"/>
                    <a:pt x="33" y="0"/>
                    <a:pt x="21" y="1"/>
                  </a:cubicBezTo>
                  <a:cubicBezTo>
                    <a:pt x="9" y="2"/>
                    <a:pt x="0" y="12"/>
                    <a:pt x="1" y="2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611"/>
            <p:cNvSpPr/>
            <p:nvPr/>
          </p:nvSpPr>
          <p:spPr bwMode="auto">
            <a:xfrm>
              <a:off x="8151813" y="-2524125"/>
              <a:ext cx="71438" cy="77788"/>
            </a:xfrm>
            <a:custGeom>
              <a:avLst/>
              <a:gdLst>
                <a:gd name="T0" fmla="*/ 4 w 19"/>
                <a:gd name="T1" fmla="*/ 18 h 21"/>
                <a:gd name="T2" fmla="*/ 16 w 19"/>
                <a:gd name="T3" fmla="*/ 15 h 21"/>
                <a:gd name="T4" fmla="*/ 15 w 19"/>
                <a:gd name="T5" fmla="*/ 3 h 21"/>
                <a:gd name="T6" fmla="*/ 3 w 19"/>
                <a:gd name="T7" fmla="*/ 6 h 21"/>
                <a:gd name="T8" fmla="*/ 4 w 19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4" y="18"/>
                  </a:moveTo>
                  <a:cubicBezTo>
                    <a:pt x="8" y="21"/>
                    <a:pt x="13" y="19"/>
                    <a:pt x="16" y="15"/>
                  </a:cubicBezTo>
                  <a:cubicBezTo>
                    <a:pt x="19" y="10"/>
                    <a:pt x="19" y="5"/>
                    <a:pt x="15" y="3"/>
                  </a:cubicBezTo>
                  <a:cubicBezTo>
                    <a:pt x="11" y="0"/>
                    <a:pt x="6" y="2"/>
                    <a:pt x="3" y="6"/>
                  </a:cubicBezTo>
                  <a:cubicBezTo>
                    <a:pt x="0" y="10"/>
                    <a:pt x="1" y="16"/>
                    <a:pt x="4" y="1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612"/>
            <p:cNvSpPr/>
            <p:nvPr/>
          </p:nvSpPr>
          <p:spPr bwMode="auto">
            <a:xfrm>
              <a:off x="8261350" y="-2009775"/>
              <a:ext cx="506413" cy="88900"/>
            </a:xfrm>
            <a:custGeom>
              <a:avLst/>
              <a:gdLst>
                <a:gd name="T0" fmla="*/ 132 w 135"/>
                <a:gd name="T1" fmla="*/ 10 h 24"/>
                <a:gd name="T2" fmla="*/ 65 w 135"/>
                <a:gd name="T3" fmla="*/ 13 h 24"/>
                <a:gd name="T4" fmla="*/ 19 w 135"/>
                <a:gd name="T5" fmla="*/ 10 h 24"/>
                <a:gd name="T6" fmla="*/ 11 w 135"/>
                <a:gd name="T7" fmla="*/ 7 h 24"/>
                <a:gd name="T8" fmla="*/ 6 w 135"/>
                <a:gd name="T9" fmla="*/ 0 h 24"/>
                <a:gd name="T10" fmla="*/ 11 w 135"/>
                <a:gd name="T11" fmla="*/ 14 h 24"/>
                <a:gd name="T12" fmla="*/ 128 w 135"/>
                <a:gd name="T13" fmla="*/ 16 h 24"/>
                <a:gd name="T14" fmla="*/ 132 w 135"/>
                <a:gd name="T15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24">
                  <a:moveTo>
                    <a:pt x="132" y="10"/>
                  </a:moveTo>
                  <a:cubicBezTo>
                    <a:pt x="132" y="10"/>
                    <a:pt x="81" y="12"/>
                    <a:pt x="65" y="13"/>
                  </a:cubicBezTo>
                  <a:cubicBezTo>
                    <a:pt x="48" y="14"/>
                    <a:pt x="19" y="10"/>
                    <a:pt x="19" y="10"/>
                  </a:cubicBezTo>
                  <a:cubicBezTo>
                    <a:pt x="19" y="10"/>
                    <a:pt x="14" y="10"/>
                    <a:pt x="11" y="7"/>
                  </a:cubicBezTo>
                  <a:cubicBezTo>
                    <a:pt x="8" y="4"/>
                    <a:pt x="7" y="0"/>
                    <a:pt x="6" y="0"/>
                  </a:cubicBezTo>
                  <a:cubicBezTo>
                    <a:pt x="0" y="0"/>
                    <a:pt x="4" y="10"/>
                    <a:pt x="11" y="14"/>
                  </a:cubicBezTo>
                  <a:cubicBezTo>
                    <a:pt x="27" y="24"/>
                    <a:pt x="128" y="16"/>
                    <a:pt x="128" y="16"/>
                  </a:cubicBezTo>
                  <a:cubicBezTo>
                    <a:pt x="128" y="16"/>
                    <a:pt x="135" y="17"/>
                    <a:pt x="132" y="10"/>
                  </a:cubicBezTo>
                  <a:close/>
                </a:path>
              </a:pathLst>
            </a:custGeom>
            <a:solidFill>
              <a:srgbClr val="DBB3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613"/>
            <p:cNvSpPr/>
            <p:nvPr/>
          </p:nvSpPr>
          <p:spPr bwMode="auto">
            <a:xfrm>
              <a:off x="8239125" y="-2044700"/>
              <a:ext cx="85725" cy="38100"/>
            </a:xfrm>
            <a:custGeom>
              <a:avLst/>
              <a:gdLst>
                <a:gd name="T0" fmla="*/ 21 w 23"/>
                <a:gd name="T1" fmla="*/ 2 h 10"/>
                <a:gd name="T2" fmla="*/ 9 w 23"/>
                <a:gd name="T3" fmla="*/ 1 h 10"/>
                <a:gd name="T4" fmla="*/ 0 w 23"/>
                <a:gd name="T5" fmla="*/ 7 h 10"/>
                <a:gd name="T6" fmla="*/ 3 w 23"/>
                <a:gd name="T7" fmla="*/ 9 h 10"/>
                <a:gd name="T8" fmla="*/ 10 w 23"/>
                <a:gd name="T9" fmla="*/ 5 h 10"/>
                <a:gd name="T10" fmla="*/ 18 w 23"/>
                <a:gd name="T11" fmla="*/ 5 h 10"/>
                <a:gd name="T12" fmla="*/ 21 w 23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0">
                  <a:moveTo>
                    <a:pt x="21" y="2"/>
                  </a:moveTo>
                  <a:cubicBezTo>
                    <a:pt x="17" y="0"/>
                    <a:pt x="13" y="0"/>
                    <a:pt x="9" y="1"/>
                  </a:cubicBezTo>
                  <a:cubicBezTo>
                    <a:pt x="7" y="1"/>
                    <a:pt x="0" y="5"/>
                    <a:pt x="0" y="7"/>
                  </a:cubicBezTo>
                  <a:cubicBezTo>
                    <a:pt x="0" y="8"/>
                    <a:pt x="2" y="9"/>
                    <a:pt x="3" y="9"/>
                  </a:cubicBezTo>
                  <a:cubicBezTo>
                    <a:pt x="5" y="10"/>
                    <a:pt x="8" y="6"/>
                    <a:pt x="10" y="5"/>
                  </a:cubicBezTo>
                  <a:cubicBezTo>
                    <a:pt x="13" y="3"/>
                    <a:pt x="13" y="3"/>
                    <a:pt x="18" y="5"/>
                  </a:cubicBezTo>
                  <a:cubicBezTo>
                    <a:pt x="23" y="7"/>
                    <a:pt x="21" y="2"/>
                    <a:pt x="21" y="2"/>
                  </a:cubicBezTo>
                  <a:close/>
                </a:path>
              </a:pathLst>
            </a:custGeom>
            <a:solidFill>
              <a:srgbClr val="DBB3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614"/>
            <p:cNvSpPr/>
            <p:nvPr/>
          </p:nvSpPr>
          <p:spPr bwMode="auto">
            <a:xfrm>
              <a:off x="7796213" y="-708025"/>
              <a:ext cx="600075" cy="266700"/>
            </a:xfrm>
            <a:custGeom>
              <a:avLst/>
              <a:gdLst>
                <a:gd name="T0" fmla="*/ 155 w 160"/>
                <a:gd name="T1" fmla="*/ 70 h 71"/>
                <a:gd name="T2" fmla="*/ 160 w 160"/>
                <a:gd name="T3" fmla="*/ 18 h 71"/>
                <a:gd name="T4" fmla="*/ 149 w 160"/>
                <a:gd name="T5" fmla="*/ 3 h 71"/>
                <a:gd name="T6" fmla="*/ 17 w 160"/>
                <a:gd name="T7" fmla="*/ 4 h 71"/>
                <a:gd name="T8" fmla="*/ 7 w 160"/>
                <a:gd name="T9" fmla="*/ 20 h 71"/>
                <a:gd name="T10" fmla="*/ 0 w 160"/>
                <a:gd name="T11" fmla="*/ 58 h 71"/>
                <a:gd name="T12" fmla="*/ 16 w 160"/>
                <a:gd name="T13" fmla="*/ 59 h 71"/>
                <a:gd name="T14" fmla="*/ 18 w 160"/>
                <a:gd name="T15" fmla="*/ 21 h 71"/>
                <a:gd name="T16" fmla="*/ 142 w 160"/>
                <a:gd name="T17" fmla="*/ 26 h 71"/>
                <a:gd name="T18" fmla="*/ 141 w 160"/>
                <a:gd name="T19" fmla="*/ 71 h 71"/>
                <a:gd name="T20" fmla="*/ 155 w 160"/>
                <a:gd name="T2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71">
                  <a:moveTo>
                    <a:pt x="155" y="70"/>
                  </a:moveTo>
                  <a:cubicBezTo>
                    <a:pt x="160" y="18"/>
                    <a:pt x="160" y="18"/>
                    <a:pt x="160" y="18"/>
                  </a:cubicBezTo>
                  <a:cubicBezTo>
                    <a:pt x="160" y="18"/>
                    <a:pt x="154" y="6"/>
                    <a:pt x="149" y="3"/>
                  </a:cubicBezTo>
                  <a:cubicBezTo>
                    <a:pt x="143" y="0"/>
                    <a:pt x="17" y="4"/>
                    <a:pt x="17" y="4"/>
                  </a:cubicBezTo>
                  <a:cubicBezTo>
                    <a:pt x="17" y="4"/>
                    <a:pt x="9" y="4"/>
                    <a:pt x="7" y="20"/>
                  </a:cubicBezTo>
                  <a:cubicBezTo>
                    <a:pt x="6" y="37"/>
                    <a:pt x="0" y="58"/>
                    <a:pt x="0" y="58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71"/>
                    <a:pt x="141" y="71"/>
                    <a:pt x="141" y="71"/>
                  </a:cubicBezTo>
                  <a:lnTo>
                    <a:pt x="155" y="7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615"/>
            <p:cNvSpPr/>
            <p:nvPr/>
          </p:nvSpPr>
          <p:spPr bwMode="auto">
            <a:xfrm>
              <a:off x="7915275" y="-704850"/>
              <a:ext cx="406400" cy="93663"/>
            </a:xfrm>
            <a:custGeom>
              <a:avLst/>
              <a:gdLst>
                <a:gd name="T0" fmla="*/ 0 w 108"/>
                <a:gd name="T1" fmla="*/ 3 h 25"/>
                <a:gd name="T2" fmla="*/ 108 w 108"/>
                <a:gd name="T3" fmla="*/ 1 h 25"/>
                <a:gd name="T4" fmla="*/ 104 w 108"/>
                <a:gd name="T5" fmla="*/ 8 h 25"/>
                <a:gd name="T6" fmla="*/ 101 w 108"/>
                <a:gd name="T7" fmla="*/ 12 h 25"/>
                <a:gd name="T8" fmla="*/ 98 w 108"/>
                <a:gd name="T9" fmla="*/ 25 h 25"/>
                <a:gd name="T10" fmla="*/ 2 w 108"/>
                <a:gd name="T11" fmla="*/ 21 h 25"/>
                <a:gd name="T12" fmla="*/ 0 w 108"/>
                <a:gd name="T13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25">
                  <a:moveTo>
                    <a:pt x="0" y="3"/>
                  </a:moveTo>
                  <a:cubicBezTo>
                    <a:pt x="27" y="2"/>
                    <a:pt x="85" y="0"/>
                    <a:pt x="108" y="1"/>
                  </a:cubicBezTo>
                  <a:cubicBezTo>
                    <a:pt x="108" y="3"/>
                    <a:pt x="107" y="5"/>
                    <a:pt x="104" y="8"/>
                  </a:cubicBezTo>
                  <a:cubicBezTo>
                    <a:pt x="103" y="9"/>
                    <a:pt x="101" y="10"/>
                    <a:pt x="101" y="12"/>
                  </a:cubicBezTo>
                  <a:cubicBezTo>
                    <a:pt x="99" y="16"/>
                    <a:pt x="98" y="20"/>
                    <a:pt x="98" y="25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15"/>
                    <a:pt x="0" y="9"/>
                    <a:pt x="0" y="3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616"/>
            <p:cNvSpPr/>
            <p:nvPr/>
          </p:nvSpPr>
          <p:spPr bwMode="auto">
            <a:xfrm>
              <a:off x="8074025" y="-468313"/>
              <a:ext cx="630238" cy="660400"/>
            </a:xfrm>
            <a:custGeom>
              <a:avLst/>
              <a:gdLst>
                <a:gd name="T0" fmla="*/ 156 w 168"/>
                <a:gd name="T1" fmla="*/ 176 h 176"/>
                <a:gd name="T2" fmla="*/ 162 w 168"/>
                <a:gd name="T3" fmla="*/ 44 h 176"/>
                <a:gd name="T4" fmla="*/ 141 w 168"/>
                <a:gd name="T5" fmla="*/ 7 h 176"/>
                <a:gd name="T6" fmla="*/ 0 w 168"/>
                <a:gd name="T7" fmla="*/ 3 h 176"/>
                <a:gd name="T8" fmla="*/ 117 w 168"/>
                <a:gd name="T9" fmla="*/ 173 h 176"/>
                <a:gd name="T10" fmla="*/ 156 w 168"/>
                <a:gd name="T1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76">
                  <a:moveTo>
                    <a:pt x="156" y="176"/>
                  </a:moveTo>
                  <a:cubicBezTo>
                    <a:pt x="156" y="176"/>
                    <a:pt x="168" y="70"/>
                    <a:pt x="162" y="44"/>
                  </a:cubicBezTo>
                  <a:cubicBezTo>
                    <a:pt x="156" y="17"/>
                    <a:pt x="151" y="13"/>
                    <a:pt x="141" y="7"/>
                  </a:cubicBezTo>
                  <a:cubicBezTo>
                    <a:pt x="127" y="0"/>
                    <a:pt x="0" y="3"/>
                    <a:pt x="0" y="3"/>
                  </a:cubicBezTo>
                  <a:cubicBezTo>
                    <a:pt x="117" y="173"/>
                    <a:pt x="117" y="173"/>
                    <a:pt x="117" y="173"/>
                  </a:cubicBezTo>
                  <a:lnTo>
                    <a:pt x="156" y="176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617"/>
            <p:cNvSpPr/>
            <p:nvPr/>
          </p:nvSpPr>
          <p:spPr bwMode="auto">
            <a:xfrm>
              <a:off x="8534400" y="-306388"/>
              <a:ext cx="139700" cy="71438"/>
            </a:xfrm>
            <a:custGeom>
              <a:avLst/>
              <a:gdLst>
                <a:gd name="T0" fmla="*/ 88 w 88"/>
                <a:gd name="T1" fmla="*/ 30 h 45"/>
                <a:gd name="T2" fmla="*/ 0 w 88"/>
                <a:gd name="T3" fmla="*/ 0 h 45"/>
                <a:gd name="T4" fmla="*/ 3 w 88"/>
                <a:gd name="T5" fmla="*/ 45 h 45"/>
                <a:gd name="T6" fmla="*/ 88 w 88"/>
                <a:gd name="T7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5">
                  <a:moveTo>
                    <a:pt x="88" y="30"/>
                  </a:moveTo>
                  <a:lnTo>
                    <a:pt x="0" y="0"/>
                  </a:lnTo>
                  <a:lnTo>
                    <a:pt x="3" y="45"/>
                  </a:lnTo>
                  <a:lnTo>
                    <a:pt x="88" y="3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18"/>
            <p:cNvSpPr/>
            <p:nvPr/>
          </p:nvSpPr>
          <p:spPr bwMode="auto">
            <a:xfrm>
              <a:off x="8475663" y="-258763"/>
              <a:ext cx="198438" cy="447675"/>
            </a:xfrm>
            <a:custGeom>
              <a:avLst/>
              <a:gdLst>
                <a:gd name="T0" fmla="*/ 0 w 125"/>
                <a:gd name="T1" fmla="*/ 282 h 282"/>
                <a:gd name="T2" fmla="*/ 108 w 125"/>
                <a:gd name="T3" fmla="*/ 258 h 282"/>
                <a:gd name="T4" fmla="*/ 125 w 125"/>
                <a:gd name="T5" fmla="*/ 0 h 282"/>
                <a:gd name="T6" fmla="*/ 40 w 125"/>
                <a:gd name="T7" fmla="*/ 15 h 282"/>
                <a:gd name="T8" fmla="*/ 0 w 125"/>
                <a:gd name="T9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282">
                  <a:moveTo>
                    <a:pt x="0" y="282"/>
                  </a:moveTo>
                  <a:lnTo>
                    <a:pt x="108" y="258"/>
                  </a:lnTo>
                  <a:lnTo>
                    <a:pt x="125" y="0"/>
                  </a:lnTo>
                  <a:lnTo>
                    <a:pt x="40" y="15"/>
                  </a:lnTo>
                  <a:lnTo>
                    <a:pt x="0" y="282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619"/>
            <p:cNvSpPr/>
            <p:nvPr/>
          </p:nvSpPr>
          <p:spPr bwMode="auto">
            <a:xfrm>
              <a:off x="8475663" y="-250825"/>
              <a:ext cx="171450" cy="439738"/>
            </a:xfrm>
            <a:custGeom>
              <a:avLst/>
              <a:gdLst>
                <a:gd name="T0" fmla="*/ 17 w 46"/>
                <a:gd name="T1" fmla="*/ 4 h 117"/>
                <a:gd name="T2" fmla="*/ 39 w 46"/>
                <a:gd name="T3" fmla="*/ 0 h 117"/>
                <a:gd name="T4" fmla="*/ 36 w 46"/>
                <a:gd name="T5" fmla="*/ 48 h 117"/>
                <a:gd name="T6" fmla="*/ 26 w 46"/>
                <a:gd name="T7" fmla="*/ 92 h 117"/>
                <a:gd name="T8" fmla="*/ 46 w 46"/>
                <a:gd name="T9" fmla="*/ 100 h 117"/>
                <a:gd name="T10" fmla="*/ 46 w 46"/>
                <a:gd name="T11" fmla="*/ 107 h 117"/>
                <a:gd name="T12" fmla="*/ 0 w 46"/>
                <a:gd name="T13" fmla="*/ 117 h 117"/>
                <a:gd name="T14" fmla="*/ 17 w 46"/>
                <a:gd name="T15" fmla="*/ 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17">
                  <a:moveTo>
                    <a:pt x="17" y="4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8" y="16"/>
                    <a:pt x="38" y="32"/>
                    <a:pt x="36" y="48"/>
                  </a:cubicBezTo>
                  <a:cubicBezTo>
                    <a:pt x="33" y="63"/>
                    <a:pt x="27" y="77"/>
                    <a:pt x="26" y="92"/>
                  </a:cubicBezTo>
                  <a:cubicBezTo>
                    <a:pt x="24" y="104"/>
                    <a:pt x="37" y="104"/>
                    <a:pt x="46" y="100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620"/>
            <p:cNvSpPr/>
            <p:nvPr/>
          </p:nvSpPr>
          <p:spPr bwMode="auto">
            <a:xfrm>
              <a:off x="7548563" y="-501650"/>
              <a:ext cx="1054100" cy="762000"/>
            </a:xfrm>
            <a:custGeom>
              <a:avLst/>
              <a:gdLst>
                <a:gd name="T0" fmla="*/ 281 w 281"/>
                <a:gd name="T1" fmla="*/ 16 h 203"/>
                <a:gd name="T2" fmla="*/ 263 w 281"/>
                <a:gd name="T3" fmla="*/ 203 h 203"/>
                <a:gd name="T4" fmla="*/ 5 w 281"/>
                <a:gd name="T5" fmla="*/ 184 h 203"/>
                <a:gd name="T6" fmla="*/ 22 w 281"/>
                <a:gd name="T7" fmla="*/ 0 h 203"/>
                <a:gd name="T8" fmla="*/ 281 w 281"/>
                <a:gd name="T9" fmla="*/ 1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3">
                  <a:moveTo>
                    <a:pt x="281" y="16"/>
                  </a:moveTo>
                  <a:cubicBezTo>
                    <a:pt x="263" y="203"/>
                    <a:pt x="263" y="203"/>
                    <a:pt x="263" y="203"/>
                  </a:cubicBezTo>
                  <a:cubicBezTo>
                    <a:pt x="263" y="203"/>
                    <a:pt x="9" y="188"/>
                    <a:pt x="5" y="184"/>
                  </a:cubicBezTo>
                  <a:cubicBezTo>
                    <a:pt x="0" y="179"/>
                    <a:pt x="22" y="0"/>
                    <a:pt x="22" y="0"/>
                  </a:cubicBezTo>
                  <a:lnTo>
                    <a:pt x="281" y="16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621"/>
            <p:cNvSpPr/>
            <p:nvPr/>
          </p:nvSpPr>
          <p:spPr bwMode="auto">
            <a:xfrm>
              <a:off x="7562850" y="128588"/>
              <a:ext cx="976313" cy="131763"/>
            </a:xfrm>
            <a:custGeom>
              <a:avLst/>
              <a:gdLst>
                <a:gd name="T0" fmla="*/ 29 w 260"/>
                <a:gd name="T1" fmla="*/ 14 h 35"/>
                <a:gd name="T2" fmla="*/ 121 w 260"/>
                <a:gd name="T3" fmla="*/ 23 h 35"/>
                <a:gd name="T4" fmla="*/ 216 w 260"/>
                <a:gd name="T5" fmla="*/ 31 h 35"/>
                <a:gd name="T6" fmla="*/ 248 w 260"/>
                <a:gd name="T7" fmla="*/ 25 h 35"/>
                <a:gd name="T8" fmla="*/ 260 w 260"/>
                <a:gd name="T9" fmla="*/ 17 h 35"/>
                <a:gd name="T10" fmla="*/ 259 w 260"/>
                <a:gd name="T11" fmla="*/ 35 h 35"/>
                <a:gd name="T12" fmla="*/ 1 w 260"/>
                <a:gd name="T13" fmla="*/ 16 h 35"/>
                <a:gd name="T14" fmla="*/ 0 w 260"/>
                <a:gd name="T15" fmla="*/ 0 h 35"/>
                <a:gd name="T16" fmla="*/ 29 w 260"/>
                <a:gd name="T1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35">
                  <a:moveTo>
                    <a:pt x="29" y="14"/>
                  </a:moveTo>
                  <a:cubicBezTo>
                    <a:pt x="59" y="20"/>
                    <a:pt x="90" y="21"/>
                    <a:pt x="121" y="23"/>
                  </a:cubicBezTo>
                  <a:cubicBezTo>
                    <a:pt x="152" y="25"/>
                    <a:pt x="184" y="31"/>
                    <a:pt x="216" y="31"/>
                  </a:cubicBezTo>
                  <a:cubicBezTo>
                    <a:pt x="226" y="30"/>
                    <a:pt x="239" y="30"/>
                    <a:pt x="248" y="25"/>
                  </a:cubicBezTo>
                  <a:cubicBezTo>
                    <a:pt x="252" y="23"/>
                    <a:pt x="256" y="20"/>
                    <a:pt x="260" y="17"/>
                  </a:cubicBezTo>
                  <a:cubicBezTo>
                    <a:pt x="259" y="35"/>
                    <a:pt x="259" y="35"/>
                    <a:pt x="259" y="35"/>
                  </a:cubicBezTo>
                  <a:cubicBezTo>
                    <a:pt x="259" y="35"/>
                    <a:pt x="5" y="20"/>
                    <a:pt x="1" y="16"/>
                  </a:cubicBezTo>
                  <a:cubicBezTo>
                    <a:pt x="0" y="15"/>
                    <a:pt x="0" y="9"/>
                    <a:pt x="0" y="0"/>
                  </a:cubicBezTo>
                  <a:cubicBezTo>
                    <a:pt x="8" y="7"/>
                    <a:pt x="18" y="12"/>
                    <a:pt x="29" y="1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622"/>
            <p:cNvSpPr/>
            <p:nvPr/>
          </p:nvSpPr>
          <p:spPr bwMode="auto">
            <a:xfrm>
              <a:off x="7581900" y="-501650"/>
              <a:ext cx="1020763" cy="536575"/>
            </a:xfrm>
            <a:custGeom>
              <a:avLst/>
              <a:gdLst>
                <a:gd name="T0" fmla="*/ 250 w 272"/>
                <a:gd name="T1" fmla="*/ 135 h 143"/>
                <a:gd name="T2" fmla="*/ 226 w 272"/>
                <a:gd name="T3" fmla="*/ 138 h 143"/>
                <a:gd name="T4" fmla="*/ 184 w 272"/>
                <a:gd name="T5" fmla="*/ 134 h 143"/>
                <a:gd name="T6" fmla="*/ 153 w 272"/>
                <a:gd name="T7" fmla="*/ 137 h 143"/>
                <a:gd name="T8" fmla="*/ 110 w 272"/>
                <a:gd name="T9" fmla="*/ 143 h 143"/>
                <a:gd name="T10" fmla="*/ 95 w 272"/>
                <a:gd name="T11" fmla="*/ 138 h 143"/>
                <a:gd name="T12" fmla="*/ 89 w 272"/>
                <a:gd name="T13" fmla="*/ 130 h 143"/>
                <a:gd name="T14" fmla="*/ 63 w 272"/>
                <a:gd name="T15" fmla="*/ 124 h 143"/>
                <a:gd name="T16" fmla="*/ 0 w 272"/>
                <a:gd name="T17" fmla="*/ 121 h 143"/>
                <a:gd name="T18" fmla="*/ 13 w 272"/>
                <a:gd name="T19" fmla="*/ 0 h 143"/>
                <a:gd name="T20" fmla="*/ 272 w 272"/>
                <a:gd name="T21" fmla="*/ 16 h 143"/>
                <a:gd name="T22" fmla="*/ 261 w 272"/>
                <a:gd name="T23" fmla="*/ 126 h 143"/>
                <a:gd name="T24" fmla="*/ 250 w 272"/>
                <a:gd name="T25" fmla="*/ 13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143">
                  <a:moveTo>
                    <a:pt x="250" y="135"/>
                  </a:moveTo>
                  <a:cubicBezTo>
                    <a:pt x="243" y="139"/>
                    <a:pt x="235" y="139"/>
                    <a:pt x="226" y="138"/>
                  </a:cubicBezTo>
                  <a:cubicBezTo>
                    <a:pt x="212" y="136"/>
                    <a:pt x="198" y="135"/>
                    <a:pt x="184" y="134"/>
                  </a:cubicBezTo>
                  <a:cubicBezTo>
                    <a:pt x="174" y="133"/>
                    <a:pt x="163" y="132"/>
                    <a:pt x="153" y="137"/>
                  </a:cubicBezTo>
                  <a:cubicBezTo>
                    <a:pt x="139" y="143"/>
                    <a:pt x="124" y="143"/>
                    <a:pt x="110" y="143"/>
                  </a:cubicBezTo>
                  <a:cubicBezTo>
                    <a:pt x="104" y="143"/>
                    <a:pt x="99" y="143"/>
                    <a:pt x="95" y="138"/>
                  </a:cubicBezTo>
                  <a:cubicBezTo>
                    <a:pt x="94" y="135"/>
                    <a:pt x="92" y="132"/>
                    <a:pt x="89" y="130"/>
                  </a:cubicBezTo>
                  <a:cubicBezTo>
                    <a:pt x="81" y="125"/>
                    <a:pt x="72" y="125"/>
                    <a:pt x="63" y="124"/>
                  </a:cubicBezTo>
                  <a:cubicBezTo>
                    <a:pt x="43" y="123"/>
                    <a:pt x="19" y="127"/>
                    <a:pt x="0" y="121"/>
                  </a:cubicBezTo>
                  <a:cubicBezTo>
                    <a:pt x="5" y="68"/>
                    <a:pt x="13" y="0"/>
                    <a:pt x="13" y="0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61" y="126"/>
                    <a:pt x="261" y="126"/>
                    <a:pt x="261" y="126"/>
                  </a:cubicBezTo>
                  <a:cubicBezTo>
                    <a:pt x="258" y="130"/>
                    <a:pt x="255" y="134"/>
                    <a:pt x="250" y="13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623"/>
            <p:cNvSpPr/>
            <p:nvPr/>
          </p:nvSpPr>
          <p:spPr bwMode="auto">
            <a:xfrm>
              <a:off x="7581900" y="-534988"/>
              <a:ext cx="1020763" cy="520700"/>
            </a:xfrm>
            <a:custGeom>
              <a:avLst/>
              <a:gdLst>
                <a:gd name="T0" fmla="*/ 272 w 272"/>
                <a:gd name="T1" fmla="*/ 25 h 139"/>
                <a:gd name="T2" fmla="*/ 259 w 272"/>
                <a:gd name="T3" fmla="*/ 126 h 139"/>
                <a:gd name="T4" fmla="*/ 249 w 272"/>
                <a:gd name="T5" fmla="*/ 138 h 139"/>
                <a:gd name="T6" fmla="*/ 9 w 272"/>
                <a:gd name="T7" fmla="*/ 122 h 139"/>
                <a:gd name="T8" fmla="*/ 0 w 272"/>
                <a:gd name="T9" fmla="*/ 121 h 139"/>
                <a:gd name="T10" fmla="*/ 10 w 272"/>
                <a:gd name="T11" fmla="*/ 13 h 139"/>
                <a:gd name="T12" fmla="*/ 21 w 272"/>
                <a:gd name="T13" fmla="*/ 1 h 139"/>
                <a:gd name="T14" fmla="*/ 272 w 272"/>
                <a:gd name="T15" fmla="*/ 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139">
                  <a:moveTo>
                    <a:pt x="272" y="25"/>
                  </a:moveTo>
                  <a:cubicBezTo>
                    <a:pt x="259" y="126"/>
                    <a:pt x="259" y="126"/>
                    <a:pt x="259" y="126"/>
                  </a:cubicBezTo>
                  <a:cubicBezTo>
                    <a:pt x="259" y="126"/>
                    <a:pt x="257" y="138"/>
                    <a:pt x="249" y="138"/>
                  </a:cubicBezTo>
                  <a:cubicBezTo>
                    <a:pt x="241" y="139"/>
                    <a:pt x="9" y="122"/>
                    <a:pt x="9" y="122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2"/>
                    <a:pt x="21" y="1"/>
                  </a:cubicBezTo>
                  <a:cubicBezTo>
                    <a:pt x="30" y="0"/>
                    <a:pt x="256" y="10"/>
                    <a:pt x="272" y="25"/>
                  </a:cubicBez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624"/>
            <p:cNvSpPr/>
            <p:nvPr/>
          </p:nvSpPr>
          <p:spPr bwMode="auto">
            <a:xfrm>
              <a:off x="7920038" y="-163513"/>
              <a:ext cx="239713" cy="123825"/>
            </a:xfrm>
            <a:custGeom>
              <a:avLst/>
              <a:gdLst>
                <a:gd name="T0" fmla="*/ 4 w 64"/>
                <a:gd name="T1" fmla="*/ 15 h 33"/>
                <a:gd name="T2" fmla="*/ 4 w 64"/>
                <a:gd name="T3" fmla="*/ 15 h 33"/>
                <a:gd name="T4" fmla="*/ 9 w 64"/>
                <a:gd name="T5" fmla="*/ 8 h 33"/>
                <a:gd name="T6" fmla="*/ 53 w 64"/>
                <a:gd name="T7" fmla="*/ 6 h 33"/>
                <a:gd name="T8" fmla="*/ 60 w 64"/>
                <a:gd name="T9" fmla="*/ 33 h 33"/>
                <a:gd name="T10" fmla="*/ 0 w 64"/>
                <a:gd name="T11" fmla="*/ 29 h 33"/>
                <a:gd name="T12" fmla="*/ 4 w 64"/>
                <a:gd name="T13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3"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2"/>
                    <a:pt x="7" y="10"/>
                    <a:pt x="9" y="8"/>
                  </a:cubicBezTo>
                  <a:cubicBezTo>
                    <a:pt x="21" y="0"/>
                    <a:pt x="40" y="0"/>
                    <a:pt x="53" y="6"/>
                  </a:cubicBezTo>
                  <a:cubicBezTo>
                    <a:pt x="64" y="11"/>
                    <a:pt x="61" y="23"/>
                    <a:pt x="60" y="33"/>
                  </a:cubicBezTo>
                  <a:cubicBezTo>
                    <a:pt x="40" y="32"/>
                    <a:pt x="19" y="30"/>
                    <a:pt x="0" y="29"/>
                  </a:cubicBezTo>
                  <a:cubicBezTo>
                    <a:pt x="1" y="24"/>
                    <a:pt x="2" y="19"/>
                    <a:pt x="4" y="1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625"/>
            <p:cNvSpPr/>
            <p:nvPr/>
          </p:nvSpPr>
          <p:spPr bwMode="auto">
            <a:xfrm>
              <a:off x="7769225" y="-528638"/>
              <a:ext cx="635000" cy="117475"/>
            </a:xfrm>
            <a:custGeom>
              <a:avLst/>
              <a:gdLst>
                <a:gd name="T0" fmla="*/ 96 w 169"/>
                <a:gd name="T1" fmla="*/ 21 h 31"/>
                <a:gd name="T2" fmla="*/ 35 w 169"/>
                <a:gd name="T3" fmla="*/ 17 h 31"/>
                <a:gd name="T4" fmla="*/ 2 w 169"/>
                <a:gd name="T5" fmla="*/ 2 h 31"/>
                <a:gd name="T6" fmla="*/ 0 w 169"/>
                <a:gd name="T7" fmla="*/ 0 h 31"/>
                <a:gd name="T8" fmla="*/ 169 w 169"/>
                <a:gd name="T9" fmla="*/ 12 h 31"/>
                <a:gd name="T10" fmla="*/ 96 w 169"/>
                <a:gd name="T11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31">
                  <a:moveTo>
                    <a:pt x="96" y="21"/>
                  </a:moveTo>
                  <a:cubicBezTo>
                    <a:pt x="76" y="20"/>
                    <a:pt x="55" y="21"/>
                    <a:pt x="35" y="17"/>
                  </a:cubicBezTo>
                  <a:cubicBezTo>
                    <a:pt x="26" y="15"/>
                    <a:pt x="8" y="11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42" y="2"/>
                    <a:pt x="118" y="6"/>
                    <a:pt x="169" y="12"/>
                  </a:cubicBezTo>
                  <a:cubicBezTo>
                    <a:pt x="153" y="31"/>
                    <a:pt x="117" y="23"/>
                    <a:pt x="96" y="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626"/>
            <p:cNvSpPr/>
            <p:nvPr/>
          </p:nvSpPr>
          <p:spPr bwMode="auto">
            <a:xfrm>
              <a:off x="7953375" y="-152400"/>
              <a:ext cx="180975" cy="165100"/>
            </a:xfrm>
            <a:custGeom>
              <a:avLst/>
              <a:gdLst>
                <a:gd name="T0" fmla="*/ 45 w 48"/>
                <a:gd name="T1" fmla="*/ 8 h 44"/>
                <a:gd name="T2" fmla="*/ 6 w 48"/>
                <a:gd name="T3" fmla="*/ 5 h 44"/>
                <a:gd name="T4" fmla="*/ 2 w 48"/>
                <a:gd name="T5" fmla="*/ 41 h 44"/>
                <a:gd name="T6" fmla="*/ 41 w 48"/>
                <a:gd name="T7" fmla="*/ 42 h 44"/>
                <a:gd name="T8" fmla="*/ 45 w 48"/>
                <a:gd name="T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4">
                  <a:moveTo>
                    <a:pt x="45" y="8"/>
                  </a:moveTo>
                  <a:cubicBezTo>
                    <a:pt x="45" y="8"/>
                    <a:pt x="11" y="0"/>
                    <a:pt x="6" y="5"/>
                  </a:cubicBezTo>
                  <a:cubicBezTo>
                    <a:pt x="0" y="9"/>
                    <a:pt x="0" y="39"/>
                    <a:pt x="2" y="41"/>
                  </a:cubicBezTo>
                  <a:cubicBezTo>
                    <a:pt x="4" y="44"/>
                    <a:pt x="35" y="44"/>
                    <a:pt x="41" y="42"/>
                  </a:cubicBezTo>
                  <a:cubicBezTo>
                    <a:pt x="48" y="39"/>
                    <a:pt x="45" y="8"/>
                    <a:pt x="45" y="8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627"/>
            <p:cNvSpPr/>
            <p:nvPr/>
          </p:nvSpPr>
          <p:spPr bwMode="auto">
            <a:xfrm>
              <a:off x="7964488" y="-865188"/>
              <a:ext cx="263525" cy="317500"/>
            </a:xfrm>
            <a:custGeom>
              <a:avLst/>
              <a:gdLst>
                <a:gd name="T0" fmla="*/ 6 w 70"/>
                <a:gd name="T1" fmla="*/ 0 h 85"/>
                <a:gd name="T2" fmla="*/ 6 w 70"/>
                <a:gd name="T3" fmla="*/ 73 h 85"/>
                <a:gd name="T4" fmla="*/ 28 w 70"/>
                <a:gd name="T5" fmla="*/ 78 h 85"/>
                <a:gd name="T6" fmla="*/ 42 w 70"/>
                <a:gd name="T7" fmla="*/ 75 h 85"/>
                <a:gd name="T8" fmla="*/ 61 w 70"/>
                <a:gd name="T9" fmla="*/ 71 h 85"/>
                <a:gd name="T10" fmla="*/ 55 w 70"/>
                <a:gd name="T11" fmla="*/ 49 h 85"/>
                <a:gd name="T12" fmla="*/ 63 w 70"/>
                <a:gd name="T13" fmla="*/ 54 h 85"/>
                <a:gd name="T14" fmla="*/ 62 w 70"/>
                <a:gd name="T15" fmla="*/ 32 h 85"/>
                <a:gd name="T16" fmla="*/ 41 w 70"/>
                <a:gd name="T17" fmla="*/ 2 h 85"/>
                <a:gd name="T18" fmla="*/ 6 w 7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85">
                  <a:moveTo>
                    <a:pt x="6" y="0"/>
                  </a:moveTo>
                  <a:cubicBezTo>
                    <a:pt x="6" y="0"/>
                    <a:pt x="0" y="64"/>
                    <a:pt x="6" y="73"/>
                  </a:cubicBezTo>
                  <a:cubicBezTo>
                    <a:pt x="11" y="81"/>
                    <a:pt x="22" y="83"/>
                    <a:pt x="28" y="78"/>
                  </a:cubicBezTo>
                  <a:cubicBezTo>
                    <a:pt x="28" y="78"/>
                    <a:pt x="38" y="85"/>
                    <a:pt x="42" y="75"/>
                  </a:cubicBezTo>
                  <a:cubicBezTo>
                    <a:pt x="42" y="75"/>
                    <a:pt x="63" y="81"/>
                    <a:pt x="61" y="71"/>
                  </a:cubicBezTo>
                  <a:cubicBezTo>
                    <a:pt x="59" y="61"/>
                    <a:pt x="55" y="49"/>
                    <a:pt x="55" y="49"/>
                  </a:cubicBezTo>
                  <a:cubicBezTo>
                    <a:pt x="55" y="49"/>
                    <a:pt x="58" y="58"/>
                    <a:pt x="63" y="54"/>
                  </a:cubicBezTo>
                  <a:cubicBezTo>
                    <a:pt x="69" y="51"/>
                    <a:pt x="70" y="39"/>
                    <a:pt x="62" y="32"/>
                  </a:cubicBezTo>
                  <a:cubicBezTo>
                    <a:pt x="53" y="25"/>
                    <a:pt x="40" y="11"/>
                    <a:pt x="41" y="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628"/>
            <p:cNvSpPr/>
            <p:nvPr/>
          </p:nvSpPr>
          <p:spPr bwMode="auto">
            <a:xfrm>
              <a:off x="7980363" y="-865188"/>
              <a:ext cx="168275" cy="141288"/>
            </a:xfrm>
            <a:custGeom>
              <a:avLst/>
              <a:gdLst>
                <a:gd name="T0" fmla="*/ 4 w 45"/>
                <a:gd name="T1" fmla="*/ 28 h 38"/>
                <a:gd name="T2" fmla="*/ 45 w 45"/>
                <a:gd name="T3" fmla="*/ 20 h 38"/>
                <a:gd name="T4" fmla="*/ 37 w 45"/>
                <a:gd name="T5" fmla="*/ 2 h 38"/>
                <a:gd name="T6" fmla="*/ 2 w 45"/>
                <a:gd name="T7" fmla="*/ 0 h 38"/>
                <a:gd name="T8" fmla="*/ 0 w 45"/>
                <a:gd name="T9" fmla="*/ 38 h 38"/>
                <a:gd name="T10" fmla="*/ 4 w 45"/>
                <a:gd name="T1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8">
                  <a:moveTo>
                    <a:pt x="4" y="28"/>
                  </a:moveTo>
                  <a:cubicBezTo>
                    <a:pt x="14" y="14"/>
                    <a:pt x="31" y="22"/>
                    <a:pt x="45" y="20"/>
                  </a:cubicBezTo>
                  <a:cubicBezTo>
                    <a:pt x="40" y="14"/>
                    <a:pt x="37" y="7"/>
                    <a:pt x="37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20"/>
                    <a:pt x="0" y="38"/>
                  </a:cubicBezTo>
                  <a:cubicBezTo>
                    <a:pt x="1" y="35"/>
                    <a:pt x="2" y="31"/>
                    <a:pt x="4" y="2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629"/>
            <p:cNvSpPr/>
            <p:nvPr/>
          </p:nvSpPr>
          <p:spPr bwMode="auto">
            <a:xfrm>
              <a:off x="8104188" y="-630238"/>
              <a:ext cx="44450" cy="65088"/>
            </a:xfrm>
            <a:custGeom>
              <a:avLst/>
              <a:gdLst>
                <a:gd name="T0" fmla="*/ 3 w 12"/>
                <a:gd name="T1" fmla="*/ 0 h 17"/>
                <a:gd name="T2" fmla="*/ 0 w 12"/>
                <a:gd name="T3" fmla="*/ 17 h 17"/>
                <a:gd name="T4" fmla="*/ 5 w 12"/>
                <a:gd name="T5" fmla="*/ 12 h 17"/>
                <a:gd name="T6" fmla="*/ 12 w 12"/>
                <a:gd name="T7" fmla="*/ 14 h 17"/>
                <a:gd name="T8" fmla="*/ 3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3" y="0"/>
                  </a:moveTo>
                  <a:cubicBezTo>
                    <a:pt x="0" y="0"/>
                    <a:pt x="3" y="10"/>
                    <a:pt x="0" y="17"/>
                  </a:cubicBezTo>
                  <a:cubicBezTo>
                    <a:pt x="2" y="17"/>
                    <a:pt x="4" y="16"/>
                    <a:pt x="5" y="12"/>
                  </a:cubicBezTo>
                  <a:cubicBezTo>
                    <a:pt x="5" y="12"/>
                    <a:pt x="8" y="13"/>
                    <a:pt x="12" y="14"/>
                  </a:cubicBezTo>
                  <a:cubicBezTo>
                    <a:pt x="6" y="10"/>
                    <a:pt x="7" y="0"/>
                    <a:pt x="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630"/>
            <p:cNvSpPr/>
            <p:nvPr/>
          </p:nvSpPr>
          <p:spPr bwMode="auto">
            <a:xfrm>
              <a:off x="8151813" y="-696913"/>
              <a:ext cx="57150" cy="74613"/>
            </a:xfrm>
            <a:custGeom>
              <a:avLst/>
              <a:gdLst>
                <a:gd name="T0" fmla="*/ 13 w 15"/>
                <a:gd name="T1" fmla="*/ 6 h 20"/>
                <a:gd name="T2" fmla="*/ 8 w 15"/>
                <a:gd name="T3" fmla="*/ 1 h 20"/>
                <a:gd name="T4" fmla="*/ 1 w 15"/>
                <a:gd name="T5" fmla="*/ 5 h 20"/>
                <a:gd name="T6" fmla="*/ 2 w 15"/>
                <a:gd name="T7" fmla="*/ 7 h 20"/>
                <a:gd name="T8" fmla="*/ 9 w 15"/>
                <a:gd name="T9" fmla="*/ 20 h 20"/>
                <a:gd name="T10" fmla="*/ 6 w 15"/>
                <a:gd name="T11" fmla="*/ 5 h 20"/>
                <a:gd name="T12" fmla="*/ 13 w 15"/>
                <a:gd name="T13" fmla="*/ 9 h 20"/>
                <a:gd name="T14" fmla="*/ 15 w 15"/>
                <a:gd name="T15" fmla="*/ 8 h 20"/>
                <a:gd name="T16" fmla="*/ 13 w 15"/>
                <a:gd name="T1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0">
                  <a:moveTo>
                    <a:pt x="13" y="6"/>
                  </a:moveTo>
                  <a:cubicBezTo>
                    <a:pt x="11" y="4"/>
                    <a:pt x="10" y="2"/>
                    <a:pt x="8" y="1"/>
                  </a:cubicBezTo>
                  <a:cubicBezTo>
                    <a:pt x="2" y="0"/>
                    <a:pt x="0" y="2"/>
                    <a:pt x="1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11"/>
                    <a:pt x="7" y="15"/>
                    <a:pt x="9" y="20"/>
                  </a:cubicBezTo>
                  <a:cubicBezTo>
                    <a:pt x="8" y="13"/>
                    <a:pt x="6" y="7"/>
                    <a:pt x="6" y="5"/>
                  </a:cubicBezTo>
                  <a:cubicBezTo>
                    <a:pt x="6" y="7"/>
                    <a:pt x="8" y="12"/>
                    <a:pt x="13" y="9"/>
                  </a:cubicBezTo>
                  <a:cubicBezTo>
                    <a:pt x="14" y="9"/>
                    <a:pt x="15" y="8"/>
                    <a:pt x="15" y="8"/>
                  </a:cubicBezTo>
                  <a:cubicBezTo>
                    <a:pt x="14" y="7"/>
                    <a:pt x="13" y="7"/>
                    <a:pt x="13" y="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631"/>
            <p:cNvSpPr/>
            <p:nvPr/>
          </p:nvSpPr>
          <p:spPr bwMode="auto">
            <a:xfrm>
              <a:off x="8035925" y="-666750"/>
              <a:ext cx="49213" cy="104775"/>
            </a:xfrm>
            <a:custGeom>
              <a:avLst/>
              <a:gdLst>
                <a:gd name="T0" fmla="*/ 10 w 13"/>
                <a:gd name="T1" fmla="*/ 23 h 28"/>
                <a:gd name="T2" fmla="*/ 3 w 13"/>
                <a:gd name="T3" fmla="*/ 22 h 28"/>
                <a:gd name="T4" fmla="*/ 1 w 13"/>
                <a:gd name="T5" fmla="*/ 26 h 28"/>
                <a:gd name="T6" fmla="*/ 0 w 13"/>
                <a:gd name="T7" fmla="*/ 28 h 28"/>
                <a:gd name="T8" fmla="*/ 9 w 13"/>
                <a:gd name="T9" fmla="*/ 25 h 28"/>
                <a:gd name="T10" fmla="*/ 13 w 13"/>
                <a:gd name="T11" fmla="*/ 27 h 28"/>
                <a:gd name="T12" fmla="*/ 10 w 13"/>
                <a:gd name="T13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8">
                  <a:moveTo>
                    <a:pt x="10" y="23"/>
                  </a:moveTo>
                  <a:cubicBezTo>
                    <a:pt x="8" y="20"/>
                    <a:pt x="4" y="0"/>
                    <a:pt x="3" y="22"/>
                  </a:cubicBezTo>
                  <a:cubicBezTo>
                    <a:pt x="3" y="23"/>
                    <a:pt x="2" y="25"/>
                    <a:pt x="1" y="26"/>
                  </a:cubicBezTo>
                  <a:cubicBezTo>
                    <a:pt x="1" y="26"/>
                    <a:pt x="0" y="27"/>
                    <a:pt x="0" y="28"/>
                  </a:cubicBezTo>
                  <a:cubicBezTo>
                    <a:pt x="3" y="28"/>
                    <a:pt x="7" y="27"/>
                    <a:pt x="9" y="25"/>
                  </a:cubicBezTo>
                  <a:cubicBezTo>
                    <a:pt x="9" y="25"/>
                    <a:pt x="11" y="26"/>
                    <a:pt x="13" y="27"/>
                  </a:cubicBezTo>
                  <a:cubicBezTo>
                    <a:pt x="11" y="25"/>
                    <a:pt x="10" y="24"/>
                    <a:pt x="10" y="2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632"/>
            <p:cNvSpPr/>
            <p:nvPr/>
          </p:nvSpPr>
          <p:spPr bwMode="auto">
            <a:xfrm>
              <a:off x="7975600" y="-1627188"/>
              <a:ext cx="288925" cy="820738"/>
            </a:xfrm>
            <a:custGeom>
              <a:avLst/>
              <a:gdLst>
                <a:gd name="T0" fmla="*/ 77 w 77"/>
                <a:gd name="T1" fmla="*/ 13 h 219"/>
                <a:gd name="T2" fmla="*/ 49 w 77"/>
                <a:gd name="T3" fmla="*/ 0 h 219"/>
                <a:gd name="T4" fmla="*/ 4 w 77"/>
                <a:gd name="T5" fmla="*/ 129 h 219"/>
                <a:gd name="T6" fmla="*/ 0 w 77"/>
                <a:gd name="T7" fmla="*/ 215 h 219"/>
                <a:gd name="T8" fmla="*/ 40 w 77"/>
                <a:gd name="T9" fmla="*/ 218 h 219"/>
                <a:gd name="T10" fmla="*/ 45 w 77"/>
                <a:gd name="T11" fmla="*/ 219 h 219"/>
                <a:gd name="T12" fmla="*/ 65 w 77"/>
                <a:gd name="T13" fmla="*/ 39 h 219"/>
                <a:gd name="T14" fmla="*/ 77 w 77"/>
                <a:gd name="T15" fmla="*/ 1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219">
                  <a:moveTo>
                    <a:pt x="77" y="13"/>
                  </a:moveTo>
                  <a:cubicBezTo>
                    <a:pt x="70" y="4"/>
                    <a:pt x="62" y="0"/>
                    <a:pt x="49" y="0"/>
                  </a:cubicBezTo>
                  <a:cubicBezTo>
                    <a:pt x="33" y="11"/>
                    <a:pt x="9" y="41"/>
                    <a:pt x="4" y="129"/>
                  </a:cubicBezTo>
                  <a:cubicBezTo>
                    <a:pt x="1" y="172"/>
                    <a:pt x="0" y="198"/>
                    <a:pt x="0" y="215"/>
                  </a:cubicBezTo>
                  <a:cubicBezTo>
                    <a:pt x="14" y="216"/>
                    <a:pt x="27" y="218"/>
                    <a:pt x="40" y="218"/>
                  </a:cubicBezTo>
                  <a:cubicBezTo>
                    <a:pt x="42" y="218"/>
                    <a:pt x="43" y="219"/>
                    <a:pt x="45" y="219"/>
                  </a:cubicBezTo>
                  <a:cubicBezTo>
                    <a:pt x="43" y="176"/>
                    <a:pt x="41" y="86"/>
                    <a:pt x="65" y="39"/>
                  </a:cubicBezTo>
                  <a:cubicBezTo>
                    <a:pt x="71" y="28"/>
                    <a:pt x="75" y="19"/>
                    <a:pt x="77" y="1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633"/>
            <p:cNvSpPr/>
            <p:nvPr/>
          </p:nvSpPr>
          <p:spPr bwMode="auto">
            <a:xfrm>
              <a:off x="7980363" y="-892175"/>
              <a:ext cx="160338" cy="26988"/>
            </a:xfrm>
            <a:custGeom>
              <a:avLst/>
              <a:gdLst>
                <a:gd name="T0" fmla="*/ 5 w 43"/>
                <a:gd name="T1" fmla="*/ 0 h 7"/>
                <a:gd name="T2" fmla="*/ 0 w 43"/>
                <a:gd name="T3" fmla="*/ 1 h 7"/>
                <a:gd name="T4" fmla="*/ 0 w 43"/>
                <a:gd name="T5" fmla="*/ 5 h 7"/>
                <a:gd name="T6" fmla="*/ 43 w 43"/>
                <a:gd name="T7" fmla="*/ 7 h 7"/>
                <a:gd name="T8" fmla="*/ 43 w 43"/>
                <a:gd name="T9" fmla="*/ 2 h 7"/>
                <a:gd name="T10" fmla="*/ 5 w 4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7">
                  <a:moveTo>
                    <a:pt x="5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14" y="5"/>
                    <a:pt x="29" y="6"/>
                    <a:pt x="43" y="7"/>
                  </a:cubicBezTo>
                  <a:cubicBezTo>
                    <a:pt x="43" y="5"/>
                    <a:pt x="43" y="4"/>
                    <a:pt x="43" y="2"/>
                  </a:cubicBezTo>
                  <a:cubicBezTo>
                    <a:pt x="30" y="2"/>
                    <a:pt x="17" y="1"/>
                    <a:pt x="5" y="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9" name="文本框 148"/>
          <p:cNvSpPr txBox="1"/>
          <p:nvPr/>
        </p:nvSpPr>
        <p:spPr>
          <a:xfrm>
            <a:off x="2976013" y="700174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发展通道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grpSp>
        <p:nvGrpSpPr>
          <p:cNvPr id="170" name="组合 169"/>
          <p:cNvGrpSpPr/>
          <p:nvPr/>
        </p:nvGrpSpPr>
        <p:grpSpPr>
          <a:xfrm>
            <a:off x="81472" y="4447025"/>
            <a:ext cx="11274425" cy="1419225"/>
            <a:chOff x="6559441" y="1003623"/>
            <a:chExt cx="6834087" cy="1419225"/>
          </a:xfrm>
        </p:grpSpPr>
        <p:grpSp>
          <p:nvGrpSpPr>
            <p:cNvPr id="171" name="组合 170"/>
            <p:cNvGrpSpPr>
              <a:grpSpLocks noChangeAspect="1"/>
            </p:cNvGrpSpPr>
            <p:nvPr/>
          </p:nvGrpSpPr>
          <p:grpSpPr>
            <a:xfrm>
              <a:off x="6559441" y="1003623"/>
              <a:ext cx="523355" cy="432000"/>
              <a:chOff x="5767388" y="3224213"/>
              <a:chExt cx="536575" cy="442913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73" name="Freeform 990"/>
              <p:cNvSpPr/>
              <p:nvPr/>
            </p:nvSpPr>
            <p:spPr bwMode="auto">
              <a:xfrm>
                <a:off x="5819775" y="3224213"/>
                <a:ext cx="423863" cy="327025"/>
              </a:xfrm>
              <a:custGeom>
                <a:avLst/>
                <a:gdLst>
                  <a:gd name="T0" fmla="*/ 113 w 113"/>
                  <a:gd name="T1" fmla="*/ 40 h 87"/>
                  <a:gd name="T2" fmla="*/ 103 w 113"/>
                  <a:gd name="T3" fmla="*/ 49 h 87"/>
                  <a:gd name="T4" fmla="*/ 103 w 113"/>
                  <a:gd name="T5" fmla="*/ 78 h 87"/>
                  <a:gd name="T6" fmla="*/ 10 w 113"/>
                  <a:gd name="T7" fmla="*/ 78 h 87"/>
                  <a:gd name="T8" fmla="*/ 10 w 113"/>
                  <a:gd name="T9" fmla="*/ 9 h 87"/>
                  <a:gd name="T10" fmla="*/ 103 w 113"/>
                  <a:gd name="T11" fmla="*/ 9 h 87"/>
                  <a:gd name="T12" fmla="*/ 103 w 113"/>
                  <a:gd name="T13" fmla="*/ 37 h 87"/>
                  <a:gd name="T14" fmla="*/ 112 w 113"/>
                  <a:gd name="T15" fmla="*/ 28 h 87"/>
                  <a:gd name="T16" fmla="*/ 110 w 113"/>
                  <a:gd name="T17" fmla="*/ 23 h 87"/>
                  <a:gd name="T18" fmla="*/ 113 w 113"/>
                  <a:gd name="T19" fmla="*/ 16 h 87"/>
                  <a:gd name="T20" fmla="*/ 113 w 113"/>
                  <a:gd name="T21" fmla="*/ 0 h 87"/>
                  <a:gd name="T22" fmla="*/ 0 w 113"/>
                  <a:gd name="T23" fmla="*/ 0 h 87"/>
                  <a:gd name="T24" fmla="*/ 0 w 113"/>
                  <a:gd name="T25" fmla="*/ 87 h 87"/>
                  <a:gd name="T26" fmla="*/ 113 w 113"/>
                  <a:gd name="T27" fmla="*/ 87 h 87"/>
                  <a:gd name="T28" fmla="*/ 113 w 113"/>
                  <a:gd name="T29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87">
                    <a:moveTo>
                      <a:pt x="113" y="40"/>
                    </a:moveTo>
                    <a:cubicBezTo>
                      <a:pt x="103" y="49"/>
                      <a:pt x="103" y="49"/>
                      <a:pt x="103" y="49"/>
                    </a:cubicBezTo>
                    <a:cubicBezTo>
                      <a:pt x="103" y="78"/>
                      <a:pt x="103" y="78"/>
                      <a:pt x="103" y="78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12" y="28"/>
                      <a:pt x="112" y="28"/>
                      <a:pt x="112" y="28"/>
                    </a:cubicBezTo>
                    <a:cubicBezTo>
                      <a:pt x="111" y="27"/>
                      <a:pt x="110" y="25"/>
                      <a:pt x="110" y="23"/>
                    </a:cubicBezTo>
                    <a:cubicBezTo>
                      <a:pt x="110" y="20"/>
                      <a:pt x="111" y="18"/>
                      <a:pt x="113" y="16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13" y="87"/>
                      <a:pt x="113" y="87"/>
                      <a:pt x="113" y="87"/>
                    </a:cubicBezTo>
                    <a:lnTo>
                      <a:pt x="11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991"/>
              <p:cNvSpPr/>
              <p:nvPr/>
            </p:nvSpPr>
            <p:spPr bwMode="auto">
              <a:xfrm>
                <a:off x="5891213" y="3276600"/>
                <a:ext cx="412750" cy="211138"/>
              </a:xfrm>
              <a:custGeom>
                <a:avLst/>
                <a:gdLst>
                  <a:gd name="T0" fmla="*/ 73 w 110"/>
                  <a:gd name="T1" fmla="*/ 38 h 56"/>
                  <a:gd name="T2" fmla="*/ 70 w 110"/>
                  <a:gd name="T3" fmla="*/ 37 h 56"/>
                  <a:gd name="T4" fmla="*/ 65 w 110"/>
                  <a:gd name="T5" fmla="*/ 38 h 56"/>
                  <a:gd name="T6" fmla="*/ 48 w 110"/>
                  <a:gd name="T7" fmla="*/ 19 h 56"/>
                  <a:gd name="T8" fmla="*/ 49 w 110"/>
                  <a:gd name="T9" fmla="*/ 14 h 56"/>
                  <a:gd name="T10" fmla="*/ 41 w 110"/>
                  <a:gd name="T11" fmla="*/ 6 h 56"/>
                  <a:gd name="T12" fmla="*/ 32 w 110"/>
                  <a:gd name="T13" fmla="*/ 14 h 56"/>
                  <a:gd name="T14" fmla="*/ 34 w 110"/>
                  <a:gd name="T15" fmla="*/ 19 h 56"/>
                  <a:gd name="T16" fmla="*/ 12 w 110"/>
                  <a:gd name="T17" fmla="*/ 40 h 56"/>
                  <a:gd name="T18" fmla="*/ 8 w 110"/>
                  <a:gd name="T19" fmla="*/ 39 h 56"/>
                  <a:gd name="T20" fmla="*/ 0 w 110"/>
                  <a:gd name="T21" fmla="*/ 48 h 56"/>
                  <a:gd name="T22" fmla="*/ 8 w 110"/>
                  <a:gd name="T23" fmla="*/ 56 h 56"/>
                  <a:gd name="T24" fmla="*/ 16 w 110"/>
                  <a:gd name="T25" fmla="*/ 48 h 56"/>
                  <a:gd name="T26" fmla="*/ 15 w 110"/>
                  <a:gd name="T27" fmla="*/ 43 h 56"/>
                  <a:gd name="T28" fmla="*/ 36 w 110"/>
                  <a:gd name="T29" fmla="*/ 21 h 56"/>
                  <a:gd name="T30" fmla="*/ 41 w 110"/>
                  <a:gd name="T31" fmla="*/ 23 h 56"/>
                  <a:gd name="T32" fmla="*/ 45 w 110"/>
                  <a:gd name="T33" fmla="*/ 21 h 56"/>
                  <a:gd name="T34" fmla="*/ 63 w 110"/>
                  <a:gd name="T35" fmla="*/ 41 h 56"/>
                  <a:gd name="T36" fmla="*/ 61 w 110"/>
                  <a:gd name="T37" fmla="*/ 45 h 56"/>
                  <a:gd name="T38" fmla="*/ 70 w 110"/>
                  <a:gd name="T39" fmla="*/ 54 h 56"/>
                  <a:gd name="T40" fmla="*/ 78 w 110"/>
                  <a:gd name="T41" fmla="*/ 45 h 56"/>
                  <a:gd name="T42" fmla="*/ 76 w 110"/>
                  <a:gd name="T43" fmla="*/ 40 h 56"/>
                  <a:gd name="T44" fmla="*/ 99 w 110"/>
                  <a:gd name="T45" fmla="*/ 17 h 56"/>
                  <a:gd name="T46" fmla="*/ 102 w 110"/>
                  <a:gd name="T47" fmla="*/ 17 h 56"/>
                  <a:gd name="T48" fmla="*/ 110 w 110"/>
                  <a:gd name="T49" fmla="*/ 9 h 56"/>
                  <a:gd name="T50" fmla="*/ 102 w 110"/>
                  <a:gd name="T51" fmla="*/ 0 h 56"/>
                  <a:gd name="T52" fmla="*/ 94 w 110"/>
                  <a:gd name="T53" fmla="*/ 9 h 56"/>
                  <a:gd name="T54" fmla="*/ 96 w 110"/>
                  <a:gd name="T55" fmla="*/ 15 h 56"/>
                  <a:gd name="T56" fmla="*/ 73 w 110"/>
                  <a:gd name="T57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0" h="56">
                    <a:moveTo>
                      <a:pt x="73" y="38"/>
                    </a:moveTo>
                    <a:cubicBezTo>
                      <a:pt x="72" y="37"/>
                      <a:pt x="71" y="37"/>
                      <a:pt x="70" y="37"/>
                    </a:cubicBezTo>
                    <a:cubicBezTo>
                      <a:pt x="68" y="37"/>
                      <a:pt x="67" y="38"/>
                      <a:pt x="65" y="38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9" y="17"/>
                      <a:pt x="49" y="16"/>
                      <a:pt x="49" y="14"/>
                    </a:cubicBezTo>
                    <a:cubicBezTo>
                      <a:pt x="49" y="9"/>
                      <a:pt x="45" y="6"/>
                      <a:pt x="41" y="6"/>
                    </a:cubicBezTo>
                    <a:cubicBezTo>
                      <a:pt x="36" y="6"/>
                      <a:pt x="32" y="9"/>
                      <a:pt x="32" y="14"/>
                    </a:cubicBezTo>
                    <a:cubicBezTo>
                      <a:pt x="32" y="16"/>
                      <a:pt x="33" y="17"/>
                      <a:pt x="34" y="1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1" y="40"/>
                      <a:pt x="9" y="39"/>
                      <a:pt x="8" y="39"/>
                    </a:cubicBezTo>
                    <a:cubicBezTo>
                      <a:pt x="3" y="39"/>
                      <a:pt x="0" y="43"/>
                      <a:pt x="0" y="48"/>
                    </a:cubicBezTo>
                    <a:cubicBezTo>
                      <a:pt x="0" y="52"/>
                      <a:pt x="3" y="56"/>
                      <a:pt x="8" y="56"/>
                    </a:cubicBezTo>
                    <a:cubicBezTo>
                      <a:pt x="13" y="56"/>
                      <a:pt x="16" y="52"/>
                      <a:pt x="16" y="48"/>
                    </a:cubicBezTo>
                    <a:cubicBezTo>
                      <a:pt x="16" y="46"/>
                      <a:pt x="16" y="44"/>
                      <a:pt x="15" y="43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8" y="22"/>
                      <a:pt x="39" y="23"/>
                      <a:pt x="41" y="23"/>
                    </a:cubicBezTo>
                    <a:cubicBezTo>
                      <a:pt x="42" y="23"/>
                      <a:pt x="44" y="22"/>
                      <a:pt x="45" y="21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2" y="43"/>
                      <a:pt x="61" y="44"/>
                      <a:pt x="61" y="45"/>
                    </a:cubicBezTo>
                    <a:cubicBezTo>
                      <a:pt x="61" y="50"/>
                      <a:pt x="65" y="54"/>
                      <a:pt x="70" y="54"/>
                    </a:cubicBezTo>
                    <a:cubicBezTo>
                      <a:pt x="75" y="54"/>
                      <a:pt x="78" y="50"/>
                      <a:pt x="78" y="45"/>
                    </a:cubicBezTo>
                    <a:cubicBezTo>
                      <a:pt x="78" y="43"/>
                      <a:pt x="77" y="41"/>
                      <a:pt x="76" y="40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00" y="17"/>
                      <a:pt x="101" y="17"/>
                      <a:pt x="102" y="17"/>
                    </a:cubicBezTo>
                    <a:cubicBezTo>
                      <a:pt x="107" y="17"/>
                      <a:pt x="110" y="13"/>
                      <a:pt x="110" y="9"/>
                    </a:cubicBezTo>
                    <a:cubicBezTo>
                      <a:pt x="110" y="4"/>
                      <a:pt x="107" y="0"/>
                      <a:pt x="102" y="0"/>
                    </a:cubicBezTo>
                    <a:cubicBezTo>
                      <a:pt x="97" y="0"/>
                      <a:pt x="94" y="4"/>
                      <a:pt x="94" y="9"/>
                    </a:cubicBezTo>
                    <a:cubicBezTo>
                      <a:pt x="94" y="11"/>
                      <a:pt x="94" y="13"/>
                      <a:pt x="96" y="15"/>
                    </a:cubicBezTo>
                    <a:lnTo>
                      <a:pt x="73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992"/>
              <p:cNvSpPr/>
              <p:nvPr/>
            </p:nvSpPr>
            <p:spPr bwMode="auto">
              <a:xfrm>
                <a:off x="5767388" y="3565525"/>
                <a:ext cx="530225" cy="38100"/>
              </a:xfrm>
              <a:custGeom>
                <a:avLst/>
                <a:gdLst>
                  <a:gd name="T0" fmla="*/ 33 w 334"/>
                  <a:gd name="T1" fmla="*/ 0 h 24"/>
                  <a:gd name="T2" fmla="*/ 0 w 334"/>
                  <a:gd name="T3" fmla="*/ 24 h 24"/>
                  <a:gd name="T4" fmla="*/ 334 w 334"/>
                  <a:gd name="T5" fmla="*/ 24 h 24"/>
                  <a:gd name="T6" fmla="*/ 300 w 334"/>
                  <a:gd name="T7" fmla="*/ 0 h 24"/>
                  <a:gd name="T8" fmla="*/ 33 w 33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24">
                    <a:moveTo>
                      <a:pt x="33" y="0"/>
                    </a:moveTo>
                    <a:lnTo>
                      <a:pt x="0" y="24"/>
                    </a:lnTo>
                    <a:lnTo>
                      <a:pt x="334" y="24"/>
                    </a:lnTo>
                    <a:lnTo>
                      <a:pt x="300" y="0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993"/>
              <p:cNvSpPr>
                <a:spLocks noEditPoints="1"/>
              </p:cNvSpPr>
              <p:nvPr/>
            </p:nvSpPr>
            <p:spPr bwMode="auto">
              <a:xfrm>
                <a:off x="5767388" y="3617913"/>
                <a:ext cx="530225" cy="49213"/>
              </a:xfrm>
              <a:custGeom>
                <a:avLst/>
                <a:gdLst>
                  <a:gd name="T0" fmla="*/ 0 w 141"/>
                  <a:gd name="T1" fmla="*/ 0 h 13"/>
                  <a:gd name="T2" fmla="*/ 0 w 141"/>
                  <a:gd name="T3" fmla="*/ 1 h 13"/>
                  <a:gd name="T4" fmla="*/ 14 w 141"/>
                  <a:gd name="T5" fmla="*/ 13 h 13"/>
                  <a:gd name="T6" fmla="*/ 126 w 141"/>
                  <a:gd name="T7" fmla="*/ 13 h 13"/>
                  <a:gd name="T8" fmla="*/ 141 w 141"/>
                  <a:gd name="T9" fmla="*/ 1 h 13"/>
                  <a:gd name="T10" fmla="*/ 141 w 141"/>
                  <a:gd name="T11" fmla="*/ 0 h 13"/>
                  <a:gd name="T12" fmla="*/ 0 w 141"/>
                  <a:gd name="T13" fmla="*/ 0 h 13"/>
                  <a:gd name="T14" fmla="*/ 90 w 141"/>
                  <a:gd name="T15" fmla="*/ 9 h 13"/>
                  <a:gd name="T16" fmla="*/ 58 w 141"/>
                  <a:gd name="T17" fmla="*/ 9 h 13"/>
                  <a:gd name="T18" fmla="*/ 55 w 141"/>
                  <a:gd name="T19" fmla="*/ 7 h 13"/>
                  <a:gd name="T20" fmla="*/ 58 w 141"/>
                  <a:gd name="T21" fmla="*/ 4 h 13"/>
                  <a:gd name="T22" fmla="*/ 90 w 141"/>
                  <a:gd name="T23" fmla="*/ 4 h 13"/>
                  <a:gd name="T24" fmla="*/ 93 w 141"/>
                  <a:gd name="T25" fmla="*/ 7 h 13"/>
                  <a:gd name="T26" fmla="*/ 90 w 141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1" h="1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8"/>
                      <a:pt x="6" y="13"/>
                      <a:pt x="14" y="13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34" y="13"/>
                      <a:pt x="141" y="8"/>
                      <a:pt x="141" y="1"/>
                    </a:cubicBezTo>
                    <a:cubicBezTo>
                      <a:pt x="141" y="1"/>
                      <a:pt x="141" y="1"/>
                      <a:pt x="141" y="0"/>
                    </a:cubicBezTo>
                    <a:lnTo>
                      <a:pt x="0" y="0"/>
                    </a:lnTo>
                    <a:close/>
                    <a:moveTo>
                      <a:pt x="90" y="9"/>
                    </a:moveTo>
                    <a:cubicBezTo>
                      <a:pt x="58" y="9"/>
                      <a:pt x="58" y="9"/>
                      <a:pt x="58" y="9"/>
                    </a:cubicBezTo>
                    <a:cubicBezTo>
                      <a:pt x="56" y="9"/>
                      <a:pt x="55" y="8"/>
                      <a:pt x="55" y="7"/>
                    </a:cubicBezTo>
                    <a:cubicBezTo>
                      <a:pt x="55" y="5"/>
                      <a:pt x="56" y="4"/>
                      <a:pt x="58" y="4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2" y="4"/>
                      <a:pt x="93" y="5"/>
                      <a:pt x="93" y="7"/>
                    </a:cubicBezTo>
                    <a:cubicBezTo>
                      <a:pt x="93" y="8"/>
                      <a:pt x="92" y="9"/>
                      <a:pt x="9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2" name="文本框 171"/>
            <p:cNvSpPr txBox="1"/>
            <p:nvPr/>
          </p:nvSpPr>
          <p:spPr>
            <a:xfrm>
              <a:off x="7704165" y="1015688"/>
              <a:ext cx="5689363" cy="140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65"/>
                </a:lnSpc>
              </a:pPr>
              <a:r>
                <a:rPr lang="zh-CN" sz="2400" b="1">
                  <a:solidFill>
                    <a:srgbClr val="FF0000"/>
                  </a:solidFill>
                  <a:sym typeface="+mn-ea"/>
                </a:rPr>
                <a:t>发展规划：助理工程师</a:t>
              </a:r>
              <a:r>
                <a:rPr lang="en-US" altLang="zh-CN" sz="2400" b="1">
                  <a:solidFill>
                    <a:srgbClr val="FF0000"/>
                  </a:solidFill>
                  <a:sym typeface="+mn-ea"/>
                </a:rPr>
                <a:t>-</a:t>
              </a:r>
              <a:r>
                <a:rPr lang="zh-CN" altLang="en-US" sz="2400" b="1">
                  <a:solidFill>
                    <a:srgbClr val="FF0000"/>
                  </a:solidFill>
                  <a:sym typeface="+mn-ea"/>
                </a:rPr>
                <a:t>工程师</a:t>
              </a:r>
              <a:r>
                <a:rPr lang="en-US" altLang="zh-CN" sz="2400" b="1">
                  <a:solidFill>
                    <a:srgbClr val="FF0000"/>
                  </a:solidFill>
                  <a:sym typeface="+mn-ea"/>
                </a:rPr>
                <a:t>-</a:t>
              </a:r>
              <a:r>
                <a:rPr lang="zh-CN" altLang="en-US" sz="2400" b="1">
                  <a:solidFill>
                    <a:srgbClr val="FF0000"/>
                  </a:solidFill>
                  <a:sym typeface="+mn-ea"/>
                </a:rPr>
                <a:t>部长</a:t>
              </a:r>
              <a:r>
                <a:rPr lang="en-US" altLang="zh-CN" sz="2400" b="1">
                  <a:solidFill>
                    <a:srgbClr val="FF0000"/>
                  </a:solidFill>
                  <a:sym typeface="+mn-ea"/>
                </a:rPr>
                <a:t>/</a:t>
              </a:r>
              <a:r>
                <a:rPr lang="zh-CN" altLang="en-US" sz="2400" b="1">
                  <a:solidFill>
                    <a:srgbClr val="FF0000"/>
                  </a:solidFill>
                  <a:sym typeface="+mn-ea"/>
                </a:rPr>
                <a:t>中级工程师</a:t>
              </a:r>
              <a:r>
                <a:rPr lang="en-US" altLang="zh-CN" sz="2400" b="1">
                  <a:solidFill>
                    <a:srgbClr val="FF0000"/>
                  </a:solidFill>
                  <a:sym typeface="+mn-ea"/>
                </a:rPr>
                <a:t>-</a:t>
              </a:r>
              <a:r>
                <a:rPr lang="zh-CN" altLang="en-US" sz="2400" b="1">
                  <a:solidFill>
                    <a:srgbClr val="FF0000"/>
                  </a:solidFill>
                  <a:sym typeface="+mn-ea"/>
                </a:rPr>
                <a:t>部长</a:t>
              </a:r>
              <a:r>
                <a:rPr lang="en-US" altLang="zh-CN" sz="2400" b="1">
                  <a:solidFill>
                    <a:srgbClr val="FF0000"/>
                  </a:solidFill>
                  <a:sym typeface="+mn-ea"/>
                </a:rPr>
                <a:t>/</a:t>
              </a:r>
              <a:r>
                <a:rPr lang="zh-CN" altLang="en-US" sz="2400" b="1">
                  <a:solidFill>
                    <a:srgbClr val="FF0000"/>
                  </a:solidFill>
                  <a:sym typeface="+mn-ea"/>
                </a:rPr>
                <a:t>高级工程师</a:t>
              </a:r>
              <a:endParaRPr lang="zh-CN" altLang="en-US" sz="2400" b="1">
                <a:solidFill>
                  <a:srgbClr val="FF0000"/>
                </a:solidFill>
                <a:sym typeface="+mn-ea"/>
              </a:endParaRPr>
            </a:p>
            <a:p>
              <a:pPr>
                <a:lnSpc>
                  <a:spcPts val="2565"/>
                </a:lnSpc>
              </a:pPr>
              <a:endParaRPr lang="zh-CN" altLang="en-US" sz="2400" dirty="0">
                <a:solidFill>
                  <a:srgbClr val="39312D"/>
                </a:solidFill>
                <a:ea typeface="宋体" panose="02010600030101010101" pitchFamily="2" charset="-122"/>
              </a:endParaRPr>
            </a:p>
            <a:p>
              <a:pPr>
                <a:lnSpc>
                  <a:spcPts val="2565"/>
                </a:lnSpc>
              </a:pPr>
              <a:endParaRPr lang="zh-CN" altLang="en-US" sz="2400" dirty="0">
                <a:solidFill>
                  <a:srgbClr val="39312D"/>
                </a:solidFill>
                <a:ea typeface="宋体" panose="02010600030101010101" pitchFamily="2" charset="-122"/>
              </a:endParaRPr>
            </a:p>
            <a:p>
              <a:pPr>
                <a:lnSpc>
                  <a:spcPts val="2565"/>
                </a:lnSpc>
              </a:pPr>
              <a:r>
                <a:rPr lang="zh-CN" altLang="en-US" sz="2400" dirty="0">
                  <a:solidFill>
                    <a:srgbClr val="39312D"/>
                  </a:solidFill>
                  <a:ea typeface="宋体" panose="02010600030101010101" pitchFamily="2" charset="-122"/>
                </a:rPr>
                <a:t>平时有不定时培训（技能</a:t>
              </a:r>
              <a:r>
                <a:rPr lang="en-US" altLang="zh-CN" sz="2400" dirty="0">
                  <a:solidFill>
                    <a:srgbClr val="39312D"/>
                  </a:solidFill>
                  <a:ea typeface="宋体" panose="02010600030101010101" pitchFamily="2" charset="-122"/>
                </a:rPr>
                <a:t>/</a:t>
              </a:r>
              <a:r>
                <a:rPr lang="zh-CN" altLang="en-US" sz="2400" dirty="0">
                  <a:solidFill>
                    <a:srgbClr val="39312D"/>
                  </a:solidFill>
                  <a:ea typeface="宋体" panose="02010600030101010101" pitchFamily="2" charset="-122"/>
                </a:rPr>
                <a:t>软件等）</a:t>
              </a:r>
              <a:endParaRPr lang="zh-CN" altLang="en-US" sz="2400" dirty="0">
                <a:solidFill>
                  <a:srgbClr val="39312D"/>
                </a:solidFill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612" y="407810"/>
            <a:ext cx="1875400" cy="5624849"/>
            <a:chOff x="-660400" y="-3178175"/>
            <a:chExt cx="4406900" cy="13217525"/>
          </a:xfrm>
        </p:grpSpPr>
        <p:sp>
          <p:nvSpPr>
            <p:cNvPr id="3" name="Freeform 550"/>
            <p:cNvSpPr/>
            <p:nvPr/>
          </p:nvSpPr>
          <p:spPr bwMode="auto">
            <a:xfrm>
              <a:off x="447675" y="-1882775"/>
              <a:ext cx="2190750" cy="2674938"/>
            </a:xfrm>
            <a:custGeom>
              <a:avLst/>
              <a:gdLst>
                <a:gd name="T0" fmla="*/ 253 w 584"/>
                <a:gd name="T1" fmla="*/ 653 h 713"/>
                <a:gd name="T2" fmla="*/ 230 w 584"/>
                <a:gd name="T3" fmla="*/ 591 h 713"/>
                <a:gd name="T4" fmla="*/ 4 w 584"/>
                <a:gd name="T5" fmla="*/ 313 h 713"/>
                <a:gd name="T6" fmla="*/ 260 w 584"/>
                <a:gd name="T7" fmla="*/ 4 h 713"/>
                <a:gd name="T8" fmla="*/ 575 w 584"/>
                <a:gd name="T9" fmla="*/ 357 h 713"/>
                <a:gd name="T10" fmla="*/ 457 w 584"/>
                <a:gd name="T11" fmla="*/ 579 h 713"/>
                <a:gd name="T12" fmla="*/ 449 w 584"/>
                <a:gd name="T13" fmla="*/ 645 h 713"/>
                <a:gd name="T14" fmla="*/ 253 w 584"/>
                <a:gd name="T15" fmla="*/ 65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713">
                  <a:moveTo>
                    <a:pt x="253" y="653"/>
                  </a:moveTo>
                  <a:cubicBezTo>
                    <a:pt x="230" y="591"/>
                    <a:pt x="230" y="591"/>
                    <a:pt x="230" y="591"/>
                  </a:cubicBezTo>
                  <a:cubicBezTo>
                    <a:pt x="230" y="591"/>
                    <a:pt x="0" y="509"/>
                    <a:pt x="4" y="313"/>
                  </a:cubicBezTo>
                  <a:cubicBezTo>
                    <a:pt x="8" y="117"/>
                    <a:pt x="174" y="8"/>
                    <a:pt x="260" y="4"/>
                  </a:cubicBezTo>
                  <a:cubicBezTo>
                    <a:pt x="346" y="0"/>
                    <a:pt x="584" y="28"/>
                    <a:pt x="575" y="357"/>
                  </a:cubicBezTo>
                  <a:cubicBezTo>
                    <a:pt x="575" y="357"/>
                    <a:pt x="553" y="488"/>
                    <a:pt x="457" y="579"/>
                  </a:cubicBezTo>
                  <a:cubicBezTo>
                    <a:pt x="449" y="645"/>
                    <a:pt x="449" y="645"/>
                    <a:pt x="449" y="645"/>
                  </a:cubicBezTo>
                  <a:cubicBezTo>
                    <a:pt x="449" y="645"/>
                    <a:pt x="375" y="713"/>
                    <a:pt x="253" y="653"/>
                  </a:cubicBezTo>
                  <a:close/>
                </a:path>
              </a:pathLst>
            </a:custGeom>
            <a:solidFill>
              <a:srgbClr val="FF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51"/>
            <p:cNvSpPr/>
            <p:nvPr/>
          </p:nvSpPr>
          <p:spPr bwMode="auto">
            <a:xfrm>
              <a:off x="571500" y="-1778000"/>
              <a:ext cx="1552575" cy="858838"/>
            </a:xfrm>
            <a:custGeom>
              <a:avLst/>
              <a:gdLst>
                <a:gd name="T0" fmla="*/ 324 w 414"/>
                <a:gd name="T1" fmla="*/ 41 h 229"/>
                <a:gd name="T2" fmla="*/ 414 w 414"/>
                <a:gd name="T3" fmla="*/ 54 h 229"/>
                <a:gd name="T4" fmla="*/ 231 w 414"/>
                <a:gd name="T5" fmla="*/ 2 h 229"/>
                <a:gd name="T6" fmla="*/ 0 w 414"/>
                <a:gd name="T7" fmla="*/ 229 h 229"/>
                <a:gd name="T8" fmla="*/ 324 w 414"/>
                <a:gd name="T9" fmla="*/ 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29">
                  <a:moveTo>
                    <a:pt x="324" y="41"/>
                  </a:moveTo>
                  <a:cubicBezTo>
                    <a:pt x="355" y="42"/>
                    <a:pt x="386" y="46"/>
                    <a:pt x="414" y="54"/>
                  </a:cubicBezTo>
                  <a:cubicBezTo>
                    <a:pt x="349" y="6"/>
                    <a:pt x="272" y="0"/>
                    <a:pt x="231" y="2"/>
                  </a:cubicBezTo>
                  <a:cubicBezTo>
                    <a:pt x="162" y="5"/>
                    <a:pt x="38" y="85"/>
                    <a:pt x="0" y="229"/>
                  </a:cubicBezTo>
                  <a:cubicBezTo>
                    <a:pt x="69" y="116"/>
                    <a:pt x="190" y="40"/>
                    <a:pt x="324" y="4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552"/>
            <p:cNvSpPr/>
            <p:nvPr/>
          </p:nvSpPr>
          <p:spPr bwMode="auto">
            <a:xfrm>
              <a:off x="447675" y="-1323975"/>
              <a:ext cx="2195513" cy="2116138"/>
            </a:xfrm>
            <a:custGeom>
              <a:avLst/>
              <a:gdLst>
                <a:gd name="T0" fmla="*/ 535 w 585"/>
                <a:gd name="T1" fmla="*/ 0 h 564"/>
                <a:gd name="T2" fmla="*/ 564 w 585"/>
                <a:gd name="T3" fmla="*/ 124 h 564"/>
                <a:gd name="T4" fmla="*/ 286 w 585"/>
                <a:gd name="T5" fmla="*/ 394 h 564"/>
                <a:gd name="T6" fmla="*/ 15 w 585"/>
                <a:gd name="T7" fmla="*/ 117 h 564"/>
                <a:gd name="T8" fmla="*/ 21 w 585"/>
                <a:gd name="T9" fmla="*/ 67 h 564"/>
                <a:gd name="T10" fmla="*/ 4 w 585"/>
                <a:gd name="T11" fmla="*/ 164 h 564"/>
                <a:gd name="T12" fmla="*/ 230 w 585"/>
                <a:gd name="T13" fmla="*/ 442 h 564"/>
                <a:gd name="T14" fmla="*/ 253 w 585"/>
                <a:gd name="T15" fmla="*/ 504 h 564"/>
                <a:gd name="T16" fmla="*/ 449 w 585"/>
                <a:gd name="T17" fmla="*/ 496 h 564"/>
                <a:gd name="T18" fmla="*/ 457 w 585"/>
                <a:gd name="T19" fmla="*/ 430 h 564"/>
                <a:gd name="T20" fmla="*/ 575 w 585"/>
                <a:gd name="T21" fmla="*/ 208 h 564"/>
                <a:gd name="T22" fmla="*/ 535 w 585"/>
                <a:gd name="T2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5" h="564">
                  <a:moveTo>
                    <a:pt x="535" y="0"/>
                  </a:moveTo>
                  <a:cubicBezTo>
                    <a:pt x="554" y="38"/>
                    <a:pt x="564" y="80"/>
                    <a:pt x="564" y="124"/>
                  </a:cubicBezTo>
                  <a:cubicBezTo>
                    <a:pt x="562" y="273"/>
                    <a:pt x="436" y="396"/>
                    <a:pt x="286" y="394"/>
                  </a:cubicBezTo>
                  <a:cubicBezTo>
                    <a:pt x="137" y="393"/>
                    <a:pt x="14" y="267"/>
                    <a:pt x="15" y="117"/>
                  </a:cubicBezTo>
                  <a:cubicBezTo>
                    <a:pt x="15" y="100"/>
                    <a:pt x="17" y="84"/>
                    <a:pt x="21" y="67"/>
                  </a:cubicBezTo>
                  <a:cubicBezTo>
                    <a:pt x="11" y="97"/>
                    <a:pt x="5" y="129"/>
                    <a:pt x="4" y="164"/>
                  </a:cubicBezTo>
                  <a:cubicBezTo>
                    <a:pt x="0" y="360"/>
                    <a:pt x="230" y="442"/>
                    <a:pt x="230" y="442"/>
                  </a:cubicBezTo>
                  <a:cubicBezTo>
                    <a:pt x="253" y="504"/>
                    <a:pt x="253" y="504"/>
                    <a:pt x="253" y="504"/>
                  </a:cubicBezTo>
                  <a:cubicBezTo>
                    <a:pt x="375" y="564"/>
                    <a:pt x="449" y="496"/>
                    <a:pt x="449" y="496"/>
                  </a:cubicBezTo>
                  <a:cubicBezTo>
                    <a:pt x="457" y="430"/>
                    <a:pt x="457" y="430"/>
                    <a:pt x="457" y="430"/>
                  </a:cubicBezTo>
                  <a:cubicBezTo>
                    <a:pt x="562" y="341"/>
                    <a:pt x="575" y="208"/>
                    <a:pt x="575" y="208"/>
                  </a:cubicBezTo>
                  <a:cubicBezTo>
                    <a:pt x="585" y="108"/>
                    <a:pt x="562" y="51"/>
                    <a:pt x="535" y="0"/>
                  </a:cubicBezTo>
                  <a:close/>
                </a:path>
              </a:pathLst>
            </a:custGeom>
            <a:solidFill>
              <a:srgbClr val="EFB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53"/>
            <p:cNvSpPr/>
            <p:nvPr/>
          </p:nvSpPr>
          <p:spPr bwMode="auto">
            <a:xfrm>
              <a:off x="1273175" y="-817563"/>
              <a:ext cx="847725" cy="1358900"/>
            </a:xfrm>
            <a:custGeom>
              <a:avLst/>
              <a:gdLst>
                <a:gd name="T0" fmla="*/ 205 w 226"/>
                <a:gd name="T1" fmla="*/ 140 h 362"/>
                <a:gd name="T2" fmla="*/ 138 w 226"/>
                <a:gd name="T3" fmla="*/ 137 h 362"/>
                <a:gd name="T4" fmla="*/ 122 w 226"/>
                <a:gd name="T5" fmla="*/ 175 h 362"/>
                <a:gd name="T6" fmla="*/ 172 w 226"/>
                <a:gd name="T7" fmla="*/ 177 h 362"/>
                <a:gd name="T8" fmla="*/ 171 w 226"/>
                <a:gd name="T9" fmla="*/ 260 h 362"/>
                <a:gd name="T10" fmla="*/ 169 w 226"/>
                <a:gd name="T11" fmla="*/ 338 h 362"/>
                <a:gd name="T12" fmla="*/ 186 w 226"/>
                <a:gd name="T13" fmla="*/ 339 h 362"/>
                <a:gd name="T14" fmla="*/ 188 w 226"/>
                <a:gd name="T15" fmla="*/ 222 h 362"/>
                <a:gd name="T16" fmla="*/ 189 w 226"/>
                <a:gd name="T17" fmla="*/ 179 h 362"/>
                <a:gd name="T18" fmla="*/ 211 w 226"/>
                <a:gd name="T19" fmla="*/ 163 h 362"/>
                <a:gd name="T20" fmla="*/ 222 w 226"/>
                <a:gd name="T21" fmla="*/ 135 h 362"/>
                <a:gd name="T22" fmla="*/ 210 w 226"/>
                <a:gd name="T23" fmla="*/ 42 h 362"/>
                <a:gd name="T24" fmla="*/ 182 w 226"/>
                <a:gd name="T25" fmla="*/ 17 h 362"/>
                <a:gd name="T26" fmla="*/ 163 w 226"/>
                <a:gd name="T27" fmla="*/ 51 h 362"/>
                <a:gd name="T28" fmla="*/ 110 w 226"/>
                <a:gd name="T29" fmla="*/ 14 h 362"/>
                <a:gd name="T30" fmla="*/ 81 w 226"/>
                <a:gd name="T31" fmla="*/ 68 h 362"/>
                <a:gd name="T32" fmla="*/ 37 w 226"/>
                <a:gd name="T33" fmla="*/ 25 h 362"/>
                <a:gd name="T34" fmla="*/ 3 w 226"/>
                <a:gd name="T35" fmla="*/ 78 h 362"/>
                <a:gd name="T36" fmla="*/ 20 w 226"/>
                <a:gd name="T37" fmla="*/ 156 h 362"/>
                <a:gd name="T38" fmla="*/ 54 w 226"/>
                <a:gd name="T39" fmla="*/ 218 h 362"/>
                <a:gd name="T40" fmla="*/ 109 w 226"/>
                <a:gd name="T41" fmla="*/ 232 h 362"/>
                <a:gd name="T42" fmla="*/ 121 w 226"/>
                <a:gd name="T43" fmla="*/ 249 h 362"/>
                <a:gd name="T44" fmla="*/ 123 w 226"/>
                <a:gd name="T45" fmla="*/ 278 h 362"/>
                <a:gd name="T46" fmla="*/ 127 w 226"/>
                <a:gd name="T47" fmla="*/ 338 h 362"/>
                <a:gd name="T48" fmla="*/ 141 w 226"/>
                <a:gd name="T49" fmla="*/ 300 h 362"/>
                <a:gd name="T50" fmla="*/ 142 w 226"/>
                <a:gd name="T51" fmla="*/ 243 h 362"/>
                <a:gd name="T52" fmla="*/ 137 w 226"/>
                <a:gd name="T53" fmla="*/ 214 h 362"/>
                <a:gd name="T54" fmla="*/ 109 w 226"/>
                <a:gd name="T55" fmla="*/ 219 h 362"/>
                <a:gd name="T56" fmla="*/ 33 w 226"/>
                <a:gd name="T57" fmla="*/ 149 h 362"/>
                <a:gd name="T58" fmla="*/ 49 w 226"/>
                <a:gd name="T59" fmla="*/ 47 h 362"/>
                <a:gd name="T60" fmla="*/ 75 w 226"/>
                <a:gd name="T61" fmla="*/ 91 h 362"/>
                <a:gd name="T62" fmla="*/ 107 w 226"/>
                <a:gd name="T63" fmla="*/ 68 h 362"/>
                <a:gd name="T64" fmla="*/ 130 w 226"/>
                <a:gd name="T65" fmla="*/ 33 h 362"/>
                <a:gd name="T66" fmla="*/ 169 w 226"/>
                <a:gd name="T67" fmla="*/ 77 h 362"/>
                <a:gd name="T68" fmla="*/ 187 w 226"/>
                <a:gd name="T69" fmla="*/ 45 h 362"/>
                <a:gd name="T70" fmla="*/ 204 w 226"/>
                <a:gd name="T71" fmla="*/ 76 h 362"/>
                <a:gd name="T72" fmla="*/ 208 w 226"/>
                <a:gd name="T73" fmla="*/ 122 h 362"/>
                <a:gd name="T74" fmla="*/ 205 w 226"/>
                <a:gd name="T75" fmla="*/ 14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362">
                  <a:moveTo>
                    <a:pt x="205" y="140"/>
                  </a:moveTo>
                  <a:cubicBezTo>
                    <a:pt x="183" y="134"/>
                    <a:pt x="160" y="131"/>
                    <a:pt x="138" y="137"/>
                  </a:cubicBezTo>
                  <a:cubicBezTo>
                    <a:pt x="122" y="142"/>
                    <a:pt x="101" y="161"/>
                    <a:pt x="122" y="175"/>
                  </a:cubicBezTo>
                  <a:cubicBezTo>
                    <a:pt x="125" y="177"/>
                    <a:pt x="172" y="180"/>
                    <a:pt x="172" y="177"/>
                  </a:cubicBezTo>
                  <a:cubicBezTo>
                    <a:pt x="170" y="202"/>
                    <a:pt x="171" y="260"/>
                    <a:pt x="171" y="260"/>
                  </a:cubicBezTo>
                  <a:cubicBezTo>
                    <a:pt x="171" y="260"/>
                    <a:pt x="168" y="310"/>
                    <a:pt x="169" y="338"/>
                  </a:cubicBezTo>
                  <a:cubicBezTo>
                    <a:pt x="172" y="339"/>
                    <a:pt x="183" y="341"/>
                    <a:pt x="186" y="339"/>
                  </a:cubicBezTo>
                  <a:cubicBezTo>
                    <a:pt x="189" y="301"/>
                    <a:pt x="187" y="261"/>
                    <a:pt x="188" y="222"/>
                  </a:cubicBezTo>
                  <a:cubicBezTo>
                    <a:pt x="188" y="212"/>
                    <a:pt x="184" y="188"/>
                    <a:pt x="189" y="179"/>
                  </a:cubicBezTo>
                  <a:cubicBezTo>
                    <a:pt x="194" y="171"/>
                    <a:pt x="204" y="169"/>
                    <a:pt x="211" y="163"/>
                  </a:cubicBezTo>
                  <a:cubicBezTo>
                    <a:pt x="219" y="156"/>
                    <a:pt x="221" y="145"/>
                    <a:pt x="222" y="135"/>
                  </a:cubicBezTo>
                  <a:cubicBezTo>
                    <a:pt x="226" y="103"/>
                    <a:pt x="222" y="72"/>
                    <a:pt x="210" y="42"/>
                  </a:cubicBezTo>
                  <a:cubicBezTo>
                    <a:pt x="206" y="31"/>
                    <a:pt x="197" y="11"/>
                    <a:pt x="182" y="17"/>
                  </a:cubicBezTo>
                  <a:cubicBezTo>
                    <a:pt x="170" y="22"/>
                    <a:pt x="168" y="41"/>
                    <a:pt x="163" y="51"/>
                  </a:cubicBezTo>
                  <a:cubicBezTo>
                    <a:pt x="158" y="27"/>
                    <a:pt x="136" y="0"/>
                    <a:pt x="110" y="14"/>
                  </a:cubicBezTo>
                  <a:cubicBezTo>
                    <a:pt x="96" y="21"/>
                    <a:pt x="85" y="53"/>
                    <a:pt x="81" y="68"/>
                  </a:cubicBezTo>
                  <a:cubicBezTo>
                    <a:pt x="74" y="50"/>
                    <a:pt x="61" y="22"/>
                    <a:pt x="37" y="25"/>
                  </a:cubicBezTo>
                  <a:cubicBezTo>
                    <a:pt x="18" y="27"/>
                    <a:pt x="5" y="60"/>
                    <a:pt x="3" y="78"/>
                  </a:cubicBezTo>
                  <a:cubicBezTo>
                    <a:pt x="0" y="105"/>
                    <a:pt x="7" y="130"/>
                    <a:pt x="20" y="156"/>
                  </a:cubicBezTo>
                  <a:cubicBezTo>
                    <a:pt x="30" y="176"/>
                    <a:pt x="36" y="203"/>
                    <a:pt x="54" y="218"/>
                  </a:cubicBezTo>
                  <a:cubicBezTo>
                    <a:pt x="70" y="232"/>
                    <a:pt x="88" y="229"/>
                    <a:pt x="109" y="232"/>
                  </a:cubicBezTo>
                  <a:cubicBezTo>
                    <a:pt x="121" y="234"/>
                    <a:pt x="120" y="237"/>
                    <a:pt x="121" y="249"/>
                  </a:cubicBezTo>
                  <a:cubicBezTo>
                    <a:pt x="122" y="259"/>
                    <a:pt x="122" y="269"/>
                    <a:pt x="123" y="278"/>
                  </a:cubicBezTo>
                  <a:cubicBezTo>
                    <a:pt x="125" y="294"/>
                    <a:pt x="118" y="325"/>
                    <a:pt x="127" y="338"/>
                  </a:cubicBezTo>
                  <a:cubicBezTo>
                    <a:pt x="142" y="362"/>
                    <a:pt x="141" y="308"/>
                    <a:pt x="141" y="300"/>
                  </a:cubicBezTo>
                  <a:cubicBezTo>
                    <a:pt x="142" y="281"/>
                    <a:pt x="142" y="262"/>
                    <a:pt x="142" y="243"/>
                  </a:cubicBezTo>
                  <a:cubicBezTo>
                    <a:pt x="142" y="236"/>
                    <a:pt x="144" y="218"/>
                    <a:pt x="137" y="214"/>
                  </a:cubicBezTo>
                  <a:cubicBezTo>
                    <a:pt x="131" y="210"/>
                    <a:pt x="116" y="218"/>
                    <a:pt x="109" y="219"/>
                  </a:cubicBezTo>
                  <a:cubicBezTo>
                    <a:pt x="68" y="221"/>
                    <a:pt x="44" y="181"/>
                    <a:pt x="33" y="149"/>
                  </a:cubicBezTo>
                  <a:cubicBezTo>
                    <a:pt x="28" y="134"/>
                    <a:pt x="6" y="29"/>
                    <a:pt x="49" y="47"/>
                  </a:cubicBezTo>
                  <a:cubicBezTo>
                    <a:pt x="63" y="54"/>
                    <a:pt x="66" y="79"/>
                    <a:pt x="75" y="91"/>
                  </a:cubicBezTo>
                  <a:cubicBezTo>
                    <a:pt x="92" y="111"/>
                    <a:pt x="101" y="82"/>
                    <a:pt x="107" y="68"/>
                  </a:cubicBezTo>
                  <a:cubicBezTo>
                    <a:pt x="111" y="60"/>
                    <a:pt x="114" y="38"/>
                    <a:pt x="130" y="33"/>
                  </a:cubicBezTo>
                  <a:cubicBezTo>
                    <a:pt x="146" y="29"/>
                    <a:pt x="156" y="82"/>
                    <a:pt x="169" y="77"/>
                  </a:cubicBezTo>
                  <a:cubicBezTo>
                    <a:pt x="185" y="71"/>
                    <a:pt x="180" y="56"/>
                    <a:pt x="187" y="45"/>
                  </a:cubicBezTo>
                  <a:cubicBezTo>
                    <a:pt x="200" y="25"/>
                    <a:pt x="203" y="64"/>
                    <a:pt x="204" y="76"/>
                  </a:cubicBezTo>
                  <a:cubicBezTo>
                    <a:pt x="206" y="92"/>
                    <a:pt x="208" y="107"/>
                    <a:pt x="208" y="122"/>
                  </a:cubicBezTo>
                  <a:lnTo>
                    <a:pt x="205" y="140"/>
                  </a:ln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554"/>
            <p:cNvSpPr/>
            <p:nvPr/>
          </p:nvSpPr>
          <p:spPr bwMode="auto">
            <a:xfrm>
              <a:off x="1644650" y="-814388"/>
              <a:ext cx="236538" cy="173038"/>
            </a:xfrm>
            <a:custGeom>
              <a:avLst/>
              <a:gdLst>
                <a:gd name="T0" fmla="*/ 28 w 63"/>
                <a:gd name="T1" fmla="*/ 10 h 46"/>
                <a:gd name="T2" fmla="*/ 52 w 63"/>
                <a:gd name="T3" fmla="*/ 31 h 46"/>
                <a:gd name="T4" fmla="*/ 63 w 63"/>
                <a:gd name="T5" fmla="*/ 46 h 46"/>
                <a:gd name="T6" fmla="*/ 11 w 63"/>
                <a:gd name="T7" fmla="*/ 13 h 46"/>
                <a:gd name="T8" fmla="*/ 0 w 63"/>
                <a:gd name="T9" fmla="*/ 23 h 46"/>
                <a:gd name="T10" fmla="*/ 28 w 63"/>
                <a:gd name="T11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6">
                  <a:moveTo>
                    <a:pt x="28" y="10"/>
                  </a:moveTo>
                  <a:cubicBezTo>
                    <a:pt x="42" y="11"/>
                    <a:pt x="47" y="20"/>
                    <a:pt x="52" y="31"/>
                  </a:cubicBezTo>
                  <a:cubicBezTo>
                    <a:pt x="53" y="32"/>
                    <a:pt x="58" y="44"/>
                    <a:pt x="63" y="46"/>
                  </a:cubicBezTo>
                  <a:cubicBezTo>
                    <a:pt x="57" y="24"/>
                    <a:pt x="36" y="0"/>
                    <a:pt x="11" y="13"/>
                  </a:cubicBezTo>
                  <a:cubicBezTo>
                    <a:pt x="7" y="15"/>
                    <a:pt x="3" y="18"/>
                    <a:pt x="0" y="23"/>
                  </a:cubicBezTo>
                  <a:cubicBezTo>
                    <a:pt x="8" y="15"/>
                    <a:pt x="18" y="10"/>
                    <a:pt x="28" y="10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55"/>
            <p:cNvSpPr/>
            <p:nvPr/>
          </p:nvSpPr>
          <p:spPr bwMode="auto">
            <a:xfrm>
              <a:off x="1887538" y="-784225"/>
              <a:ext cx="184150" cy="153988"/>
            </a:xfrm>
            <a:custGeom>
              <a:avLst/>
              <a:gdLst>
                <a:gd name="T0" fmla="*/ 4 w 49"/>
                <a:gd name="T1" fmla="*/ 34 h 41"/>
                <a:gd name="T2" fmla="*/ 7 w 49"/>
                <a:gd name="T3" fmla="*/ 25 h 41"/>
                <a:gd name="T4" fmla="*/ 13 w 49"/>
                <a:gd name="T5" fmla="*/ 15 h 41"/>
                <a:gd name="T6" fmla="*/ 49 w 49"/>
                <a:gd name="T7" fmla="*/ 41 h 41"/>
                <a:gd name="T8" fmla="*/ 46 w 49"/>
                <a:gd name="T9" fmla="*/ 33 h 41"/>
                <a:gd name="T10" fmla="*/ 18 w 49"/>
                <a:gd name="T11" fmla="*/ 8 h 41"/>
                <a:gd name="T12" fmla="*/ 0 w 49"/>
                <a:gd name="T13" fmla="*/ 39 h 41"/>
                <a:gd name="T14" fmla="*/ 4 w 49"/>
                <a:gd name="T1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1">
                  <a:moveTo>
                    <a:pt x="4" y="34"/>
                  </a:moveTo>
                  <a:cubicBezTo>
                    <a:pt x="5" y="31"/>
                    <a:pt x="6" y="28"/>
                    <a:pt x="7" y="25"/>
                  </a:cubicBezTo>
                  <a:cubicBezTo>
                    <a:pt x="8" y="21"/>
                    <a:pt x="10" y="18"/>
                    <a:pt x="13" y="15"/>
                  </a:cubicBezTo>
                  <a:cubicBezTo>
                    <a:pt x="29" y="0"/>
                    <a:pt x="43" y="25"/>
                    <a:pt x="49" y="41"/>
                  </a:cubicBezTo>
                  <a:cubicBezTo>
                    <a:pt x="48" y="38"/>
                    <a:pt x="47" y="36"/>
                    <a:pt x="46" y="33"/>
                  </a:cubicBezTo>
                  <a:cubicBezTo>
                    <a:pt x="42" y="22"/>
                    <a:pt x="33" y="2"/>
                    <a:pt x="18" y="8"/>
                  </a:cubicBezTo>
                  <a:cubicBezTo>
                    <a:pt x="7" y="12"/>
                    <a:pt x="4" y="28"/>
                    <a:pt x="0" y="39"/>
                  </a:cubicBezTo>
                  <a:cubicBezTo>
                    <a:pt x="2" y="39"/>
                    <a:pt x="3" y="37"/>
                    <a:pt x="4" y="34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556"/>
            <p:cNvSpPr/>
            <p:nvPr/>
          </p:nvSpPr>
          <p:spPr bwMode="auto">
            <a:xfrm>
              <a:off x="1273175" y="-735013"/>
              <a:ext cx="531813" cy="1276350"/>
            </a:xfrm>
            <a:custGeom>
              <a:avLst/>
              <a:gdLst>
                <a:gd name="T0" fmla="*/ 142 w 142"/>
                <a:gd name="T1" fmla="*/ 235 h 340"/>
                <a:gd name="T2" fmla="*/ 140 w 142"/>
                <a:gd name="T3" fmla="*/ 233 h 340"/>
                <a:gd name="T4" fmla="*/ 124 w 142"/>
                <a:gd name="T5" fmla="*/ 201 h 340"/>
                <a:gd name="T6" fmla="*/ 91 w 142"/>
                <a:gd name="T7" fmla="*/ 198 h 340"/>
                <a:gd name="T8" fmla="*/ 46 w 142"/>
                <a:gd name="T9" fmla="*/ 178 h 340"/>
                <a:gd name="T10" fmla="*/ 21 w 142"/>
                <a:gd name="T11" fmla="*/ 122 h 340"/>
                <a:gd name="T12" fmla="*/ 9 w 142"/>
                <a:gd name="T13" fmla="*/ 75 h 340"/>
                <a:gd name="T14" fmla="*/ 8 w 142"/>
                <a:gd name="T15" fmla="*/ 74 h 340"/>
                <a:gd name="T16" fmla="*/ 29 w 142"/>
                <a:gd name="T17" fmla="*/ 14 h 340"/>
                <a:gd name="T18" fmla="*/ 77 w 142"/>
                <a:gd name="T19" fmla="*/ 38 h 340"/>
                <a:gd name="T20" fmla="*/ 77 w 142"/>
                <a:gd name="T21" fmla="*/ 37 h 340"/>
                <a:gd name="T22" fmla="*/ 37 w 142"/>
                <a:gd name="T23" fmla="*/ 3 h 340"/>
                <a:gd name="T24" fmla="*/ 3 w 142"/>
                <a:gd name="T25" fmla="*/ 56 h 340"/>
                <a:gd name="T26" fmla="*/ 20 w 142"/>
                <a:gd name="T27" fmla="*/ 134 h 340"/>
                <a:gd name="T28" fmla="*/ 54 w 142"/>
                <a:gd name="T29" fmla="*/ 196 h 340"/>
                <a:gd name="T30" fmla="*/ 109 w 142"/>
                <a:gd name="T31" fmla="*/ 210 h 340"/>
                <a:gd name="T32" fmla="*/ 121 w 142"/>
                <a:gd name="T33" fmla="*/ 227 h 340"/>
                <a:gd name="T34" fmla="*/ 123 w 142"/>
                <a:gd name="T35" fmla="*/ 256 h 340"/>
                <a:gd name="T36" fmla="*/ 127 w 142"/>
                <a:gd name="T37" fmla="*/ 316 h 340"/>
                <a:gd name="T38" fmla="*/ 141 w 142"/>
                <a:gd name="T39" fmla="*/ 278 h 340"/>
                <a:gd name="T40" fmla="*/ 142 w 142"/>
                <a:gd name="T41" fmla="*/ 23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340">
                  <a:moveTo>
                    <a:pt x="142" y="235"/>
                  </a:moveTo>
                  <a:cubicBezTo>
                    <a:pt x="141" y="235"/>
                    <a:pt x="140" y="234"/>
                    <a:pt x="140" y="233"/>
                  </a:cubicBezTo>
                  <a:cubicBezTo>
                    <a:pt x="138" y="222"/>
                    <a:pt x="138" y="205"/>
                    <a:pt x="124" y="201"/>
                  </a:cubicBezTo>
                  <a:cubicBezTo>
                    <a:pt x="113" y="199"/>
                    <a:pt x="102" y="199"/>
                    <a:pt x="91" y="198"/>
                  </a:cubicBezTo>
                  <a:cubicBezTo>
                    <a:pt x="74" y="196"/>
                    <a:pt x="56" y="193"/>
                    <a:pt x="46" y="178"/>
                  </a:cubicBezTo>
                  <a:cubicBezTo>
                    <a:pt x="33" y="161"/>
                    <a:pt x="28" y="142"/>
                    <a:pt x="21" y="122"/>
                  </a:cubicBezTo>
                  <a:cubicBezTo>
                    <a:pt x="16" y="107"/>
                    <a:pt x="10" y="91"/>
                    <a:pt x="9" y="75"/>
                  </a:cubicBezTo>
                  <a:cubicBezTo>
                    <a:pt x="8" y="75"/>
                    <a:pt x="8" y="74"/>
                    <a:pt x="8" y="74"/>
                  </a:cubicBezTo>
                  <a:cubicBezTo>
                    <a:pt x="8" y="53"/>
                    <a:pt x="5" y="23"/>
                    <a:pt x="29" y="14"/>
                  </a:cubicBezTo>
                  <a:cubicBezTo>
                    <a:pt x="54" y="5"/>
                    <a:pt x="62" y="24"/>
                    <a:pt x="77" y="38"/>
                  </a:cubicBezTo>
                  <a:cubicBezTo>
                    <a:pt x="77" y="38"/>
                    <a:pt x="77" y="37"/>
                    <a:pt x="77" y="37"/>
                  </a:cubicBezTo>
                  <a:cubicBezTo>
                    <a:pt x="70" y="20"/>
                    <a:pt x="57" y="0"/>
                    <a:pt x="37" y="3"/>
                  </a:cubicBezTo>
                  <a:cubicBezTo>
                    <a:pt x="18" y="5"/>
                    <a:pt x="5" y="38"/>
                    <a:pt x="3" y="56"/>
                  </a:cubicBezTo>
                  <a:cubicBezTo>
                    <a:pt x="0" y="83"/>
                    <a:pt x="7" y="108"/>
                    <a:pt x="20" y="134"/>
                  </a:cubicBezTo>
                  <a:cubicBezTo>
                    <a:pt x="30" y="154"/>
                    <a:pt x="36" y="181"/>
                    <a:pt x="54" y="196"/>
                  </a:cubicBezTo>
                  <a:cubicBezTo>
                    <a:pt x="70" y="210"/>
                    <a:pt x="88" y="207"/>
                    <a:pt x="109" y="210"/>
                  </a:cubicBezTo>
                  <a:cubicBezTo>
                    <a:pt x="121" y="212"/>
                    <a:pt x="120" y="215"/>
                    <a:pt x="121" y="227"/>
                  </a:cubicBezTo>
                  <a:cubicBezTo>
                    <a:pt x="122" y="237"/>
                    <a:pt x="122" y="247"/>
                    <a:pt x="123" y="256"/>
                  </a:cubicBezTo>
                  <a:cubicBezTo>
                    <a:pt x="125" y="272"/>
                    <a:pt x="118" y="303"/>
                    <a:pt x="127" y="316"/>
                  </a:cubicBezTo>
                  <a:cubicBezTo>
                    <a:pt x="142" y="340"/>
                    <a:pt x="141" y="286"/>
                    <a:pt x="141" y="278"/>
                  </a:cubicBezTo>
                  <a:cubicBezTo>
                    <a:pt x="142" y="264"/>
                    <a:pt x="142" y="249"/>
                    <a:pt x="142" y="235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57"/>
            <p:cNvSpPr/>
            <p:nvPr/>
          </p:nvSpPr>
          <p:spPr bwMode="auto">
            <a:xfrm>
              <a:off x="1903413" y="-277813"/>
              <a:ext cx="195263" cy="739775"/>
            </a:xfrm>
            <a:custGeom>
              <a:avLst/>
              <a:gdLst>
                <a:gd name="T0" fmla="*/ 8 w 52"/>
                <a:gd name="T1" fmla="*/ 33 h 197"/>
                <a:gd name="T2" fmla="*/ 4 w 52"/>
                <a:gd name="T3" fmla="*/ 34 h 197"/>
                <a:gd name="T4" fmla="*/ 4 w 52"/>
                <a:gd name="T5" fmla="*/ 37 h 197"/>
                <a:gd name="T6" fmla="*/ 8 w 52"/>
                <a:gd name="T7" fmla="*/ 41 h 197"/>
                <a:gd name="T8" fmla="*/ 10 w 52"/>
                <a:gd name="T9" fmla="*/ 153 h 197"/>
                <a:gd name="T10" fmla="*/ 2 w 52"/>
                <a:gd name="T11" fmla="*/ 153 h 197"/>
                <a:gd name="T12" fmla="*/ 2 w 52"/>
                <a:gd name="T13" fmla="*/ 134 h 197"/>
                <a:gd name="T14" fmla="*/ 1 w 52"/>
                <a:gd name="T15" fmla="*/ 194 h 197"/>
                <a:gd name="T16" fmla="*/ 18 w 52"/>
                <a:gd name="T17" fmla="*/ 195 h 197"/>
                <a:gd name="T18" fmla="*/ 20 w 52"/>
                <a:gd name="T19" fmla="*/ 78 h 197"/>
                <a:gd name="T20" fmla="*/ 21 w 52"/>
                <a:gd name="T21" fmla="*/ 35 h 197"/>
                <a:gd name="T22" fmla="*/ 43 w 52"/>
                <a:gd name="T23" fmla="*/ 19 h 197"/>
                <a:gd name="T24" fmla="*/ 52 w 52"/>
                <a:gd name="T25" fmla="*/ 0 h 197"/>
                <a:gd name="T26" fmla="*/ 8 w 52"/>
                <a:gd name="T27" fmla="*/ 3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197">
                  <a:moveTo>
                    <a:pt x="8" y="33"/>
                  </a:moveTo>
                  <a:cubicBezTo>
                    <a:pt x="7" y="33"/>
                    <a:pt x="5" y="34"/>
                    <a:pt x="4" y="34"/>
                  </a:cubicBezTo>
                  <a:cubicBezTo>
                    <a:pt x="4" y="35"/>
                    <a:pt x="4" y="36"/>
                    <a:pt x="4" y="37"/>
                  </a:cubicBezTo>
                  <a:cubicBezTo>
                    <a:pt x="6" y="37"/>
                    <a:pt x="8" y="39"/>
                    <a:pt x="8" y="41"/>
                  </a:cubicBezTo>
                  <a:cubicBezTo>
                    <a:pt x="7" y="79"/>
                    <a:pt x="10" y="116"/>
                    <a:pt x="10" y="153"/>
                  </a:cubicBezTo>
                  <a:cubicBezTo>
                    <a:pt x="10" y="158"/>
                    <a:pt x="2" y="158"/>
                    <a:pt x="2" y="153"/>
                  </a:cubicBezTo>
                  <a:cubicBezTo>
                    <a:pt x="2" y="147"/>
                    <a:pt x="2" y="140"/>
                    <a:pt x="2" y="134"/>
                  </a:cubicBezTo>
                  <a:cubicBezTo>
                    <a:pt x="1" y="150"/>
                    <a:pt x="0" y="176"/>
                    <a:pt x="1" y="194"/>
                  </a:cubicBezTo>
                  <a:cubicBezTo>
                    <a:pt x="4" y="195"/>
                    <a:pt x="15" y="197"/>
                    <a:pt x="18" y="195"/>
                  </a:cubicBezTo>
                  <a:cubicBezTo>
                    <a:pt x="21" y="157"/>
                    <a:pt x="19" y="117"/>
                    <a:pt x="20" y="78"/>
                  </a:cubicBezTo>
                  <a:cubicBezTo>
                    <a:pt x="20" y="68"/>
                    <a:pt x="16" y="44"/>
                    <a:pt x="21" y="35"/>
                  </a:cubicBezTo>
                  <a:cubicBezTo>
                    <a:pt x="26" y="27"/>
                    <a:pt x="36" y="25"/>
                    <a:pt x="43" y="19"/>
                  </a:cubicBezTo>
                  <a:cubicBezTo>
                    <a:pt x="48" y="14"/>
                    <a:pt x="51" y="7"/>
                    <a:pt x="52" y="0"/>
                  </a:cubicBezTo>
                  <a:cubicBezTo>
                    <a:pt x="46" y="17"/>
                    <a:pt x="32" y="30"/>
                    <a:pt x="8" y="33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58"/>
            <p:cNvSpPr/>
            <p:nvPr/>
          </p:nvSpPr>
          <p:spPr bwMode="auto">
            <a:xfrm>
              <a:off x="1735138" y="-22225"/>
              <a:ext cx="69850" cy="63500"/>
            </a:xfrm>
            <a:custGeom>
              <a:avLst/>
              <a:gdLst>
                <a:gd name="T0" fmla="*/ 19 w 19"/>
                <a:gd name="T1" fmla="*/ 17 h 17"/>
                <a:gd name="T2" fmla="*/ 14 w 19"/>
                <a:gd name="T3" fmla="*/ 2 h 17"/>
                <a:gd name="T4" fmla="*/ 0 w 19"/>
                <a:gd name="T5" fmla="*/ 3 h 17"/>
                <a:gd name="T6" fmla="*/ 11 w 19"/>
                <a:gd name="T7" fmla="*/ 7 h 17"/>
                <a:gd name="T8" fmla="*/ 19 w 1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9" y="17"/>
                  </a:moveTo>
                  <a:cubicBezTo>
                    <a:pt x="19" y="11"/>
                    <a:pt x="18" y="4"/>
                    <a:pt x="14" y="2"/>
                  </a:cubicBezTo>
                  <a:cubicBezTo>
                    <a:pt x="11" y="0"/>
                    <a:pt x="5" y="1"/>
                    <a:pt x="0" y="3"/>
                  </a:cubicBezTo>
                  <a:cubicBezTo>
                    <a:pt x="4" y="4"/>
                    <a:pt x="7" y="5"/>
                    <a:pt x="11" y="7"/>
                  </a:cubicBezTo>
                  <a:cubicBezTo>
                    <a:pt x="15" y="9"/>
                    <a:pt x="17" y="13"/>
                    <a:pt x="19" y="17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559"/>
            <p:cNvSpPr/>
            <p:nvPr/>
          </p:nvSpPr>
          <p:spPr bwMode="auto">
            <a:xfrm>
              <a:off x="1254125" y="244475"/>
              <a:ext cx="1012825" cy="690563"/>
            </a:xfrm>
            <a:custGeom>
              <a:avLst/>
              <a:gdLst>
                <a:gd name="T0" fmla="*/ 15 w 270"/>
                <a:gd name="T1" fmla="*/ 24 h 184"/>
                <a:gd name="T2" fmla="*/ 17 w 270"/>
                <a:gd name="T3" fmla="*/ 48 h 184"/>
                <a:gd name="T4" fmla="*/ 10 w 270"/>
                <a:gd name="T5" fmla="*/ 57 h 184"/>
                <a:gd name="T6" fmla="*/ 24 w 270"/>
                <a:gd name="T7" fmla="*/ 78 h 184"/>
                <a:gd name="T8" fmla="*/ 28 w 270"/>
                <a:gd name="T9" fmla="*/ 106 h 184"/>
                <a:gd name="T10" fmla="*/ 23 w 270"/>
                <a:gd name="T11" fmla="*/ 134 h 184"/>
                <a:gd name="T12" fmla="*/ 49 w 270"/>
                <a:gd name="T13" fmla="*/ 171 h 184"/>
                <a:gd name="T14" fmla="*/ 112 w 270"/>
                <a:gd name="T15" fmla="*/ 178 h 184"/>
                <a:gd name="T16" fmla="*/ 235 w 270"/>
                <a:gd name="T17" fmla="*/ 161 h 184"/>
                <a:gd name="T18" fmla="*/ 242 w 270"/>
                <a:gd name="T19" fmla="*/ 121 h 184"/>
                <a:gd name="T20" fmla="*/ 246 w 270"/>
                <a:gd name="T21" fmla="*/ 93 h 184"/>
                <a:gd name="T22" fmla="*/ 244 w 270"/>
                <a:gd name="T23" fmla="*/ 61 h 184"/>
                <a:gd name="T24" fmla="*/ 246 w 270"/>
                <a:gd name="T25" fmla="*/ 26 h 184"/>
                <a:gd name="T26" fmla="*/ 253 w 270"/>
                <a:gd name="T27" fmla="*/ 1 h 184"/>
                <a:gd name="T28" fmla="*/ 15 w 270"/>
                <a:gd name="T29" fmla="*/ 2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0" h="184">
                  <a:moveTo>
                    <a:pt x="15" y="24"/>
                  </a:moveTo>
                  <a:cubicBezTo>
                    <a:pt x="0" y="21"/>
                    <a:pt x="5" y="44"/>
                    <a:pt x="17" y="48"/>
                  </a:cubicBezTo>
                  <a:cubicBezTo>
                    <a:pt x="15" y="48"/>
                    <a:pt x="11" y="52"/>
                    <a:pt x="10" y="57"/>
                  </a:cubicBezTo>
                  <a:cubicBezTo>
                    <a:pt x="10" y="62"/>
                    <a:pt x="9" y="79"/>
                    <a:pt x="24" y="78"/>
                  </a:cubicBezTo>
                  <a:cubicBezTo>
                    <a:pt x="9" y="83"/>
                    <a:pt x="17" y="101"/>
                    <a:pt x="28" y="106"/>
                  </a:cubicBezTo>
                  <a:cubicBezTo>
                    <a:pt x="14" y="108"/>
                    <a:pt x="12" y="126"/>
                    <a:pt x="23" y="134"/>
                  </a:cubicBezTo>
                  <a:cubicBezTo>
                    <a:pt x="4" y="145"/>
                    <a:pt x="39" y="168"/>
                    <a:pt x="49" y="171"/>
                  </a:cubicBezTo>
                  <a:cubicBezTo>
                    <a:pt x="69" y="177"/>
                    <a:pt x="90" y="177"/>
                    <a:pt x="112" y="178"/>
                  </a:cubicBezTo>
                  <a:cubicBezTo>
                    <a:pt x="152" y="178"/>
                    <a:pt x="200" y="184"/>
                    <a:pt x="235" y="161"/>
                  </a:cubicBezTo>
                  <a:cubicBezTo>
                    <a:pt x="247" y="152"/>
                    <a:pt x="270" y="128"/>
                    <a:pt x="242" y="121"/>
                  </a:cubicBezTo>
                  <a:cubicBezTo>
                    <a:pt x="251" y="117"/>
                    <a:pt x="264" y="91"/>
                    <a:pt x="246" y="93"/>
                  </a:cubicBezTo>
                  <a:cubicBezTo>
                    <a:pt x="262" y="87"/>
                    <a:pt x="256" y="68"/>
                    <a:pt x="244" y="61"/>
                  </a:cubicBezTo>
                  <a:cubicBezTo>
                    <a:pt x="257" y="58"/>
                    <a:pt x="265" y="26"/>
                    <a:pt x="246" y="26"/>
                  </a:cubicBezTo>
                  <a:cubicBezTo>
                    <a:pt x="262" y="23"/>
                    <a:pt x="261" y="0"/>
                    <a:pt x="253" y="1"/>
                  </a:cubicBezTo>
                  <a:cubicBezTo>
                    <a:pt x="245" y="2"/>
                    <a:pt x="170" y="55"/>
                    <a:pt x="15" y="24"/>
                  </a:cubicBezTo>
                  <a:close/>
                </a:path>
              </a:pathLst>
            </a:custGeom>
            <a:solidFill>
              <a:srgbClr val="D3D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60"/>
            <p:cNvSpPr/>
            <p:nvPr/>
          </p:nvSpPr>
          <p:spPr bwMode="auto">
            <a:xfrm>
              <a:off x="1339850" y="698500"/>
              <a:ext cx="822325" cy="150813"/>
            </a:xfrm>
            <a:custGeom>
              <a:avLst/>
              <a:gdLst>
                <a:gd name="T0" fmla="*/ 0 w 219"/>
                <a:gd name="T1" fmla="*/ 13 h 40"/>
                <a:gd name="T2" fmla="*/ 47 w 219"/>
                <a:gd name="T3" fmla="*/ 30 h 40"/>
                <a:gd name="T4" fmla="*/ 219 w 219"/>
                <a:gd name="T5" fmla="*/ 0 h 40"/>
                <a:gd name="T6" fmla="*/ 0 w 219"/>
                <a:gd name="T7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40">
                  <a:moveTo>
                    <a:pt x="0" y="13"/>
                  </a:moveTo>
                  <a:cubicBezTo>
                    <a:pt x="0" y="13"/>
                    <a:pt x="11" y="23"/>
                    <a:pt x="47" y="30"/>
                  </a:cubicBezTo>
                  <a:cubicBezTo>
                    <a:pt x="98" y="39"/>
                    <a:pt x="184" y="40"/>
                    <a:pt x="219" y="0"/>
                  </a:cubicBezTo>
                  <a:cubicBezTo>
                    <a:pt x="219" y="0"/>
                    <a:pt x="161" y="40"/>
                    <a:pt x="0" y="13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61"/>
            <p:cNvSpPr/>
            <p:nvPr/>
          </p:nvSpPr>
          <p:spPr bwMode="auto">
            <a:xfrm>
              <a:off x="1358900" y="593725"/>
              <a:ext cx="819150" cy="161925"/>
            </a:xfrm>
            <a:custGeom>
              <a:avLst/>
              <a:gdLst>
                <a:gd name="T0" fmla="*/ 0 w 218"/>
                <a:gd name="T1" fmla="*/ 13 h 43"/>
                <a:gd name="T2" fmla="*/ 218 w 218"/>
                <a:gd name="T3" fmla="*/ 0 h 43"/>
                <a:gd name="T4" fmla="*/ 0 w 218"/>
                <a:gd name="T5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" h="43">
                  <a:moveTo>
                    <a:pt x="0" y="13"/>
                  </a:moveTo>
                  <a:cubicBezTo>
                    <a:pt x="0" y="13"/>
                    <a:pt x="154" y="43"/>
                    <a:pt x="218" y="0"/>
                  </a:cubicBezTo>
                  <a:cubicBezTo>
                    <a:pt x="218" y="0"/>
                    <a:pt x="168" y="22"/>
                    <a:pt x="0" y="13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562"/>
            <p:cNvSpPr/>
            <p:nvPr/>
          </p:nvSpPr>
          <p:spPr bwMode="auto">
            <a:xfrm>
              <a:off x="1344613" y="473075"/>
              <a:ext cx="825500" cy="165100"/>
            </a:xfrm>
            <a:custGeom>
              <a:avLst/>
              <a:gdLst>
                <a:gd name="T0" fmla="*/ 0 w 220"/>
                <a:gd name="T1" fmla="*/ 17 h 44"/>
                <a:gd name="T2" fmla="*/ 220 w 220"/>
                <a:gd name="T3" fmla="*/ 0 h 44"/>
                <a:gd name="T4" fmla="*/ 127 w 220"/>
                <a:gd name="T5" fmla="*/ 15 h 44"/>
                <a:gd name="T6" fmla="*/ 0 w 220"/>
                <a:gd name="T7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44">
                  <a:moveTo>
                    <a:pt x="0" y="17"/>
                  </a:moveTo>
                  <a:cubicBezTo>
                    <a:pt x="0" y="17"/>
                    <a:pt x="158" y="44"/>
                    <a:pt x="220" y="0"/>
                  </a:cubicBezTo>
                  <a:cubicBezTo>
                    <a:pt x="220" y="0"/>
                    <a:pt x="168" y="11"/>
                    <a:pt x="127" y="15"/>
                  </a:cubicBezTo>
                  <a:cubicBezTo>
                    <a:pt x="87" y="1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63"/>
            <p:cNvSpPr/>
            <p:nvPr/>
          </p:nvSpPr>
          <p:spPr bwMode="auto">
            <a:xfrm>
              <a:off x="1317625" y="342900"/>
              <a:ext cx="860425" cy="212725"/>
            </a:xfrm>
            <a:custGeom>
              <a:avLst/>
              <a:gdLst>
                <a:gd name="T0" fmla="*/ 0 w 229"/>
                <a:gd name="T1" fmla="*/ 22 h 57"/>
                <a:gd name="T2" fmla="*/ 229 w 229"/>
                <a:gd name="T3" fmla="*/ 0 h 57"/>
                <a:gd name="T4" fmla="*/ 0 w 229"/>
                <a:gd name="T5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57">
                  <a:moveTo>
                    <a:pt x="0" y="22"/>
                  </a:moveTo>
                  <a:cubicBezTo>
                    <a:pt x="0" y="22"/>
                    <a:pt x="159" y="57"/>
                    <a:pt x="229" y="0"/>
                  </a:cubicBezTo>
                  <a:cubicBezTo>
                    <a:pt x="229" y="0"/>
                    <a:pt x="152" y="34"/>
                    <a:pt x="0" y="22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564"/>
            <p:cNvSpPr/>
            <p:nvPr/>
          </p:nvSpPr>
          <p:spPr bwMode="auto">
            <a:xfrm>
              <a:off x="-7938" y="4845050"/>
              <a:ext cx="774700" cy="1531938"/>
            </a:xfrm>
            <a:custGeom>
              <a:avLst/>
              <a:gdLst>
                <a:gd name="T0" fmla="*/ 206 w 206"/>
                <a:gd name="T1" fmla="*/ 372 h 408"/>
                <a:gd name="T2" fmla="*/ 168 w 206"/>
                <a:gd name="T3" fmla="*/ 209 h 408"/>
                <a:gd name="T4" fmla="*/ 126 w 206"/>
                <a:gd name="T5" fmla="*/ 36 h 408"/>
                <a:gd name="T6" fmla="*/ 107 w 206"/>
                <a:gd name="T7" fmla="*/ 4 h 408"/>
                <a:gd name="T8" fmla="*/ 94 w 206"/>
                <a:gd name="T9" fmla="*/ 49 h 408"/>
                <a:gd name="T10" fmla="*/ 105 w 206"/>
                <a:gd name="T11" fmla="*/ 128 h 408"/>
                <a:gd name="T12" fmla="*/ 82 w 206"/>
                <a:gd name="T13" fmla="*/ 120 h 408"/>
                <a:gd name="T14" fmla="*/ 68 w 206"/>
                <a:gd name="T15" fmla="*/ 159 h 408"/>
                <a:gd name="T16" fmla="*/ 52 w 206"/>
                <a:gd name="T17" fmla="*/ 158 h 408"/>
                <a:gd name="T18" fmla="*/ 38 w 206"/>
                <a:gd name="T19" fmla="*/ 180 h 408"/>
                <a:gd name="T20" fmla="*/ 20 w 206"/>
                <a:gd name="T21" fmla="*/ 180 h 408"/>
                <a:gd name="T22" fmla="*/ 30 w 206"/>
                <a:gd name="T23" fmla="*/ 274 h 408"/>
                <a:gd name="T24" fmla="*/ 43 w 206"/>
                <a:gd name="T25" fmla="*/ 282 h 408"/>
                <a:gd name="T26" fmla="*/ 96 w 206"/>
                <a:gd name="T27" fmla="*/ 383 h 408"/>
                <a:gd name="T28" fmla="*/ 116 w 206"/>
                <a:gd name="T29" fmla="*/ 400 h 408"/>
                <a:gd name="T30" fmla="*/ 206 w 206"/>
                <a:gd name="T31" fmla="*/ 3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408">
                  <a:moveTo>
                    <a:pt x="206" y="372"/>
                  </a:moveTo>
                  <a:cubicBezTo>
                    <a:pt x="168" y="209"/>
                    <a:pt x="168" y="209"/>
                    <a:pt x="168" y="209"/>
                  </a:cubicBezTo>
                  <a:cubicBezTo>
                    <a:pt x="168" y="209"/>
                    <a:pt x="128" y="69"/>
                    <a:pt x="126" y="36"/>
                  </a:cubicBezTo>
                  <a:cubicBezTo>
                    <a:pt x="126" y="36"/>
                    <a:pt x="127" y="0"/>
                    <a:pt x="107" y="4"/>
                  </a:cubicBezTo>
                  <a:cubicBezTo>
                    <a:pt x="87" y="8"/>
                    <a:pt x="94" y="49"/>
                    <a:pt x="94" y="49"/>
                  </a:cubicBezTo>
                  <a:cubicBezTo>
                    <a:pt x="94" y="49"/>
                    <a:pt x="97" y="99"/>
                    <a:pt x="105" y="128"/>
                  </a:cubicBezTo>
                  <a:cubicBezTo>
                    <a:pt x="105" y="128"/>
                    <a:pt x="99" y="113"/>
                    <a:pt x="82" y="120"/>
                  </a:cubicBezTo>
                  <a:cubicBezTo>
                    <a:pt x="64" y="128"/>
                    <a:pt x="68" y="159"/>
                    <a:pt x="68" y="159"/>
                  </a:cubicBezTo>
                  <a:cubicBezTo>
                    <a:pt x="68" y="159"/>
                    <a:pt x="64" y="154"/>
                    <a:pt x="52" y="158"/>
                  </a:cubicBezTo>
                  <a:cubicBezTo>
                    <a:pt x="41" y="162"/>
                    <a:pt x="38" y="180"/>
                    <a:pt x="38" y="180"/>
                  </a:cubicBezTo>
                  <a:cubicBezTo>
                    <a:pt x="38" y="180"/>
                    <a:pt x="29" y="175"/>
                    <a:pt x="20" y="180"/>
                  </a:cubicBezTo>
                  <a:cubicBezTo>
                    <a:pt x="11" y="186"/>
                    <a:pt x="0" y="203"/>
                    <a:pt x="30" y="274"/>
                  </a:cubicBezTo>
                  <a:cubicBezTo>
                    <a:pt x="30" y="274"/>
                    <a:pt x="34" y="281"/>
                    <a:pt x="43" y="282"/>
                  </a:cubicBezTo>
                  <a:cubicBezTo>
                    <a:pt x="43" y="282"/>
                    <a:pt x="74" y="377"/>
                    <a:pt x="96" y="383"/>
                  </a:cubicBezTo>
                  <a:cubicBezTo>
                    <a:pt x="96" y="383"/>
                    <a:pt x="112" y="385"/>
                    <a:pt x="116" y="400"/>
                  </a:cubicBezTo>
                  <a:cubicBezTo>
                    <a:pt x="116" y="400"/>
                    <a:pt x="170" y="408"/>
                    <a:pt x="206" y="37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65"/>
            <p:cNvSpPr>
              <a:spLocks noEditPoints="1"/>
            </p:cNvSpPr>
            <p:nvPr/>
          </p:nvSpPr>
          <p:spPr bwMode="auto">
            <a:xfrm>
              <a:off x="7938" y="4875212"/>
              <a:ext cx="758825" cy="1501775"/>
            </a:xfrm>
            <a:custGeom>
              <a:avLst/>
              <a:gdLst>
                <a:gd name="T0" fmla="*/ 26 w 202"/>
                <a:gd name="T1" fmla="*/ 266 h 400"/>
                <a:gd name="T2" fmla="*/ 39 w 202"/>
                <a:gd name="T3" fmla="*/ 274 h 400"/>
                <a:gd name="T4" fmla="*/ 41 w 202"/>
                <a:gd name="T5" fmla="*/ 282 h 400"/>
                <a:gd name="T6" fmla="*/ 58 w 202"/>
                <a:gd name="T7" fmla="*/ 263 h 400"/>
                <a:gd name="T8" fmla="*/ 90 w 202"/>
                <a:gd name="T9" fmla="*/ 251 h 400"/>
                <a:gd name="T10" fmla="*/ 111 w 202"/>
                <a:gd name="T11" fmla="*/ 235 h 400"/>
                <a:gd name="T12" fmla="*/ 144 w 202"/>
                <a:gd name="T13" fmla="*/ 237 h 400"/>
                <a:gd name="T14" fmla="*/ 144 w 202"/>
                <a:gd name="T15" fmla="*/ 244 h 400"/>
                <a:gd name="T16" fmla="*/ 104 w 202"/>
                <a:gd name="T17" fmla="*/ 251 h 400"/>
                <a:gd name="T18" fmla="*/ 77 w 202"/>
                <a:gd name="T19" fmla="*/ 264 h 400"/>
                <a:gd name="T20" fmla="*/ 44 w 202"/>
                <a:gd name="T21" fmla="*/ 288 h 400"/>
                <a:gd name="T22" fmla="*/ 92 w 202"/>
                <a:gd name="T23" fmla="*/ 375 h 400"/>
                <a:gd name="T24" fmla="*/ 112 w 202"/>
                <a:gd name="T25" fmla="*/ 392 h 400"/>
                <a:gd name="T26" fmla="*/ 202 w 202"/>
                <a:gd name="T27" fmla="*/ 364 h 400"/>
                <a:gd name="T28" fmla="*/ 164 w 202"/>
                <a:gd name="T29" fmla="*/ 201 h 400"/>
                <a:gd name="T30" fmla="*/ 161 w 202"/>
                <a:gd name="T31" fmla="*/ 190 h 400"/>
                <a:gd name="T32" fmla="*/ 151 w 202"/>
                <a:gd name="T33" fmla="*/ 186 h 400"/>
                <a:gd name="T34" fmla="*/ 144 w 202"/>
                <a:gd name="T35" fmla="*/ 186 h 400"/>
                <a:gd name="T36" fmla="*/ 142 w 202"/>
                <a:gd name="T37" fmla="*/ 186 h 400"/>
                <a:gd name="T38" fmla="*/ 108 w 202"/>
                <a:gd name="T39" fmla="*/ 116 h 400"/>
                <a:gd name="T40" fmla="*/ 96 w 202"/>
                <a:gd name="T41" fmla="*/ 0 h 400"/>
                <a:gd name="T42" fmla="*/ 90 w 202"/>
                <a:gd name="T43" fmla="*/ 41 h 400"/>
                <a:gd name="T44" fmla="*/ 101 w 202"/>
                <a:gd name="T45" fmla="*/ 120 h 400"/>
                <a:gd name="T46" fmla="*/ 92 w 202"/>
                <a:gd name="T47" fmla="*/ 111 h 400"/>
                <a:gd name="T48" fmla="*/ 94 w 202"/>
                <a:gd name="T49" fmla="*/ 116 h 400"/>
                <a:gd name="T50" fmla="*/ 106 w 202"/>
                <a:gd name="T51" fmla="*/ 174 h 400"/>
                <a:gd name="T52" fmla="*/ 107 w 202"/>
                <a:gd name="T53" fmla="*/ 181 h 400"/>
                <a:gd name="T54" fmla="*/ 95 w 202"/>
                <a:gd name="T55" fmla="*/ 197 h 400"/>
                <a:gd name="T56" fmla="*/ 77 w 202"/>
                <a:gd name="T57" fmla="*/ 211 h 400"/>
                <a:gd name="T58" fmla="*/ 71 w 202"/>
                <a:gd name="T59" fmla="*/ 198 h 400"/>
                <a:gd name="T60" fmla="*/ 69 w 202"/>
                <a:gd name="T61" fmla="*/ 175 h 400"/>
                <a:gd name="T62" fmla="*/ 71 w 202"/>
                <a:gd name="T63" fmla="*/ 171 h 400"/>
                <a:gd name="T64" fmla="*/ 68 w 202"/>
                <a:gd name="T65" fmla="*/ 143 h 400"/>
                <a:gd name="T66" fmla="*/ 68 w 202"/>
                <a:gd name="T67" fmla="*/ 139 h 400"/>
                <a:gd name="T68" fmla="*/ 65 w 202"/>
                <a:gd name="T69" fmla="*/ 129 h 400"/>
                <a:gd name="T70" fmla="*/ 64 w 202"/>
                <a:gd name="T71" fmla="*/ 151 h 400"/>
                <a:gd name="T72" fmla="*/ 62 w 202"/>
                <a:gd name="T73" fmla="*/ 150 h 400"/>
                <a:gd name="T74" fmla="*/ 66 w 202"/>
                <a:gd name="T75" fmla="*/ 202 h 400"/>
                <a:gd name="T76" fmla="*/ 83 w 202"/>
                <a:gd name="T77" fmla="*/ 231 h 400"/>
                <a:gd name="T78" fmla="*/ 76 w 202"/>
                <a:gd name="T79" fmla="*/ 252 h 400"/>
                <a:gd name="T80" fmla="*/ 66 w 202"/>
                <a:gd name="T81" fmla="*/ 252 h 400"/>
                <a:gd name="T82" fmla="*/ 42 w 202"/>
                <a:gd name="T83" fmla="*/ 154 h 400"/>
                <a:gd name="T84" fmla="*/ 34 w 202"/>
                <a:gd name="T85" fmla="*/ 172 h 400"/>
                <a:gd name="T86" fmla="*/ 29 w 202"/>
                <a:gd name="T87" fmla="*/ 171 h 400"/>
                <a:gd name="T88" fmla="*/ 29 w 202"/>
                <a:gd name="T89" fmla="*/ 172 h 400"/>
                <a:gd name="T90" fmla="*/ 29 w 202"/>
                <a:gd name="T91" fmla="*/ 177 h 400"/>
                <a:gd name="T92" fmla="*/ 29 w 202"/>
                <a:gd name="T93" fmla="*/ 179 h 400"/>
                <a:gd name="T94" fmla="*/ 47 w 202"/>
                <a:gd name="T95" fmla="*/ 246 h 400"/>
                <a:gd name="T96" fmla="*/ 35 w 202"/>
                <a:gd name="T97" fmla="*/ 257 h 400"/>
                <a:gd name="T98" fmla="*/ 13 w 202"/>
                <a:gd name="T99" fmla="*/ 175 h 400"/>
                <a:gd name="T100" fmla="*/ 26 w 202"/>
                <a:gd name="T101" fmla="*/ 266 h 400"/>
                <a:gd name="T102" fmla="*/ 177 w 202"/>
                <a:gd name="T103" fmla="*/ 346 h 400"/>
                <a:gd name="T104" fmla="*/ 133 w 202"/>
                <a:gd name="T105" fmla="*/ 348 h 400"/>
                <a:gd name="T106" fmla="*/ 132 w 202"/>
                <a:gd name="T107" fmla="*/ 352 h 400"/>
                <a:gd name="T108" fmla="*/ 97 w 202"/>
                <a:gd name="T109" fmla="*/ 362 h 400"/>
                <a:gd name="T110" fmla="*/ 70 w 202"/>
                <a:gd name="T111" fmla="*/ 323 h 400"/>
                <a:gd name="T112" fmla="*/ 79 w 202"/>
                <a:gd name="T113" fmla="*/ 279 h 400"/>
                <a:gd name="T114" fmla="*/ 107 w 202"/>
                <a:gd name="T115" fmla="*/ 276 h 400"/>
                <a:gd name="T116" fmla="*/ 122 w 202"/>
                <a:gd name="T117" fmla="*/ 263 h 400"/>
                <a:gd name="T118" fmla="*/ 127 w 202"/>
                <a:gd name="T119" fmla="*/ 279 h 400"/>
                <a:gd name="T120" fmla="*/ 124 w 202"/>
                <a:gd name="T121" fmla="*/ 319 h 400"/>
                <a:gd name="T122" fmla="*/ 172 w 202"/>
                <a:gd name="T123" fmla="*/ 330 h 400"/>
                <a:gd name="T124" fmla="*/ 177 w 202"/>
                <a:gd name="T125" fmla="*/ 34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400">
                  <a:moveTo>
                    <a:pt x="26" y="266"/>
                  </a:moveTo>
                  <a:cubicBezTo>
                    <a:pt x="26" y="266"/>
                    <a:pt x="30" y="273"/>
                    <a:pt x="39" y="274"/>
                  </a:cubicBezTo>
                  <a:cubicBezTo>
                    <a:pt x="39" y="274"/>
                    <a:pt x="40" y="277"/>
                    <a:pt x="41" y="282"/>
                  </a:cubicBezTo>
                  <a:cubicBezTo>
                    <a:pt x="47" y="276"/>
                    <a:pt x="51" y="269"/>
                    <a:pt x="58" y="263"/>
                  </a:cubicBezTo>
                  <a:cubicBezTo>
                    <a:pt x="68" y="256"/>
                    <a:pt x="80" y="256"/>
                    <a:pt x="90" y="251"/>
                  </a:cubicBezTo>
                  <a:cubicBezTo>
                    <a:pt x="98" y="247"/>
                    <a:pt x="103" y="237"/>
                    <a:pt x="111" y="235"/>
                  </a:cubicBezTo>
                  <a:cubicBezTo>
                    <a:pt x="122" y="232"/>
                    <a:pt x="133" y="236"/>
                    <a:pt x="144" y="237"/>
                  </a:cubicBezTo>
                  <a:cubicBezTo>
                    <a:pt x="149" y="237"/>
                    <a:pt x="149" y="245"/>
                    <a:pt x="144" y="244"/>
                  </a:cubicBezTo>
                  <a:cubicBezTo>
                    <a:pt x="130" y="243"/>
                    <a:pt x="116" y="238"/>
                    <a:pt x="104" y="251"/>
                  </a:cubicBezTo>
                  <a:cubicBezTo>
                    <a:pt x="97" y="258"/>
                    <a:pt x="87" y="261"/>
                    <a:pt x="77" y="264"/>
                  </a:cubicBezTo>
                  <a:cubicBezTo>
                    <a:pt x="62" y="267"/>
                    <a:pt x="54" y="280"/>
                    <a:pt x="44" y="288"/>
                  </a:cubicBezTo>
                  <a:cubicBezTo>
                    <a:pt x="53" y="315"/>
                    <a:pt x="76" y="370"/>
                    <a:pt x="92" y="375"/>
                  </a:cubicBezTo>
                  <a:cubicBezTo>
                    <a:pt x="92" y="375"/>
                    <a:pt x="108" y="377"/>
                    <a:pt x="112" y="392"/>
                  </a:cubicBezTo>
                  <a:cubicBezTo>
                    <a:pt x="112" y="392"/>
                    <a:pt x="166" y="400"/>
                    <a:pt x="202" y="364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64" y="201"/>
                    <a:pt x="162" y="197"/>
                    <a:pt x="161" y="190"/>
                  </a:cubicBezTo>
                  <a:cubicBezTo>
                    <a:pt x="157" y="189"/>
                    <a:pt x="154" y="188"/>
                    <a:pt x="151" y="186"/>
                  </a:cubicBezTo>
                  <a:cubicBezTo>
                    <a:pt x="149" y="187"/>
                    <a:pt x="146" y="187"/>
                    <a:pt x="144" y="186"/>
                  </a:cubicBezTo>
                  <a:cubicBezTo>
                    <a:pt x="143" y="186"/>
                    <a:pt x="142" y="186"/>
                    <a:pt x="142" y="186"/>
                  </a:cubicBezTo>
                  <a:cubicBezTo>
                    <a:pt x="112" y="182"/>
                    <a:pt x="111" y="138"/>
                    <a:pt x="108" y="116"/>
                  </a:cubicBezTo>
                  <a:cubicBezTo>
                    <a:pt x="102" y="75"/>
                    <a:pt x="93" y="42"/>
                    <a:pt x="96" y="0"/>
                  </a:cubicBezTo>
                  <a:cubicBezTo>
                    <a:pt x="85" y="12"/>
                    <a:pt x="90" y="41"/>
                    <a:pt x="90" y="41"/>
                  </a:cubicBezTo>
                  <a:cubicBezTo>
                    <a:pt x="90" y="41"/>
                    <a:pt x="93" y="91"/>
                    <a:pt x="101" y="120"/>
                  </a:cubicBezTo>
                  <a:cubicBezTo>
                    <a:pt x="101" y="120"/>
                    <a:pt x="99" y="113"/>
                    <a:pt x="92" y="111"/>
                  </a:cubicBezTo>
                  <a:cubicBezTo>
                    <a:pt x="93" y="112"/>
                    <a:pt x="94" y="114"/>
                    <a:pt x="94" y="116"/>
                  </a:cubicBezTo>
                  <a:cubicBezTo>
                    <a:pt x="97" y="135"/>
                    <a:pt x="101" y="155"/>
                    <a:pt x="106" y="174"/>
                  </a:cubicBezTo>
                  <a:cubicBezTo>
                    <a:pt x="107" y="177"/>
                    <a:pt x="107" y="179"/>
                    <a:pt x="107" y="181"/>
                  </a:cubicBezTo>
                  <a:cubicBezTo>
                    <a:pt x="107" y="189"/>
                    <a:pt x="102" y="196"/>
                    <a:pt x="95" y="197"/>
                  </a:cubicBezTo>
                  <a:cubicBezTo>
                    <a:pt x="93" y="206"/>
                    <a:pt x="86" y="215"/>
                    <a:pt x="77" y="211"/>
                  </a:cubicBezTo>
                  <a:cubicBezTo>
                    <a:pt x="73" y="209"/>
                    <a:pt x="72" y="202"/>
                    <a:pt x="71" y="198"/>
                  </a:cubicBezTo>
                  <a:cubicBezTo>
                    <a:pt x="69" y="191"/>
                    <a:pt x="70" y="182"/>
                    <a:pt x="69" y="175"/>
                  </a:cubicBezTo>
                  <a:cubicBezTo>
                    <a:pt x="69" y="173"/>
                    <a:pt x="70" y="172"/>
                    <a:pt x="71" y="171"/>
                  </a:cubicBezTo>
                  <a:cubicBezTo>
                    <a:pt x="69" y="162"/>
                    <a:pt x="69" y="152"/>
                    <a:pt x="68" y="143"/>
                  </a:cubicBezTo>
                  <a:cubicBezTo>
                    <a:pt x="68" y="142"/>
                    <a:pt x="68" y="140"/>
                    <a:pt x="68" y="139"/>
                  </a:cubicBezTo>
                  <a:cubicBezTo>
                    <a:pt x="67" y="136"/>
                    <a:pt x="66" y="133"/>
                    <a:pt x="65" y="129"/>
                  </a:cubicBezTo>
                  <a:cubicBezTo>
                    <a:pt x="63" y="140"/>
                    <a:pt x="64" y="151"/>
                    <a:pt x="64" y="151"/>
                  </a:cubicBezTo>
                  <a:cubicBezTo>
                    <a:pt x="64" y="151"/>
                    <a:pt x="63" y="151"/>
                    <a:pt x="62" y="150"/>
                  </a:cubicBezTo>
                  <a:cubicBezTo>
                    <a:pt x="64" y="167"/>
                    <a:pt x="62" y="185"/>
                    <a:pt x="66" y="202"/>
                  </a:cubicBezTo>
                  <a:cubicBezTo>
                    <a:pt x="68" y="215"/>
                    <a:pt x="75" y="221"/>
                    <a:pt x="83" y="231"/>
                  </a:cubicBezTo>
                  <a:cubicBezTo>
                    <a:pt x="91" y="241"/>
                    <a:pt x="88" y="252"/>
                    <a:pt x="76" y="252"/>
                  </a:cubicBezTo>
                  <a:cubicBezTo>
                    <a:pt x="73" y="255"/>
                    <a:pt x="69" y="255"/>
                    <a:pt x="66" y="252"/>
                  </a:cubicBezTo>
                  <a:cubicBezTo>
                    <a:pt x="40" y="226"/>
                    <a:pt x="38" y="188"/>
                    <a:pt x="42" y="154"/>
                  </a:cubicBezTo>
                  <a:cubicBezTo>
                    <a:pt x="36" y="161"/>
                    <a:pt x="34" y="172"/>
                    <a:pt x="34" y="172"/>
                  </a:cubicBezTo>
                  <a:cubicBezTo>
                    <a:pt x="34" y="172"/>
                    <a:pt x="32" y="171"/>
                    <a:pt x="29" y="171"/>
                  </a:cubicBezTo>
                  <a:cubicBezTo>
                    <a:pt x="29" y="171"/>
                    <a:pt x="29" y="171"/>
                    <a:pt x="29" y="172"/>
                  </a:cubicBezTo>
                  <a:cubicBezTo>
                    <a:pt x="29" y="174"/>
                    <a:pt x="29" y="175"/>
                    <a:pt x="29" y="177"/>
                  </a:cubicBezTo>
                  <a:cubicBezTo>
                    <a:pt x="29" y="178"/>
                    <a:pt x="29" y="178"/>
                    <a:pt x="29" y="179"/>
                  </a:cubicBezTo>
                  <a:cubicBezTo>
                    <a:pt x="31" y="203"/>
                    <a:pt x="37" y="225"/>
                    <a:pt x="47" y="246"/>
                  </a:cubicBezTo>
                  <a:cubicBezTo>
                    <a:pt x="51" y="254"/>
                    <a:pt x="42" y="264"/>
                    <a:pt x="35" y="257"/>
                  </a:cubicBezTo>
                  <a:cubicBezTo>
                    <a:pt x="15" y="235"/>
                    <a:pt x="12" y="204"/>
                    <a:pt x="13" y="175"/>
                  </a:cubicBezTo>
                  <a:cubicBezTo>
                    <a:pt x="5" y="183"/>
                    <a:pt x="0" y="204"/>
                    <a:pt x="26" y="266"/>
                  </a:cubicBezTo>
                  <a:close/>
                  <a:moveTo>
                    <a:pt x="177" y="346"/>
                  </a:moveTo>
                  <a:cubicBezTo>
                    <a:pt x="163" y="352"/>
                    <a:pt x="146" y="353"/>
                    <a:pt x="133" y="348"/>
                  </a:cubicBezTo>
                  <a:cubicBezTo>
                    <a:pt x="133" y="349"/>
                    <a:pt x="133" y="351"/>
                    <a:pt x="132" y="352"/>
                  </a:cubicBezTo>
                  <a:cubicBezTo>
                    <a:pt x="125" y="365"/>
                    <a:pt x="110" y="367"/>
                    <a:pt x="97" y="362"/>
                  </a:cubicBezTo>
                  <a:cubicBezTo>
                    <a:pt x="81" y="357"/>
                    <a:pt x="74" y="338"/>
                    <a:pt x="70" y="323"/>
                  </a:cubicBezTo>
                  <a:cubicBezTo>
                    <a:pt x="67" y="307"/>
                    <a:pt x="67" y="291"/>
                    <a:pt x="79" y="279"/>
                  </a:cubicBezTo>
                  <a:cubicBezTo>
                    <a:pt x="87" y="271"/>
                    <a:pt x="99" y="269"/>
                    <a:pt x="107" y="276"/>
                  </a:cubicBezTo>
                  <a:cubicBezTo>
                    <a:pt x="110" y="270"/>
                    <a:pt x="115" y="265"/>
                    <a:pt x="122" y="263"/>
                  </a:cubicBezTo>
                  <a:cubicBezTo>
                    <a:pt x="132" y="259"/>
                    <a:pt x="137" y="275"/>
                    <a:pt x="127" y="279"/>
                  </a:cubicBezTo>
                  <a:cubicBezTo>
                    <a:pt x="114" y="283"/>
                    <a:pt x="120" y="310"/>
                    <a:pt x="124" y="319"/>
                  </a:cubicBezTo>
                  <a:cubicBezTo>
                    <a:pt x="131" y="339"/>
                    <a:pt x="156" y="337"/>
                    <a:pt x="172" y="330"/>
                  </a:cubicBezTo>
                  <a:cubicBezTo>
                    <a:pt x="182" y="326"/>
                    <a:pt x="186" y="342"/>
                    <a:pt x="177" y="34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66"/>
            <p:cNvSpPr/>
            <p:nvPr/>
          </p:nvSpPr>
          <p:spPr bwMode="auto">
            <a:xfrm>
              <a:off x="274638" y="5592762"/>
              <a:ext cx="533400" cy="668338"/>
            </a:xfrm>
            <a:custGeom>
              <a:avLst/>
              <a:gdLst>
                <a:gd name="T0" fmla="*/ 54 w 142"/>
                <a:gd name="T1" fmla="*/ 153 h 178"/>
                <a:gd name="T2" fmla="*/ 141 w 142"/>
                <a:gd name="T3" fmla="*/ 126 h 178"/>
                <a:gd name="T4" fmla="*/ 108 w 142"/>
                <a:gd name="T5" fmla="*/ 19 h 178"/>
                <a:gd name="T6" fmla="*/ 47 w 142"/>
                <a:gd name="T7" fmla="*/ 8 h 178"/>
                <a:gd name="T8" fmla="*/ 24 w 142"/>
                <a:gd name="T9" fmla="*/ 12 h 178"/>
                <a:gd name="T10" fmla="*/ 80 w 142"/>
                <a:gd name="T11" fmla="*/ 52 h 178"/>
                <a:gd name="T12" fmla="*/ 54 w 142"/>
                <a:gd name="T13" fmla="*/ 15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78">
                  <a:moveTo>
                    <a:pt x="54" y="153"/>
                  </a:moveTo>
                  <a:cubicBezTo>
                    <a:pt x="54" y="153"/>
                    <a:pt x="122" y="178"/>
                    <a:pt x="141" y="126"/>
                  </a:cubicBezTo>
                  <a:cubicBezTo>
                    <a:pt x="141" y="126"/>
                    <a:pt x="142" y="42"/>
                    <a:pt x="108" y="19"/>
                  </a:cubicBezTo>
                  <a:cubicBezTo>
                    <a:pt x="108" y="19"/>
                    <a:pt x="61" y="16"/>
                    <a:pt x="47" y="8"/>
                  </a:cubicBezTo>
                  <a:cubicBezTo>
                    <a:pt x="33" y="0"/>
                    <a:pt x="27" y="5"/>
                    <a:pt x="24" y="12"/>
                  </a:cubicBezTo>
                  <a:cubicBezTo>
                    <a:pt x="20" y="18"/>
                    <a:pt x="48" y="60"/>
                    <a:pt x="80" y="52"/>
                  </a:cubicBezTo>
                  <a:cubicBezTo>
                    <a:pt x="80" y="52"/>
                    <a:pt x="0" y="96"/>
                    <a:pt x="54" y="15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67"/>
            <p:cNvSpPr/>
            <p:nvPr/>
          </p:nvSpPr>
          <p:spPr bwMode="auto">
            <a:xfrm>
              <a:off x="398463" y="5670550"/>
              <a:ext cx="404813" cy="525463"/>
            </a:xfrm>
            <a:custGeom>
              <a:avLst/>
              <a:gdLst>
                <a:gd name="T0" fmla="*/ 38 w 108"/>
                <a:gd name="T1" fmla="*/ 132 h 140"/>
                <a:gd name="T2" fmla="*/ 37 w 108"/>
                <a:gd name="T3" fmla="*/ 62 h 140"/>
                <a:gd name="T4" fmla="*/ 38 w 108"/>
                <a:gd name="T5" fmla="*/ 49 h 140"/>
                <a:gd name="T6" fmla="*/ 47 w 108"/>
                <a:gd name="T7" fmla="*/ 41 h 140"/>
                <a:gd name="T8" fmla="*/ 43 w 108"/>
                <a:gd name="T9" fmla="*/ 26 h 140"/>
                <a:gd name="T10" fmla="*/ 39 w 108"/>
                <a:gd name="T11" fmla="*/ 24 h 140"/>
                <a:gd name="T12" fmla="*/ 13 w 108"/>
                <a:gd name="T13" fmla="*/ 23 h 140"/>
                <a:gd name="T14" fmla="*/ 1 w 108"/>
                <a:gd name="T15" fmla="*/ 12 h 140"/>
                <a:gd name="T16" fmla="*/ 1 w 108"/>
                <a:gd name="T17" fmla="*/ 9 h 140"/>
                <a:gd name="T18" fmla="*/ 5 w 108"/>
                <a:gd name="T19" fmla="*/ 1 h 140"/>
                <a:gd name="T20" fmla="*/ 16 w 108"/>
                <a:gd name="T21" fmla="*/ 1 h 140"/>
                <a:gd name="T22" fmla="*/ 19 w 108"/>
                <a:gd name="T23" fmla="*/ 0 h 140"/>
                <a:gd name="T24" fmla="*/ 65 w 108"/>
                <a:gd name="T25" fmla="*/ 15 h 140"/>
                <a:gd name="T26" fmla="*/ 94 w 108"/>
                <a:gd name="T27" fmla="*/ 64 h 140"/>
                <a:gd name="T28" fmla="*/ 108 w 108"/>
                <a:gd name="T29" fmla="*/ 87 h 140"/>
                <a:gd name="T30" fmla="*/ 108 w 108"/>
                <a:gd name="T31" fmla="*/ 105 h 140"/>
                <a:gd name="T32" fmla="*/ 40 w 108"/>
                <a:gd name="T33" fmla="*/ 137 h 140"/>
                <a:gd name="T34" fmla="*/ 38 w 108"/>
                <a:gd name="T35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140">
                  <a:moveTo>
                    <a:pt x="38" y="132"/>
                  </a:moveTo>
                  <a:cubicBezTo>
                    <a:pt x="25" y="114"/>
                    <a:pt x="24" y="80"/>
                    <a:pt x="37" y="62"/>
                  </a:cubicBezTo>
                  <a:cubicBezTo>
                    <a:pt x="40" y="57"/>
                    <a:pt x="40" y="52"/>
                    <a:pt x="38" y="49"/>
                  </a:cubicBezTo>
                  <a:cubicBezTo>
                    <a:pt x="41" y="46"/>
                    <a:pt x="44" y="44"/>
                    <a:pt x="47" y="41"/>
                  </a:cubicBezTo>
                  <a:cubicBezTo>
                    <a:pt x="54" y="36"/>
                    <a:pt x="49" y="26"/>
                    <a:pt x="43" y="26"/>
                  </a:cubicBezTo>
                  <a:cubicBezTo>
                    <a:pt x="42" y="25"/>
                    <a:pt x="41" y="24"/>
                    <a:pt x="39" y="24"/>
                  </a:cubicBezTo>
                  <a:cubicBezTo>
                    <a:pt x="31" y="27"/>
                    <a:pt x="21" y="26"/>
                    <a:pt x="13" y="23"/>
                  </a:cubicBezTo>
                  <a:cubicBezTo>
                    <a:pt x="9" y="19"/>
                    <a:pt x="5" y="16"/>
                    <a:pt x="1" y="12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0" y="5"/>
                    <a:pt x="1" y="3"/>
                    <a:pt x="5" y="1"/>
                  </a:cubicBezTo>
                  <a:cubicBezTo>
                    <a:pt x="9" y="0"/>
                    <a:pt x="13" y="0"/>
                    <a:pt x="16" y="1"/>
                  </a:cubicBezTo>
                  <a:cubicBezTo>
                    <a:pt x="18" y="1"/>
                    <a:pt x="19" y="0"/>
                    <a:pt x="19" y="0"/>
                  </a:cubicBezTo>
                  <a:cubicBezTo>
                    <a:pt x="35" y="4"/>
                    <a:pt x="52" y="7"/>
                    <a:pt x="65" y="15"/>
                  </a:cubicBezTo>
                  <a:cubicBezTo>
                    <a:pt x="81" y="25"/>
                    <a:pt x="87" y="47"/>
                    <a:pt x="94" y="64"/>
                  </a:cubicBezTo>
                  <a:cubicBezTo>
                    <a:pt x="98" y="73"/>
                    <a:pt x="102" y="81"/>
                    <a:pt x="108" y="87"/>
                  </a:cubicBezTo>
                  <a:cubicBezTo>
                    <a:pt x="108" y="98"/>
                    <a:pt x="108" y="105"/>
                    <a:pt x="108" y="105"/>
                  </a:cubicBezTo>
                  <a:cubicBezTo>
                    <a:pt x="95" y="139"/>
                    <a:pt x="61" y="140"/>
                    <a:pt x="40" y="137"/>
                  </a:cubicBezTo>
                  <a:cubicBezTo>
                    <a:pt x="40" y="135"/>
                    <a:pt x="39" y="133"/>
                    <a:pt x="38" y="13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68"/>
            <p:cNvSpPr/>
            <p:nvPr/>
          </p:nvSpPr>
          <p:spPr bwMode="auto">
            <a:xfrm>
              <a:off x="431800" y="5618162"/>
              <a:ext cx="1160463" cy="1449388"/>
            </a:xfrm>
            <a:custGeom>
              <a:avLst/>
              <a:gdLst>
                <a:gd name="T0" fmla="*/ 309 w 309"/>
                <a:gd name="T1" fmla="*/ 57 h 386"/>
                <a:gd name="T2" fmla="*/ 261 w 309"/>
                <a:gd name="T3" fmla="*/ 3 h 386"/>
                <a:gd name="T4" fmla="*/ 195 w 309"/>
                <a:gd name="T5" fmla="*/ 140 h 386"/>
                <a:gd name="T6" fmla="*/ 156 w 309"/>
                <a:gd name="T7" fmla="*/ 284 h 386"/>
                <a:gd name="T8" fmla="*/ 81 w 309"/>
                <a:gd name="T9" fmla="*/ 166 h 386"/>
                <a:gd name="T10" fmla="*/ 0 w 309"/>
                <a:gd name="T11" fmla="*/ 211 h 386"/>
                <a:gd name="T12" fmla="*/ 78 w 309"/>
                <a:gd name="T13" fmla="*/ 348 h 386"/>
                <a:gd name="T14" fmla="*/ 168 w 309"/>
                <a:gd name="T15" fmla="*/ 383 h 386"/>
                <a:gd name="T16" fmla="*/ 309 w 309"/>
                <a:gd name="T17" fmla="*/ 57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386">
                  <a:moveTo>
                    <a:pt x="309" y="57"/>
                  </a:moveTo>
                  <a:cubicBezTo>
                    <a:pt x="309" y="57"/>
                    <a:pt x="297" y="8"/>
                    <a:pt x="261" y="3"/>
                  </a:cubicBezTo>
                  <a:cubicBezTo>
                    <a:pt x="246" y="0"/>
                    <a:pt x="195" y="64"/>
                    <a:pt x="195" y="140"/>
                  </a:cubicBezTo>
                  <a:cubicBezTo>
                    <a:pt x="194" y="224"/>
                    <a:pt x="178" y="277"/>
                    <a:pt x="156" y="284"/>
                  </a:cubicBezTo>
                  <a:cubicBezTo>
                    <a:pt x="117" y="297"/>
                    <a:pt x="81" y="166"/>
                    <a:pt x="81" y="16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29" y="297"/>
                    <a:pt x="78" y="348"/>
                  </a:cubicBezTo>
                  <a:cubicBezTo>
                    <a:pt x="103" y="373"/>
                    <a:pt x="147" y="386"/>
                    <a:pt x="168" y="383"/>
                  </a:cubicBezTo>
                  <a:cubicBezTo>
                    <a:pt x="262" y="372"/>
                    <a:pt x="309" y="57"/>
                    <a:pt x="309" y="5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569"/>
            <p:cNvSpPr/>
            <p:nvPr/>
          </p:nvSpPr>
          <p:spPr bwMode="auto">
            <a:xfrm>
              <a:off x="431800" y="5622925"/>
              <a:ext cx="1160463" cy="1444625"/>
            </a:xfrm>
            <a:custGeom>
              <a:avLst/>
              <a:gdLst>
                <a:gd name="T0" fmla="*/ 261 w 309"/>
                <a:gd name="T1" fmla="*/ 2 h 385"/>
                <a:gd name="T2" fmla="*/ 215 w 309"/>
                <a:gd name="T3" fmla="*/ 56 h 385"/>
                <a:gd name="T4" fmla="*/ 242 w 309"/>
                <a:gd name="T5" fmla="*/ 80 h 385"/>
                <a:gd name="T6" fmla="*/ 236 w 309"/>
                <a:gd name="T7" fmla="*/ 219 h 385"/>
                <a:gd name="T8" fmla="*/ 161 w 309"/>
                <a:gd name="T9" fmla="*/ 346 h 385"/>
                <a:gd name="T10" fmla="*/ 30 w 309"/>
                <a:gd name="T11" fmla="*/ 193 h 385"/>
                <a:gd name="T12" fmla="*/ 0 w 309"/>
                <a:gd name="T13" fmla="*/ 210 h 385"/>
                <a:gd name="T14" fmla="*/ 78 w 309"/>
                <a:gd name="T15" fmla="*/ 347 h 385"/>
                <a:gd name="T16" fmla="*/ 168 w 309"/>
                <a:gd name="T17" fmla="*/ 382 h 385"/>
                <a:gd name="T18" fmla="*/ 309 w 309"/>
                <a:gd name="T19" fmla="*/ 56 h 385"/>
                <a:gd name="T20" fmla="*/ 261 w 309"/>
                <a:gd name="T21" fmla="*/ 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9" h="385">
                  <a:moveTo>
                    <a:pt x="261" y="2"/>
                  </a:moveTo>
                  <a:cubicBezTo>
                    <a:pt x="252" y="0"/>
                    <a:pt x="231" y="22"/>
                    <a:pt x="215" y="56"/>
                  </a:cubicBezTo>
                  <a:cubicBezTo>
                    <a:pt x="226" y="59"/>
                    <a:pt x="236" y="67"/>
                    <a:pt x="242" y="80"/>
                  </a:cubicBezTo>
                  <a:cubicBezTo>
                    <a:pt x="262" y="121"/>
                    <a:pt x="239" y="176"/>
                    <a:pt x="236" y="219"/>
                  </a:cubicBezTo>
                  <a:cubicBezTo>
                    <a:pt x="234" y="267"/>
                    <a:pt x="220" y="338"/>
                    <a:pt x="161" y="346"/>
                  </a:cubicBezTo>
                  <a:cubicBezTo>
                    <a:pt x="88" y="356"/>
                    <a:pt x="48" y="259"/>
                    <a:pt x="30" y="193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29" y="296"/>
                    <a:pt x="78" y="347"/>
                  </a:cubicBezTo>
                  <a:cubicBezTo>
                    <a:pt x="103" y="372"/>
                    <a:pt x="147" y="385"/>
                    <a:pt x="168" y="382"/>
                  </a:cubicBezTo>
                  <a:cubicBezTo>
                    <a:pt x="262" y="371"/>
                    <a:pt x="309" y="56"/>
                    <a:pt x="309" y="56"/>
                  </a:cubicBezTo>
                  <a:cubicBezTo>
                    <a:pt x="309" y="56"/>
                    <a:pt x="297" y="7"/>
                    <a:pt x="261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70"/>
            <p:cNvSpPr/>
            <p:nvPr/>
          </p:nvSpPr>
          <p:spPr bwMode="auto">
            <a:xfrm>
              <a:off x="365125" y="6167437"/>
              <a:ext cx="434975" cy="284163"/>
            </a:xfrm>
            <a:custGeom>
              <a:avLst/>
              <a:gdLst>
                <a:gd name="T0" fmla="*/ 103 w 116"/>
                <a:gd name="T1" fmla="*/ 0 h 76"/>
                <a:gd name="T2" fmla="*/ 116 w 116"/>
                <a:gd name="T3" fmla="*/ 30 h 76"/>
                <a:gd name="T4" fmla="*/ 13 w 116"/>
                <a:gd name="T5" fmla="*/ 76 h 76"/>
                <a:gd name="T6" fmla="*/ 0 w 116"/>
                <a:gd name="T7" fmla="*/ 47 h 76"/>
                <a:gd name="T8" fmla="*/ 103 w 11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6">
                  <a:moveTo>
                    <a:pt x="103" y="0"/>
                  </a:moveTo>
                  <a:cubicBezTo>
                    <a:pt x="116" y="30"/>
                    <a:pt x="116" y="30"/>
                    <a:pt x="116" y="30"/>
                  </a:cubicBezTo>
                  <a:cubicBezTo>
                    <a:pt x="116" y="30"/>
                    <a:pt x="73" y="72"/>
                    <a:pt x="13" y="76"/>
                  </a:cubicBezTo>
                  <a:cubicBezTo>
                    <a:pt x="0" y="47"/>
                    <a:pt x="0" y="47"/>
                    <a:pt x="0" y="47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71"/>
            <p:cNvSpPr/>
            <p:nvPr/>
          </p:nvSpPr>
          <p:spPr bwMode="auto">
            <a:xfrm>
              <a:off x="1427163" y="7394575"/>
              <a:ext cx="1317625" cy="2520950"/>
            </a:xfrm>
            <a:custGeom>
              <a:avLst/>
              <a:gdLst>
                <a:gd name="T0" fmla="*/ 18 w 351"/>
                <a:gd name="T1" fmla="*/ 1 h 672"/>
                <a:gd name="T2" fmla="*/ 94 w 351"/>
                <a:gd name="T3" fmla="*/ 184 h 672"/>
                <a:gd name="T4" fmla="*/ 90 w 351"/>
                <a:gd name="T5" fmla="*/ 643 h 672"/>
                <a:gd name="T6" fmla="*/ 163 w 351"/>
                <a:gd name="T7" fmla="*/ 672 h 672"/>
                <a:gd name="T8" fmla="*/ 160 w 351"/>
                <a:gd name="T9" fmla="*/ 203 h 672"/>
                <a:gd name="T10" fmla="*/ 206 w 351"/>
                <a:gd name="T11" fmla="*/ 200 h 672"/>
                <a:gd name="T12" fmla="*/ 239 w 351"/>
                <a:gd name="T13" fmla="*/ 657 h 672"/>
                <a:gd name="T14" fmla="*/ 290 w 351"/>
                <a:gd name="T15" fmla="*/ 618 h 672"/>
                <a:gd name="T16" fmla="*/ 323 w 351"/>
                <a:gd name="T17" fmla="*/ 586 h 672"/>
                <a:gd name="T18" fmla="*/ 269 w 351"/>
                <a:gd name="T19" fmla="*/ 192 h 672"/>
                <a:gd name="T20" fmla="*/ 324 w 351"/>
                <a:gd name="T21" fmla="*/ 0 h 672"/>
                <a:gd name="T22" fmla="*/ 18 w 351"/>
                <a:gd name="T23" fmla="*/ 1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672">
                  <a:moveTo>
                    <a:pt x="18" y="1"/>
                  </a:moveTo>
                  <a:cubicBezTo>
                    <a:pt x="18" y="1"/>
                    <a:pt x="0" y="165"/>
                    <a:pt x="94" y="184"/>
                  </a:cubicBezTo>
                  <a:cubicBezTo>
                    <a:pt x="90" y="643"/>
                    <a:pt x="90" y="643"/>
                    <a:pt x="90" y="643"/>
                  </a:cubicBezTo>
                  <a:cubicBezTo>
                    <a:pt x="163" y="672"/>
                    <a:pt x="163" y="672"/>
                    <a:pt x="163" y="672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0" y="203"/>
                    <a:pt x="192" y="208"/>
                    <a:pt x="206" y="200"/>
                  </a:cubicBezTo>
                  <a:cubicBezTo>
                    <a:pt x="239" y="657"/>
                    <a:pt x="239" y="657"/>
                    <a:pt x="239" y="657"/>
                  </a:cubicBezTo>
                  <a:cubicBezTo>
                    <a:pt x="290" y="618"/>
                    <a:pt x="290" y="618"/>
                    <a:pt x="290" y="618"/>
                  </a:cubicBezTo>
                  <a:cubicBezTo>
                    <a:pt x="323" y="586"/>
                    <a:pt x="323" y="586"/>
                    <a:pt x="323" y="586"/>
                  </a:cubicBezTo>
                  <a:cubicBezTo>
                    <a:pt x="269" y="192"/>
                    <a:pt x="269" y="192"/>
                    <a:pt x="269" y="192"/>
                  </a:cubicBezTo>
                  <a:cubicBezTo>
                    <a:pt x="269" y="192"/>
                    <a:pt x="351" y="144"/>
                    <a:pt x="324" y="0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72"/>
            <p:cNvSpPr/>
            <p:nvPr/>
          </p:nvSpPr>
          <p:spPr bwMode="auto">
            <a:xfrm>
              <a:off x="1512888" y="7397750"/>
              <a:ext cx="1231900" cy="2517775"/>
            </a:xfrm>
            <a:custGeom>
              <a:avLst/>
              <a:gdLst>
                <a:gd name="T0" fmla="*/ 217 w 328"/>
                <a:gd name="T1" fmla="*/ 236 h 671"/>
                <a:gd name="T2" fmla="*/ 247 w 328"/>
                <a:gd name="T3" fmla="*/ 202 h 671"/>
                <a:gd name="T4" fmla="*/ 246 w 328"/>
                <a:gd name="T5" fmla="*/ 191 h 671"/>
                <a:gd name="T6" fmla="*/ 301 w 328"/>
                <a:gd name="T7" fmla="*/ 0 h 671"/>
                <a:gd name="T8" fmla="*/ 301 w 328"/>
                <a:gd name="T9" fmla="*/ 9 h 671"/>
                <a:gd name="T10" fmla="*/ 138 w 328"/>
                <a:gd name="T11" fmla="*/ 169 h 671"/>
                <a:gd name="T12" fmla="*/ 14 w 328"/>
                <a:gd name="T13" fmla="*/ 109 h 671"/>
                <a:gd name="T14" fmla="*/ 0 w 328"/>
                <a:gd name="T15" fmla="*/ 95 h 671"/>
                <a:gd name="T16" fmla="*/ 71 w 328"/>
                <a:gd name="T17" fmla="*/ 183 h 671"/>
                <a:gd name="T18" fmla="*/ 71 w 328"/>
                <a:gd name="T19" fmla="*/ 198 h 671"/>
                <a:gd name="T20" fmla="*/ 100 w 328"/>
                <a:gd name="T21" fmla="*/ 226 h 671"/>
                <a:gd name="T22" fmla="*/ 103 w 328"/>
                <a:gd name="T23" fmla="*/ 239 h 671"/>
                <a:gd name="T24" fmla="*/ 106 w 328"/>
                <a:gd name="T25" fmla="*/ 254 h 671"/>
                <a:gd name="T26" fmla="*/ 104 w 328"/>
                <a:gd name="T27" fmla="*/ 657 h 671"/>
                <a:gd name="T28" fmla="*/ 140 w 328"/>
                <a:gd name="T29" fmla="*/ 671 h 671"/>
                <a:gd name="T30" fmla="*/ 137 w 328"/>
                <a:gd name="T31" fmla="*/ 202 h 671"/>
                <a:gd name="T32" fmla="*/ 183 w 328"/>
                <a:gd name="T33" fmla="*/ 199 h 671"/>
                <a:gd name="T34" fmla="*/ 216 w 328"/>
                <a:gd name="T35" fmla="*/ 656 h 671"/>
                <a:gd name="T36" fmla="*/ 260 w 328"/>
                <a:gd name="T37" fmla="*/ 622 h 671"/>
                <a:gd name="T38" fmla="*/ 256 w 328"/>
                <a:gd name="T39" fmla="*/ 607 h 671"/>
                <a:gd name="T40" fmla="*/ 217 w 328"/>
                <a:gd name="T41" fmla="*/ 236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8" h="671">
                  <a:moveTo>
                    <a:pt x="217" y="236"/>
                  </a:moveTo>
                  <a:cubicBezTo>
                    <a:pt x="218" y="217"/>
                    <a:pt x="232" y="205"/>
                    <a:pt x="247" y="202"/>
                  </a:cubicBezTo>
                  <a:cubicBezTo>
                    <a:pt x="246" y="191"/>
                    <a:pt x="246" y="191"/>
                    <a:pt x="246" y="191"/>
                  </a:cubicBezTo>
                  <a:cubicBezTo>
                    <a:pt x="246" y="191"/>
                    <a:pt x="328" y="143"/>
                    <a:pt x="301" y="0"/>
                  </a:cubicBezTo>
                  <a:cubicBezTo>
                    <a:pt x="301" y="3"/>
                    <a:pt x="301" y="6"/>
                    <a:pt x="301" y="9"/>
                  </a:cubicBezTo>
                  <a:cubicBezTo>
                    <a:pt x="301" y="97"/>
                    <a:pt x="226" y="170"/>
                    <a:pt x="138" y="169"/>
                  </a:cubicBezTo>
                  <a:cubicBezTo>
                    <a:pt x="88" y="169"/>
                    <a:pt x="44" y="145"/>
                    <a:pt x="14" y="109"/>
                  </a:cubicBezTo>
                  <a:cubicBezTo>
                    <a:pt x="9" y="105"/>
                    <a:pt x="4" y="100"/>
                    <a:pt x="0" y="95"/>
                  </a:cubicBezTo>
                  <a:cubicBezTo>
                    <a:pt x="9" y="135"/>
                    <a:pt x="28" y="174"/>
                    <a:pt x="71" y="183"/>
                  </a:cubicBezTo>
                  <a:cubicBezTo>
                    <a:pt x="71" y="198"/>
                    <a:pt x="71" y="198"/>
                    <a:pt x="71" y="198"/>
                  </a:cubicBezTo>
                  <a:cubicBezTo>
                    <a:pt x="86" y="199"/>
                    <a:pt x="99" y="209"/>
                    <a:pt x="100" y="226"/>
                  </a:cubicBezTo>
                  <a:cubicBezTo>
                    <a:pt x="102" y="230"/>
                    <a:pt x="102" y="235"/>
                    <a:pt x="103" y="239"/>
                  </a:cubicBezTo>
                  <a:cubicBezTo>
                    <a:pt x="104" y="244"/>
                    <a:pt x="106" y="249"/>
                    <a:pt x="106" y="254"/>
                  </a:cubicBezTo>
                  <a:cubicBezTo>
                    <a:pt x="105" y="388"/>
                    <a:pt x="105" y="523"/>
                    <a:pt x="104" y="657"/>
                  </a:cubicBezTo>
                  <a:cubicBezTo>
                    <a:pt x="140" y="671"/>
                    <a:pt x="140" y="671"/>
                    <a:pt x="140" y="671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7" y="202"/>
                    <a:pt x="169" y="207"/>
                    <a:pt x="183" y="199"/>
                  </a:cubicBezTo>
                  <a:cubicBezTo>
                    <a:pt x="216" y="656"/>
                    <a:pt x="216" y="656"/>
                    <a:pt x="216" y="656"/>
                  </a:cubicBezTo>
                  <a:cubicBezTo>
                    <a:pt x="260" y="622"/>
                    <a:pt x="260" y="622"/>
                    <a:pt x="260" y="622"/>
                  </a:cubicBezTo>
                  <a:cubicBezTo>
                    <a:pt x="258" y="618"/>
                    <a:pt x="256" y="613"/>
                    <a:pt x="256" y="607"/>
                  </a:cubicBezTo>
                  <a:cubicBezTo>
                    <a:pt x="249" y="482"/>
                    <a:pt x="211" y="362"/>
                    <a:pt x="217" y="23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573"/>
            <p:cNvSpPr/>
            <p:nvPr/>
          </p:nvSpPr>
          <p:spPr bwMode="auto">
            <a:xfrm>
              <a:off x="1490663" y="7258050"/>
              <a:ext cx="1155700" cy="360363"/>
            </a:xfrm>
            <a:custGeom>
              <a:avLst/>
              <a:gdLst>
                <a:gd name="T0" fmla="*/ 1 w 308"/>
                <a:gd name="T1" fmla="*/ 29 h 96"/>
                <a:gd name="T2" fmla="*/ 0 w 308"/>
                <a:gd name="T3" fmla="*/ 49 h 96"/>
                <a:gd name="T4" fmla="*/ 99 w 308"/>
                <a:gd name="T5" fmla="*/ 50 h 96"/>
                <a:gd name="T6" fmla="*/ 151 w 308"/>
                <a:gd name="T7" fmla="*/ 96 h 96"/>
                <a:gd name="T8" fmla="*/ 200 w 308"/>
                <a:gd name="T9" fmla="*/ 51 h 96"/>
                <a:gd name="T10" fmla="*/ 308 w 308"/>
                <a:gd name="T11" fmla="*/ 43 h 96"/>
                <a:gd name="T12" fmla="*/ 306 w 308"/>
                <a:gd name="T13" fmla="*/ 28 h 96"/>
                <a:gd name="T14" fmla="*/ 1 w 308"/>
                <a:gd name="T1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96">
                  <a:moveTo>
                    <a:pt x="1" y="2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47" y="47"/>
                    <a:pt x="99" y="50"/>
                  </a:cubicBezTo>
                  <a:cubicBezTo>
                    <a:pt x="119" y="51"/>
                    <a:pt x="129" y="95"/>
                    <a:pt x="151" y="96"/>
                  </a:cubicBezTo>
                  <a:cubicBezTo>
                    <a:pt x="173" y="96"/>
                    <a:pt x="180" y="52"/>
                    <a:pt x="200" y="51"/>
                  </a:cubicBezTo>
                  <a:cubicBezTo>
                    <a:pt x="237" y="49"/>
                    <a:pt x="291" y="52"/>
                    <a:pt x="308" y="43"/>
                  </a:cubicBezTo>
                  <a:cubicBezTo>
                    <a:pt x="306" y="28"/>
                    <a:pt x="306" y="28"/>
                    <a:pt x="306" y="28"/>
                  </a:cubicBezTo>
                  <a:cubicBezTo>
                    <a:pt x="306" y="28"/>
                    <a:pt x="134" y="0"/>
                    <a:pt x="1" y="29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74"/>
            <p:cNvSpPr/>
            <p:nvPr/>
          </p:nvSpPr>
          <p:spPr bwMode="auto">
            <a:xfrm>
              <a:off x="866775" y="9409112"/>
              <a:ext cx="1243013" cy="630238"/>
            </a:xfrm>
            <a:custGeom>
              <a:avLst/>
              <a:gdLst>
                <a:gd name="T0" fmla="*/ 36 w 331"/>
                <a:gd name="T1" fmla="*/ 166 h 168"/>
                <a:gd name="T2" fmla="*/ 317 w 331"/>
                <a:gd name="T3" fmla="*/ 146 h 168"/>
                <a:gd name="T4" fmla="*/ 166 w 331"/>
                <a:gd name="T5" fmla="*/ 3 h 168"/>
                <a:gd name="T6" fmla="*/ 36 w 331"/>
                <a:gd name="T7" fmla="*/ 16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1" h="168">
                  <a:moveTo>
                    <a:pt x="36" y="166"/>
                  </a:moveTo>
                  <a:cubicBezTo>
                    <a:pt x="36" y="166"/>
                    <a:pt x="249" y="168"/>
                    <a:pt x="317" y="146"/>
                  </a:cubicBezTo>
                  <a:cubicBezTo>
                    <a:pt x="317" y="146"/>
                    <a:pt x="331" y="7"/>
                    <a:pt x="166" y="3"/>
                  </a:cubicBezTo>
                  <a:cubicBezTo>
                    <a:pt x="0" y="0"/>
                    <a:pt x="6" y="156"/>
                    <a:pt x="36" y="166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575"/>
            <p:cNvSpPr/>
            <p:nvPr/>
          </p:nvSpPr>
          <p:spPr bwMode="auto">
            <a:xfrm>
              <a:off x="965200" y="9417050"/>
              <a:ext cx="982663" cy="539750"/>
            </a:xfrm>
            <a:custGeom>
              <a:avLst/>
              <a:gdLst>
                <a:gd name="T0" fmla="*/ 262 w 262"/>
                <a:gd name="T1" fmla="*/ 50 h 144"/>
                <a:gd name="T2" fmla="*/ 140 w 262"/>
                <a:gd name="T3" fmla="*/ 1 h 144"/>
                <a:gd name="T4" fmla="*/ 0 w 262"/>
                <a:gd name="T5" fmla="*/ 82 h 144"/>
                <a:gd name="T6" fmla="*/ 262 w 262"/>
                <a:gd name="T7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144">
                  <a:moveTo>
                    <a:pt x="262" y="50"/>
                  </a:moveTo>
                  <a:cubicBezTo>
                    <a:pt x="240" y="24"/>
                    <a:pt x="203" y="3"/>
                    <a:pt x="140" y="1"/>
                  </a:cubicBezTo>
                  <a:cubicBezTo>
                    <a:pt x="54" y="0"/>
                    <a:pt x="14" y="41"/>
                    <a:pt x="0" y="82"/>
                  </a:cubicBezTo>
                  <a:cubicBezTo>
                    <a:pt x="47" y="144"/>
                    <a:pt x="241" y="134"/>
                    <a:pt x="262" y="5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576"/>
            <p:cNvSpPr/>
            <p:nvPr/>
          </p:nvSpPr>
          <p:spPr bwMode="auto">
            <a:xfrm>
              <a:off x="1182688" y="9532937"/>
              <a:ext cx="161925" cy="85725"/>
            </a:xfrm>
            <a:custGeom>
              <a:avLst/>
              <a:gdLst>
                <a:gd name="T0" fmla="*/ 43 w 43"/>
                <a:gd name="T1" fmla="*/ 12 h 23"/>
                <a:gd name="T2" fmla="*/ 22 w 43"/>
                <a:gd name="T3" fmla="*/ 23 h 23"/>
                <a:gd name="T4" fmla="*/ 0 w 43"/>
                <a:gd name="T5" fmla="*/ 12 h 23"/>
                <a:gd name="T6" fmla="*/ 22 w 43"/>
                <a:gd name="T7" fmla="*/ 0 h 23"/>
                <a:gd name="T8" fmla="*/ 43 w 43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23">
                  <a:moveTo>
                    <a:pt x="43" y="12"/>
                  </a:moveTo>
                  <a:cubicBezTo>
                    <a:pt x="43" y="18"/>
                    <a:pt x="34" y="23"/>
                    <a:pt x="22" y="23"/>
                  </a:cubicBezTo>
                  <a:cubicBezTo>
                    <a:pt x="10" y="23"/>
                    <a:pt x="0" y="18"/>
                    <a:pt x="0" y="12"/>
                  </a:cubicBezTo>
                  <a:cubicBezTo>
                    <a:pt x="0" y="5"/>
                    <a:pt x="10" y="0"/>
                    <a:pt x="22" y="0"/>
                  </a:cubicBezTo>
                  <a:cubicBezTo>
                    <a:pt x="34" y="1"/>
                    <a:pt x="43" y="6"/>
                    <a:pt x="43" y="12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77"/>
            <p:cNvSpPr/>
            <p:nvPr/>
          </p:nvSpPr>
          <p:spPr bwMode="auto">
            <a:xfrm>
              <a:off x="2236788" y="9409112"/>
              <a:ext cx="1243013" cy="630238"/>
            </a:xfrm>
            <a:custGeom>
              <a:avLst/>
              <a:gdLst>
                <a:gd name="T0" fmla="*/ 295 w 331"/>
                <a:gd name="T1" fmla="*/ 166 h 168"/>
                <a:gd name="T2" fmla="*/ 14 w 331"/>
                <a:gd name="T3" fmla="*/ 146 h 168"/>
                <a:gd name="T4" fmla="*/ 165 w 331"/>
                <a:gd name="T5" fmla="*/ 3 h 168"/>
                <a:gd name="T6" fmla="*/ 295 w 331"/>
                <a:gd name="T7" fmla="*/ 16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1" h="168">
                  <a:moveTo>
                    <a:pt x="295" y="166"/>
                  </a:moveTo>
                  <a:cubicBezTo>
                    <a:pt x="295" y="166"/>
                    <a:pt x="82" y="168"/>
                    <a:pt x="14" y="146"/>
                  </a:cubicBezTo>
                  <a:cubicBezTo>
                    <a:pt x="14" y="146"/>
                    <a:pt x="0" y="7"/>
                    <a:pt x="165" y="3"/>
                  </a:cubicBezTo>
                  <a:cubicBezTo>
                    <a:pt x="331" y="0"/>
                    <a:pt x="325" y="156"/>
                    <a:pt x="295" y="166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78"/>
            <p:cNvSpPr/>
            <p:nvPr/>
          </p:nvSpPr>
          <p:spPr bwMode="auto">
            <a:xfrm>
              <a:off x="2398713" y="9417050"/>
              <a:ext cx="984250" cy="539750"/>
            </a:xfrm>
            <a:custGeom>
              <a:avLst/>
              <a:gdLst>
                <a:gd name="T0" fmla="*/ 0 w 262"/>
                <a:gd name="T1" fmla="*/ 50 h 144"/>
                <a:gd name="T2" fmla="*/ 122 w 262"/>
                <a:gd name="T3" fmla="*/ 1 h 144"/>
                <a:gd name="T4" fmla="*/ 262 w 262"/>
                <a:gd name="T5" fmla="*/ 82 h 144"/>
                <a:gd name="T6" fmla="*/ 0 w 262"/>
                <a:gd name="T7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144">
                  <a:moveTo>
                    <a:pt x="0" y="50"/>
                  </a:moveTo>
                  <a:cubicBezTo>
                    <a:pt x="22" y="24"/>
                    <a:pt x="59" y="3"/>
                    <a:pt x="122" y="1"/>
                  </a:cubicBezTo>
                  <a:cubicBezTo>
                    <a:pt x="208" y="0"/>
                    <a:pt x="248" y="41"/>
                    <a:pt x="262" y="82"/>
                  </a:cubicBezTo>
                  <a:cubicBezTo>
                    <a:pt x="215" y="144"/>
                    <a:pt x="21" y="134"/>
                    <a:pt x="0" y="5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579"/>
            <p:cNvSpPr/>
            <p:nvPr/>
          </p:nvSpPr>
          <p:spPr bwMode="auto">
            <a:xfrm>
              <a:off x="2998788" y="9532937"/>
              <a:ext cx="165100" cy="85725"/>
            </a:xfrm>
            <a:custGeom>
              <a:avLst/>
              <a:gdLst>
                <a:gd name="T0" fmla="*/ 1 w 44"/>
                <a:gd name="T1" fmla="*/ 12 h 23"/>
                <a:gd name="T2" fmla="*/ 22 w 44"/>
                <a:gd name="T3" fmla="*/ 23 h 23"/>
                <a:gd name="T4" fmla="*/ 44 w 44"/>
                <a:gd name="T5" fmla="*/ 12 h 23"/>
                <a:gd name="T6" fmla="*/ 22 w 44"/>
                <a:gd name="T7" fmla="*/ 0 h 23"/>
                <a:gd name="T8" fmla="*/ 1 w 44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3">
                  <a:moveTo>
                    <a:pt x="1" y="12"/>
                  </a:moveTo>
                  <a:cubicBezTo>
                    <a:pt x="1" y="18"/>
                    <a:pt x="10" y="23"/>
                    <a:pt x="22" y="23"/>
                  </a:cubicBezTo>
                  <a:cubicBezTo>
                    <a:pt x="34" y="23"/>
                    <a:pt x="44" y="18"/>
                    <a:pt x="44" y="12"/>
                  </a:cubicBezTo>
                  <a:cubicBezTo>
                    <a:pt x="44" y="5"/>
                    <a:pt x="34" y="0"/>
                    <a:pt x="22" y="0"/>
                  </a:cubicBezTo>
                  <a:cubicBezTo>
                    <a:pt x="10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80"/>
            <p:cNvSpPr/>
            <p:nvPr/>
          </p:nvSpPr>
          <p:spPr bwMode="auto">
            <a:xfrm>
              <a:off x="2425700" y="5468937"/>
              <a:ext cx="584200" cy="1714500"/>
            </a:xfrm>
            <a:custGeom>
              <a:avLst/>
              <a:gdLst>
                <a:gd name="T0" fmla="*/ 0 w 156"/>
                <a:gd name="T1" fmla="*/ 55 h 457"/>
                <a:gd name="T2" fmla="*/ 76 w 156"/>
                <a:gd name="T3" fmla="*/ 63 h 457"/>
                <a:gd name="T4" fmla="*/ 150 w 156"/>
                <a:gd name="T5" fmla="*/ 298 h 457"/>
                <a:gd name="T6" fmla="*/ 47 w 156"/>
                <a:gd name="T7" fmla="*/ 449 h 457"/>
                <a:gd name="T8" fmla="*/ 0 w 156"/>
                <a:gd name="T9" fmla="*/ 5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57">
                  <a:moveTo>
                    <a:pt x="0" y="55"/>
                  </a:moveTo>
                  <a:cubicBezTo>
                    <a:pt x="0" y="55"/>
                    <a:pt x="37" y="0"/>
                    <a:pt x="76" y="63"/>
                  </a:cubicBezTo>
                  <a:cubicBezTo>
                    <a:pt x="115" y="126"/>
                    <a:pt x="144" y="248"/>
                    <a:pt x="150" y="298"/>
                  </a:cubicBezTo>
                  <a:cubicBezTo>
                    <a:pt x="156" y="349"/>
                    <a:pt x="93" y="457"/>
                    <a:pt x="47" y="449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581"/>
            <p:cNvSpPr/>
            <p:nvPr/>
          </p:nvSpPr>
          <p:spPr bwMode="auto">
            <a:xfrm>
              <a:off x="2420938" y="5570537"/>
              <a:ext cx="588963" cy="1612900"/>
            </a:xfrm>
            <a:custGeom>
              <a:avLst/>
              <a:gdLst>
                <a:gd name="T0" fmla="*/ 77 w 157"/>
                <a:gd name="T1" fmla="*/ 36 h 430"/>
                <a:gd name="T2" fmla="*/ 78 w 157"/>
                <a:gd name="T3" fmla="*/ 38 h 430"/>
                <a:gd name="T4" fmla="*/ 36 w 157"/>
                <a:gd name="T5" fmla="*/ 88 h 430"/>
                <a:gd name="T6" fmla="*/ 40 w 157"/>
                <a:gd name="T7" fmla="*/ 149 h 430"/>
                <a:gd name="T8" fmla="*/ 46 w 157"/>
                <a:gd name="T9" fmla="*/ 212 h 430"/>
                <a:gd name="T10" fmla="*/ 97 w 157"/>
                <a:gd name="T11" fmla="*/ 261 h 430"/>
                <a:gd name="T12" fmla="*/ 68 w 157"/>
                <a:gd name="T13" fmla="*/ 307 h 430"/>
                <a:gd name="T14" fmla="*/ 76 w 157"/>
                <a:gd name="T15" fmla="*/ 390 h 430"/>
                <a:gd name="T16" fmla="*/ 109 w 157"/>
                <a:gd name="T17" fmla="*/ 361 h 430"/>
                <a:gd name="T18" fmla="*/ 126 w 157"/>
                <a:gd name="T19" fmla="*/ 330 h 430"/>
                <a:gd name="T20" fmla="*/ 138 w 157"/>
                <a:gd name="T21" fmla="*/ 290 h 430"/>
                <a:gd name="T22" fmla="*/ 151 w 157"/>
                <a:gd name="T23" fmla="*/ 271 h 430"/>
                <a:gd name="T24" fmla="*/ 48 w 157"/>
                <a:gd name="T25" fmla="*/ 422 h 430"/>
                <a:gd name="T26" fmla="*/ 1 w 157"/>
                <a:gd name="T27" fmla="*/ 28 h 430"/>
                <a:gd name="T28" fmla="*/ 25 w 157"/>
                <a:gd name="T29" fmla="*/ 8 h 430"/>
                <a:gd name="T30" fmla="*/ 77 w 157"/>
                <a:gd name="T31" fmla="*/ 3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430">
                  <a:moveTo>
                    <a:pt x="77" y="36"/>
                  </a:moveTo>
                  <a:cubicBezTo>
                    <a:pt x="77" y="37"/>
                    <a:pt x="77" y="38"/>
                    <a:pt x="78" y="38"/>
                  </a:cubicBezTo>
                  <a:cubicBezTo>
                    <a:pt x="41" y="1"/>
                    <a:pt x="30" y="61"/>
                    <a:pt x="36" y="88"/>
                  </a:cubicBezTo>
                  <a:cubicBezTo>
                    <a:pt x="41" y="107"/>
                    <a:pt x="40" y="128"/>
                    <a:pt x="40" y="149"/>
                  </a:cubicBezTo>
                  <a:cubicBezTo>
                    <a:pt x="40" y="171"/>
                    <a:pt x="42" y="191"/>
                    <a:pt x="46" y="212"/>
                  </a:cubicBezTo>
                  <a:cubicBezTo>
                    <a:pt x="51" y="237"/>
                    <a:pt x="75" y="254"/>
                    <a:pt x="97" y="261"/>
                  </a:cubicBezTo>
                  <a:cubicBezTo>
                    <a:pt x="83" y="275"/>
                    <a:pt x="72" y="288"/>
                    <a:pt x="68" y="307"/>
                  </a:cubicBezTo>
                  <a:cubicBezTo>
                    <a:pt x="65" y="318"/>
                    <a:pt x="67" y="380"/>
                    <a:pt x="76" y="390"/>
                  </a:cubicBezTo>
                  <a:cubicBezTo>
                    <a:pt x="86" y="401"/>
                    <a:pt x="102" y="370"/>
                    <a:pt x="109" y="361"/>
                  </a:cubicBezTo>
                  <a:cubicBezTo>
                    <a:pt x="117" y="353"/>
                    <a:pt x="123" y="341"/>
                    <a:pt x="126" y="330"/>
                  </a:cubicBezTo>
                  <a:cubicBezTo>
                    <a:pt x="129" y="317"/>
                    <a:pt x="135" y="304"/>
                    <a:pt x="138" y="290"/>
                  </a:cubicBezTo>
                  <a:cubicBezTo>
                    <a:pt x="140" y="280"/>
                    <a:pt x="147" y="239"/>
                    <a:pt x="151" y="271"/>
                  </a:cubicBezTo>
                  <a:cubicBezTo>
                    <a:pt x="157" y="322"/>
                    <a:pt x="94" y="430"/>
                    <a:pt x="48" y="422"/>
                  </a:cubicBezTo>
                  <a:cubicBezTo>
                    <a:pt x="48" y="422"/>
                    <a:pt x="1" y="28"/>
                    <a:pt x="1" y="28"/>
                  </a:cubicBezTo>
                  <a:cubicBezTo>
                    <a:pt x="0" y="22"/>
                    <a:pt x="21" y="10"/>
                    <a:pt x="25" y="8"/>
                  </a:cubicBezTo>
                  <a:cubicBezTo>
                    <a:pt x="48" y="0"/>
                    <a:pt x="66" y="18"/>
                    <a:pt x="77" y="36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582"/>
            <p:cNvSpPr/>
            <p:nvPr/>
          </p:nvSpPr>
          <p:spPr bwMode="auto">
            <a:xfrm>
              <a:off x="1325563" y="5581650"/>
              <a:ext cx="1425575" cy="1816100"/>
            </a:xfrm>
            <a:custGeom>
              <a:avLst/>
              <a:gdLst>
                <a:gd name="T0" fmla="*/ 41 w 380"/>
                <a:gd name="T1" fmla="*/ 24 h 484"/>
                <a:gd name="T2" fmla="*/ 285 w 380"/>
                <a:gd name="T3" fmla="*/ 6 h 484"/>
                <a:gd name="T4" fmla="*/ 316 w 380"/>
                <a:gd name="T5" fmla="*/ 41 h 484"/>
                <a:gd name="T6" fmla="*/ 360 w 380"/>
                <a:gd name="T7" fmla="*/ 337 h 484"/>
                <a:gd name="T8" fmla="*/ 355 w 380"/>
                <a:gd name="T9" fmla="*/ 484 h 484"/>
                <a:gd name="T10" fmla="*/ 38 w 380"/>
                <a:gd name="T11" fmla="*/ 483 h 484"/>
                <a:gd name="T12" fmla="*/ 41 w 380"/>
                <a:gd name="T13" fmla="*/ 2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484">
                  <a:moveTo>
                    <a:pt x="41" y="24"/>
                  </a:moveTo>
                  <a:cubicBezTo>
                    <a:pt x="41" y="24"/>
                    <a:pt x="94" y="0"/>
                    <a:pt x="285" y="6"/>
                  </a:cubicBezTo>
                  <a:cubicBezTo>
                    <a:pt x="285" y="6"/>
                    <a:pt x="309" y="13"/>
                    <a:pt x="316" y="41"/>
                  </a:cubicBezTo>
                  <a:cubicBezTo>
                    <a:pt x="320" y="57"/>
                    <a:pt x="328" y="200"/>
                    <a:pt x="360" y="337"/>
                  </a:cubicBezTo>
                  <a:cubicBezTo>
                    <a:pt x="380" y="423"/>
                    <a:pt x="355" y="484"/>
                    <a:pt x="355" y="484"/>
                  </a:cubicBezTo>
                  <a:cubicBezTo>
                    <a:pt x="38" y="483"/>
                    <a:pt x="38" y="483"/>
                    <a:pt x="38" y="483"/>
                  </a:cubicBezTo>
                  <a:cubicBezTo>
                    <a:pt x="38" y="483"/>
                    <a:pt x="0" y="72"/>
                    <a:pt x="41" y="2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583"/>
            <p:cNvSpPr/>
            <p:nvPr/>
          </p:nvSpPr>
          <p:spPr bwMode="auto">
            <a:xfrm>
              <a:off x="2289175" y="5603875"/>
              <a:ext cx="409575" cy="1430338"/>
            </a:xfrm>
            <a:custGeom>
              <a:avLst/>
              <a:gdLst>
                <a:gd name="T0" fmla="*/ 107 w 109"/>
                <a:gd name="T1" fmla="*/ 347 h 381"/>
                <a:gd name="T2" fmla="*/ 61 w 109"/>
                <a:gd name="T3" fmla="*/ 36 h 381"/>
                <a:gd name="T4" fmla="*/ 28 w 109"/>
                <a:gd name="T5" fmla="*/ 0 h 381"/>
                <a:gd name="T6" fmla="*/ 0 w 109"/>
                <a:gd name="T7" fmla="*/ 0 h 381"/>
                <a:gd name="T8" fmla="*/ 6 w 109"/>
                <a:gd name="T9" fmla="*/ 33 h 381"/>
                <a:gd name="T10" fmla="*/ 33 w 109"/>
                <a:gd name="T11" fmla="*/ 51 h 381"/>
                <a:gd name="T12" fmla="*/ 45 w 109"/>
                <a:gd name="T13" fmla="*/ 83 h 381"/>
                <a:gd name="T14" fmla="*/ 53 w 109"/>
                <a:gd name="T15" fmla="*/ 156 h 381"/>
                <a:gd name="T16" fmla="*/ 96 w 109"/>
                <a:gd name="T17" fmla="*/ 345 h 381"/>
                <a:gd name="T18" fmla="*/ 109 w 109"/>
                <a:gd name="T19" fmla="*/ 381 h 381"/>
                <a:gd name="T20" fmla="*/ 107 w 109"/>
                <a:gd name="T21" fmla="*/ 347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381">
                  <a:moveTo>
                    <a:pt x="107" y="347"/>
                  </a:moveTo>
                  <a:cubicBezTo>
                    <a:pt x="75" y="205"/>
                    <a:pt x="65" y="53"/>
                    <a:pt x="61" y="36"/>
                  </a:cubicBezTo>
                  <a:cubicBezTo>
                    <a:pt x="54" y="6"/>
                    <a:pt x="28" y="0"/>
                    <a:pt x="28" y="0"/>
                  </a:cubicBezTo>
                  <a:cubicBezTo>
                    <a:pt x="18" y="0"/>
                    <a:pt x="9" y="0"/>
                    <a:pt x="0" y="0"/>
                  </a:cubicBezTo>
                  <a:cubicBezTo>
                    <a:pt x="2" y="11"/>
                    <a:pt x="4" y="22"/>
                    <a:pt x="6" y="33"/>
                  </a:cubicBezTo>
                  <a:cubicBezTo>
                    <a:pt x="5" y="31"/>
                    <a:pt x="31" y="48"/>
                    <a:pt x="33" y="51"/>
                  </a:cubicBezTo>
                  <a:cubicBezTo>
                    <a:pt x="40" y="60"/>
                    <a:pt x="43" y="72"/>
                    <a:pt x="45" y="83"/>
                  </a:cubicBezTo>
                  <a:cubicBezTo>
                    <a:pt x="50" y="107"/>
                    <a:pt x="48" y="132"/>
                    <a:pt x="53" y="156"/>
                  </a:cubicBezTo>
                  <a:cubicBezTo>
                    <a:pt x="67" y="221"/>
                    <a:pt x="73" y="282"/>
                    <a:pt x="96" y="345"/>
                  </a:cubicBezTo>
                  <a:cubicBezTo>
                    <a:pt x="101" y="357"/>
                    <a:pt x="105" y="369"/>
                    <a:pt x="109" y="381"/>
                  </a:cubicBezTo>
                  <a:cubicBezTo>
                    <a:pt x="107" y="370"/>
                    <a:pt x="109" y="360"/>
                    <a:pt x="107" y="34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84"/>
            <p:cNvSpPr/>
            <p:nvPr/>
          </p:nvSpPr>
          <p:spPr bwMode="auto">
            <a:xfrm>
              <a:off x="1430338" y="5318125"/>
              <a:ext cx="461963" cy="514350"/>
            </a:xfrm>
            <a:custGeom>
              <a:avLst/>
              <a:gdLst>
                <a:gd name="T0" fmla="*/ 11 w 123"/>
                <a:gd name="T1" fmla="*/ 0 h 137"/>
                <a:gd name="T2" fmla="*/ 5 w 123"/>
                <a:gd name="T3" fmla="*/ 96 h 137"/>
                <a:gd name="T4" fmla="*/ 48 w 123"/>
                <a:gd name="T5" fmla="*/ 129 h 137"/>
                <a:gd name="T6" fmla="*/ 121 w 123"/>
                <a:gd name="T7" fmla="*/ 114 h 137"/>
                <a:gd name="T8" fmla="*/ 123 w 123"/>
                <a:gd name="T9" fmla="*/ 86 h 137"/>
                <a:gd name="T10" fmla="*/ 11 w 123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137">
                  <a:moveTo>
                    <a:pt x="11" y="0"/>
                  </a:moveTo>
                  <a:cubicBezTo>
                    <a:pt x="11" y="0"/>
                    <a:pt x="0" y="81"/>
                    <a:pt x="5" y="96"/>
                  </a:cubicBezTo>
                  <a:cubicBezTo>
                    <a:pt x="11" y="112"/>
                    <a:pt x="27" y="127"/>
                    <a:pt x="48" y="129"/>
                  </a:cubicBezTo>
                  <a:cubicBezTo>
                    <a:pt x="101" y="137"/>
                    <a:pt x="121" y="114"/>
                    <a:pt x="121" y="114"/>
                  </a:cubicBezTo>
                  <a:cubicBezTo>
                    <a:pt x="123" y="86"/>
                    <a:pt x="123" y="86"/>
                    <a:pt x="123" y="8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85"/>
            <p:cNvSpPr/>
            <p:nvPr/>
          </p:nvSpPr>
          <p:spPr bwMode="auto">
            <a:xfrm>
              <a:off x="1403350" y="5246687"/>
              <a:ext cx="481013" cy="511175"/>
            </a:xfrm>
            <a:custGeom>
              <a:avLst/>
              <a:gdLst>
                <a:gd name="T0" fmla="*/ 11 w 128"/>
                <a:gd name="T1" fmla="*/ 0 h 136"/>
                <a:gd name="T2" fmla="*/ 6 w 128"/>
                <a:gd name="T3" fmla="*/ 96 h 136"/>
                <a:gd name="T4" fmla="*/ 48 w 128"/>
                <a:gd name="T5" fmla="*/ 129 h 136"/>
                <a:gd name="T6" fmla="*/ 117 w 128"/>
                <a:gd name="T7" fmla="*/ 131 h 136"/>
                <a:gd name="T8" fmla="*/ 128 w 128"/>
                <a:gd name="T9" fmla="*/ 76 h 136"/>
                <a:gd name="T10" fmla="*/ 11 w 128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6">
                  <a:moveTo>
                    <a:pt x="11" y="0"/>
                  </a:moveTo>
                  <a:cubicBezTo>
                    <a:pt x="11" y="0"/>
                    <a:pt x="0" y="81"/>
                    <a:pt x="6" y="96"/>
                  </a:cubicBezTo>
                  <a:cubicBezTo>
                    <a:pt x="11" y="111"/>
                    <a:pt x="27" y="126"/>
                    <a:pt x="48" y="129"/>
                  </a:cubicBezTo>
                  <a:cubicBezTo>
                    <a:pt x="101" y="136"/>
                    <a:pt x="117" y="131"/>
                    <a:pt x="117" y="131"/>
                  </a:cubicBezTo>
                  <a:cubicBezTo>
                    <a:pt x="128" y="76"/>
                    <a:pt x="128" y="76"/>
                    <a:pt x="128" y="7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586"/>
            <p:cNvSpPr/>
            <p:nvPr/>
          </p:nvSpPr>
          <p:spPr bwMode="auto">
            <a:xfrm>
              <a:off x="2046288" y="5340350"/>
              <a:ext cx="479425" cy="406400"/>
            </a:xfrm>
            <a:custGeom>
              <a:avLst/>
              <a:gdLst>
                <a:gd name="T0" fmla="*/ 128 w 128"/>
                <a:gd name="T1" fmla="*/ 0 h 108"/>
                <a:gd name="T2" fmla="*/ 119 w 128"/>
                <a:gd name="T3" fmla="*/ 74 h 108"/>
                <a:gd name="T4" fmla="*/ 0 w 128"/>
                <a:gd name="T5" fmla="*/ 108 h 108"/>
                <a:gd name="T6" fmla="*/ 18 w 128"/>
                <a:gd name="T7" fmla="*/ 25 h 108"/>
                <a:gd name="T8" fmla="*/ 128 w 12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8">
                  <a:moveTo>
                    <a:pt x="128" y="0"/>
                  </a:moveTo>
                  <a:cubicBezTo>
                    <a:pt x="128" y="0"/>
                    <a:pt x="124" y="67"/>
                    <a:pt x="119" y="74"/>
                  </a:cubicBezTo>
                  <a:cubicBezTo>
                    <a:pt x="114" y="81"/>
                    <a:pt x="104" y="104"/>
                    <a:pt x="0" y="108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587"/>
            <p:cNvSpPr/>
            <p:nvPr/>
          </p:nvSpPr>
          <p:spPr bwMode="auto">
            <a:xfrm>
              <a:off x="2095500" y="5287962"/>
              <a:ext cx="460375" cy="406400"/>
            </a:xfrm>
            <a:custGeom>
              <a:avLst/>
              <a:gdLst>
                <a:gd name="T0" fmla="*/ 123 w 123"/>
                <a:gd name="T1" fmla="*/ 0 h 108"/>
                <a:gd name="T2" fmla="*/ 113 w 123"/>
                <a:gd name="T3" fmla="*/ 74 h 108"/>
                <a:gd name="T4" fmla="*/ 0 w 123"/>
                <a:gd name="T5" fmla="*/ 108 h 108"/>
                <a:gd name="T6" fmla="*/ 19 w 123"/>
                <a:gd name="T7" fmla="*/ 24 h 108"/>
                <a:gd name="T8" fmla="*/ 123 w 123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08">
                  <a:moveTo>
                    <a:pt x="123" y="0"/>
                  </a:moveTo>
                  <a:cubicBezTo>
                    <a:pt x="123" y="0"/>
                    <a:pt x="118" y="67"/>
                    <a:pt x="113" y="74"/>
                  </a:cubicBezTo>
                  <a:cubicBezTo>
                    <a:pt x="109" y="81"/>
                    <a:pt x="104" y="104"/>
                    <a:pt x="0" y="108"/>
                  </a:cubicBezTo>
                  <a:cubicBezTo>
                    <a:pt x="19" y="24"/>
                    <a:pt x="19" y="24"/>
                    <a:pt x="19" y="24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588"/>
            <p:cNvSpPr/>
            <p:nvPr/>
          </p:nvSpPr>
          <p:spPr bwMode="auto">
            <a:xfrm>
              <a:off x="1427163" y="5265737"/>
              <a:ext cx="495300" cy="428625"/>
            </a:xfrm>
            <a:custGeom>
              <a:avLst/>
              <a:gdLst>
                <a:gd name="T0" fmla="*/ 4 w 132"/>
                <a:gd name="T1" fmla="*/ 25 h 114"/>
                <a:gd name="T2" fmla="*/ 1 w 132"/>
                <a:gd name="T3" fmla="*/ 17 h 114"/>
                <a:gd name="T4" fmla="*/ 10 w 132"/>
                <a:gd name="T5" fmla="*/ 2 h 114"/>
                <a:gd name="T6" fmla="*/ 33 w 132"/>
                <a:gd name="T7" fmla="*/ 15 h 114"/>
                <a:gd name="T8" fmla="*/ 77 w 132"/>
                <a:gd name="T9" fmla="*/ 44 h 114"/>
                <a:gd name="T10" fmla="*/ 117 w 132"/>
                <a:gd name="T11" fmla="*/ 74 h 114"/>
                <a:gd name="T12" fmla="*/ 117 w 132"/>
                <a:gd name="T13" fmla="*/ 111 h 114"/>
                <a:gd name="T14" fmla="*/ 93 w 132"/>
                <a:gd name="T15" fmla="*/ 83 h 114"/>
                <a:gd name="T16" fmla="*/ 73 w 132"/>
                <a:gd name="T17" fmla="*/ 71 h 114"/>
                <a:gd name="T18" fmla="*/ 48 w 132"/>
                <a:gd name="T19" fmla="*/ 58 h 114"/>
                <a:gd name="T20" fmla="*/ 14 w 132"/>
                <a:gd name="T21" fmla="*/ 35 h 114"/>
                <a:gd name="T22" fmla="*/ 4 w 132"/>
                <a:gd name="T23" fmla="*/ 2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2" h="114">
                  <a:moveTo>
                    <a:pt x="4" y="25"/>
                  </a:moveTo>
                  <a:cubicBezTo>
                    <a:pt x="2" y="22"/>
                    <a:pt x="1" y="20"/>
                    <a:pt x="1" y="17"/>
                  </a:cubicBezTo>
                  <a:cubicBezTo>
                    <a:pt x="0" y="10"/>
                    <a:pt x="0" y="0"/>
                    <a:pt x="10" y="2"/>
                  </a:cubicBezTo>
                  <a:cubicBezTo>
                    <a:pt x="18" y="3"/>
                    <a:pt x="26" y="11"/>
                    <a:pt x="33" y="15"/>
                  </a:cubicBezTo>
                  <a:cubicBezTo>
                    <a:pt x="49" y="24"/>
                    <a:pt x="63" y="33"/>
                    <a:pt x="77" y="44"/>
                  </a:cubicBezTo>
                  <a:cubicBezTo>
                    <a:pt x="90" y="54"/>
                    <a:pt x="105" y="62"/>
                    <a:pt x="117" y="74"/>
                  </a:cubicBezTo>
                  <a:cubicBezTo>
                    <a:pt x="120" y="77"/>
                    <a:pt x="132" y="108"/>
                    <a:pt x="117" y="111"/>
                  </a:cubicBezTo>
                  <a:cubicBezTo>
                    <a:pt x="100" y="114"/>
                    <a:pt x="106" y="90"/>
                    <a:pt x="93" y="83"/>
                  </a:cubicBezTo>
                  <a:cubicBezTo>
                    <a:pt x="85" y="79"/>
                    <a:pt x="80" y="76"/>
                    <a:pt x="73" y="71"/>
                  </a:cubicBezTo>
                  <a:cubicBezTo>
                    <a:pt x="65" y="66"/>
                    <a:pt x="56" y="64"/>
                    <a:pt x="48" y="58"/>
                  </a:cubicBezTo>
                  <a:cubicBezTo>
                    <a:pt x="37" y="50"/>
                    <a:pt x="26" y="42"/>
                    <a:pt x="14" y="35"/>
                  </a:cubicBezTo>
                  <a:cubicBezTo>
                    <a:pt x="10" y="32"/>
                    <a:pt x="6" y="29"/>
                    <a:pt x="4" y="25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589"/>
            <p:cNvSpPr/>
            <p:nvPr/>
          </p:nvSpPr>
          <p:spPr bwMode="auto">
            <a:xfrm>
              <a:off x="2098675" y="5311775"/>
              <a:ext cx="454025" cy="269875"/>
            </a:xfrm>
            <a:custGeom>
              <a:avLst/>
              <a:gdLst>
                <a:gd name="T0" fmla="*/ 111 w 121"/>
                <a:gd name="T1" fmla="*/ 3 h 72"/>
                <a:gd name="T2" fmla="*/ 76 w 121"/>
                <a:gd name="T3" fmla="*/ 15 h 72"/>
                <a:gd name="T4" fmla="*/ 39 w 121"/>
                <a:gd name="T5" fmla="*/ 26 h 72"/>
                <a:gd name="T6" fmla="*/ 7 w 121"/>
                <a:gd name="T7" fmla="*/ 56 h 72"/>
                <a:gd name="T8" fmla="*/ 0 w 121"/>
                <a:gd name="T9" fmla="*/ 72 h 72"/>
                <a:gd name="T10" fmla="*/ 39 w 121"/>
                <a:gd name="T11" fmla="*/ 50 h 72"/>
                <a:gd name="T12" fmla="*/ 99 w 121"/>
                <a:gd name="T13" fmla="*/ 27 h 72"/>
                <a:gd name="T14" fmla="*/ 120 w 121"/>
                <a:gd name="T15" fmla="*/ 8 h 72"/>
                <a:gd name="T16" fmla="*/ 111 w 121"/>
                <a:gd name="T17" fmla="*/ 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2">
                  <a:moveTo>
                    <a:pt x="111" y="3"/>
                  </a:moveTo>
                  <a:cubicBezTo>
                    <a:pt x="98" y="1"/>
                    <a:pt x="86" y="10"/>
                    <a:pt x="76" y="15"/>
                  </a:cubicBezTo>
                  <a:cubicBezTo>
                    <a:pt x="64" y="22"/>
                    <a:pt x="53" y="23"/>
                    <a:pt x="39" y="26"/>
                  </a:cubicBezTo>
                  <a:cubicBezTo>
                    <a:pt x="24" y="29"/>
                    <a:pt x="12" y="42"/>
                    <a:pt x="7" y="56"/>
                  </a:cubicBezTo>
                  <a:cubicBezTo>
                    <a:pt x="5" y="61"/>
                    <a:pt x="4" y="67"/>
                    <a:pt x="0" y="72"/>
                  </a:cubicBezTo>
                  <a:cubicBezTo>
                    <a:pt x="14" y="69"/>
                    <a:pt x="27" y="58"/>
                    <a:pt x="39" y="50"/>
                  </a:cubicBezTo>
                  <a:cubicBezTo>
                    <a:pt x="56" y="37"/>
                    <a:pt x="77" y="28"/>
                    <a:pt x="99" y="27"/>
                  </a:cubicBezTo>
                  <a:cubicBezTo>
                    <a:pt x="110" y="27"/>
                    <a:pt x="121" y="22"/>
                    <a:pt x="120" y="8"/>
                  </a:cubicBezTo>
                  <a:cubicBezTo>
                    <a:pt x="120" y="0"/>
                    <a:pt x="120" y="4"/>
                    <a:pt x="111" y="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90"/>
            <p:cNvSpPr/>
            <p:nvPr/>
          </p:nvSpPr>
          <p:spPr bwMode="auto">
            <a:xfrm>
              <a:off x="1622425" y="5648325"/>
              <a:ext cx="779463" cy="1746250"/>
            </a:xfrm>
            <a:custGeom>
              <a:avLst/>
              <a:gdLst>
                <a:gd name="T0" fmla="*/ 139 w 491"/>
                <a:gd name="T1" fmla="*/ 3 h 1100"/>
                <a:gd name="T2" fmla="*/ 0 w 491"/>
                <a:gd name="T3" fmla="*/ 806 h 1100"/>
                <a:gd name="T4" fmla="*/ 167 w 491"/>
                <a:gd name="T5" fmla="*/ 1100 h 1100"/>
                <a:gd name="T6" fmla="*/ 364 w 491"/>
                <a:gd name="T7" fmla="*/ 1100 h 1100"/>
                <a:gd name="T8" fmla="*/ 491 w 491"/>
                <a:gd name="T9" fmla="*/ 849 h 1100"/>
                <a:gd name="T10" fmla="*/ 290 w 491"/>
                <a:gd name="T11" fmla="*/ 0 h 1100"/>
                <a:gd name="T12" fmla="*/ 139 w 491"/>
                <a:gd name="T13" fmla="*/ 3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1100">
                  <a:moveTo>
                    <a:pt x="139" y="3"/>
                  </a:moveTo>
                  <a:lnTo>
                    <a:pt x="0" y="806"/>
                  </a:lnTo>
                  <a:lnTo>
                    <a:pt x="167" y="1100"/>
                  </a:lnTo>
                  <a:lnTo>
                    <a:pt x="364" y="1100"/>
                  </a:lnTo>
                  <a:lnTo>
                    <a:pt x="491" y="849"/>
                  </a:lnTo>
                  <a:lnTo>
                    <a:pt x="290" y="0"/>
                  </a:lnTo>
                  <a:lnTo>
                    <a:pt x="139" y="3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91"/>
            <p:cNvSpPr/>
            <p:nvPr/>
          </p:nvSpPr>
          <p:spPr bwMode="auto">
            <a:xfrm>
              <a:off x="1677988" y="5653087"/>
              <a:ext cx="671513" cy="1857375"/>
            </a:xfrm>
            <a:custGeom>
              <a:avLst/>
              <a:gdLst>
                <a:gd name="T0" fmla="*/ 53 w 179"/>
                <a:gd name="T1" fmla="*/ 2 h 495"/>
                <a:gd name="T2" fmla="*/ 0 w 179"/>
                <a:gd name="T3" fmla="*/ 344 h 495"/>
                <a:gd name="T4" fmla="*/ 100 w 179"/>
                <a:gd name="T5" fmla="*/ 495 h 495"/>
                <a:gd name="T6" fmla="*/ 179 w 179"/>
                <a:gd name="T7" fmla="*/ 359 h 495"/>
                <a:gd name="T8" fmla="*/ 89 w 179"/>
                <a:gd name="T9" fmla="*/ 0 h 495"/>
                <a:gd name="T10" fmla="*/ 53 w 179"/>
                <a:gd name="T11" fmla="*/ 2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495">
                  <a:moveTo>
                    <a:pt x="53" y="2"/>
                  </a:moveTo>
                  <a:cubicBezTo>
                    <a:pt x="53" y="2"/>
                    <a:pt x="18" y="180"/>
                    <a:pt x="0" y="344"/>
                  </a:cubicBezTo>
                  <a:cubicBezTo>
                    <a:pt x="100" y="495"/>
                    <a:pt x="100" y="495"/>
                    <a:pt x="100" y="495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79" y="359"/>
                    <a:pt x="150" y="168"/>
                    <a:pt x="89" y="0"/>
                  </a:cubicBezTo>
                  <a:lnTo>
                    <a:pt x="53" y="2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592"/>
            <p:cNvSpPr/>
            <p:nvPr/>
          </p:nvSpPr>
          <p:spPr bwMode="auto">
            <a:xfrm>
              <a:off x="1974850" y="5653087"/>
              <a:ext cx="374650" cy="1857375"/>
            </a:xfrm>
            <a:custGeom>
              <a:avLst/>
              <a:gdLst>
                <a:gd name="T0" fmla="*/ 10 w 100"/>
                <a:gd name="T1" fmla="*/ 0 h 495"/>
                <a:gd name="T2" fmla="*/ 4 w 100"/>
                <a:gd name="T3" fmla="*/ 1 h 495"/>
                <a:gd name="T4" fmla="*/ 0 w 100"/>
                <a:gd name="T5" fmla="*/ 3 h 495"/>
                <a:gd name="T6" fmla="*/ 21 w 100"/>
                <a:gd name="T7" fmla="*/ 495 h 495"/>
                <a:gd name="T8" fmla="*/ 100 w 100"/>
                <a:gd name="T9" fmla="*/ 359 h 495"/>
                <a:gd name="T10" fmla="*/ 10 w 100"/>
                <a:gd name="T11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495">
                  <a:moveTo>
                    <a:pt x="10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495"/>
                    <a:pt x="21" y="495"/>
                    <a:pt x="21" y="495"/>
                  </a:cubicBezTo>
                  <a:cubicBezTo>
                    <a:pt x="100" y="359"/>
                    <a:pt x="100" y="359"/>
                    <a:pt x="100" y="359"/>
                  </a:cubicBezTo>
                  <a:cubicBezTo>
                    <a:pt x="100" y="359"/>
                    <a:pt x="71" y="168"/>
                    <a:pt x="10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93"/>
            <p:cNvSpPr/>
            <p:nvPr/>
          </p:nvSpPr>
          <p:spPr bwMode="auto">
            <a:xfrm>
              <a:off x="1776413" y="5799137"/>
              <a:ext cx="341313" cy="434975"/>
            </a:xfrm>
            <a:custGeom>
              <a:avLst/>
              <a:gdLst>
                <a:gd name="T0" fmla="*/ 77 w 91"/>
                <a:gd name="T1" fmla="*/ 0 h 116"/>
                <a:gd name="T2" fmla="*/ 77 w 91"/>
                <a:gd name="T3" fmla="*/ 0 h 116"/>
                <a:gd name="T4" fmla="*/ 9 w 91"/>
                <a:gd name="T5" fmla="*/ 65 h 116"/>
                <a:gd name="T6" fmla="*/ 0 w 91"/>
                <a:gd name="T7" fmla="*/ 116 h 116"/>
                <a:gd name="T8" fmla="*/ 0 w 91"/>
                <a:gd name="T9" fmla="*/ 116 h 116"/>
                <a:gd name="T10" fmla="*/ 91 w 91"/>
                <a:gd name="T11" fmla="*/ 46 h 116"/>
                <a:gd name="T12" fmla="*/ 77 w 9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6">
                  <a:moveTo>
                    <a:pt x="77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62" y="30"/>
                    <a:pt x="9" y="65"/>
                  </a:cubicBezTo>
                  <a:cubicBezTo>
                    <a:pt x="6" y="81"/>
                    <a:pt x="3" y="98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63" y="96"/>
                    <a:pt x="91" y="46"/>
                  </a:cubicBezTo>
                  <a:cubicBezTo>
                    <a:pt x="87" y="31"/>
                    <a:pt x="82" y="15"/>
                    <a:pt x="77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94"/>
            <p:cNvSpPr/>
            <p:nvPr/>
          </p:nvSpPr>
          <p:spPr bwMode="auto">
            <a:xfrm>
              <a:off x="1704975" y="6211887"/>
              <a:ext cx="525463" cy="514350"/>
            </a:xfrm>
            <a:custGeom>
              <a:avLst/>
              <a:gdLst>
                <a:gd name="T0" fmla="*/ 140 w 140"/>
                <a:gd name="T1" fmla="*/ 51 h 137"/>
                <a:gd name="T2" fmla="*/ 140 w 140"/>
                <a:gd name="T3" fmla="*/ 51 h 137"/>
                <a:gd name="T4" fmla="*/ 128 w 140"/>
                <a:gd name="T5" fmla="*/ 0 h 137"/>
                <a:gd name="T6" fmla="*/ 128 w 140"/>
                <a:gd name="T7" fmla="*/ 0 h 137"/>
                <a:gd name="T8" fmla="*/ 7 w 140"/>
                <a:gd name="T9" fmla="*/ 82 h 137"/>
                <a:gd name="T10" fmla="*/ 7 w 140"/>
                <a:gd name="T11" fmla="*/ 82 h 137"/>
                <a:gd name="T12" fmla="*/ 0 w 140"/>
                <a:gd name="T13" fmla="*/ 137 h 137"/>
                <a:gd name="T14" fmla="*/ 140 w 140"/>
                <a:gd name="T15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37">
                  <a:moveTo>
                    <a:pt x="140" y="51"/>
                  </a:moveTo>
                  <a:cubicBezTo>
                    <a:pt x="140" y="51"/>
                    <a:pt x="140" y="51"/>
                    <a:pt x="140" y="51"/>
                  </a:cubicBezTo>
                  <a:cubicBezTo>
                    <a:pt x="136" y="34"/>
                    <a:pt x="132" y="17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64" y="56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5" y="100"/>
                    <a:pt x="2" y="119"/>
                    <a:pt x="0" y="137"/>
                  </a:cubicBezTo>
                  <a:cubicBezTo>
                    <a:pt x="81" y="129"/>
                    <a:pt x="140" y="51"/>
                    <a:pt x="140" y="5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95"/>
            <p:cNvSpPr/>
            <p:nvPr/>
          </p:nvSpPr>
          <p:spPr bwMode="auto">
            <a:xfrm>
              <a:off x="1790700" y="6650037"/>
              <a:ext cx="525463" cy="590550"/>
            </a:xfrm>
            <a:custGeom>
              <a:avLst/>
              <a:gdLst>
                <a:gd name="T0" fmla="*/ 22 w 140"/>
                <a:gd name="T1" fmla="*/ 157 h 157"/>
                <a:gd name="T2" fmla="*/ 140 w 140"/>
                <a:gd name="T3" fmla="*/ 43 h 157"/>
                <a:gd name="T4" fmla="*/ 140 w 140"/>
                <a:gd name="T5" fmla="*/ 43 h 157"/>
                <a:gd name="T6" fmla="*/ 132 w 140"/>
                <a:gd name="T7" fmla="*/ 0 h 157"/>
                <a:gd name="T8" fmla="*/ 132 w 140"/>
                <a:gd name="T9" fmla="*/ 0 h 157"/>
                <a:gd name="T10" fmla="*/ 0 w 140"/>
                <a:gd name="T11" fmla="*/ 124 h 157"/>
                <a:gd name="T12" fmla="*/ 22 w 140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57">
                  <a:moveTo>
                    <a:pt x="22" y="157"/>
                  </a:moveTo>
                  <a:cubicBezTo>
                    <a:pt x="83" y="133"/>
                    <a:pt x="140" y="43"/>
                    <a:pt x="140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8" y="31"/>
                    <a:pt x="135" y="16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4" y="73"/>
                    <a:pt x="1" y="124"/>
                    <a:pt x="0" y="124"/>
                  </a:cubicBezTo>
                  <a:lnTo>
                    <a:pt x="22" y="15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96"/>
            <p:cNvSpPr/>
            <p:nvPr/>
          </p:nvSpPr>
          <p:spPr bwMode="auto">
            <a:xfrm>
              <a:off x="1812925" y="5487987"/>
              <a:ext cx="315913" cy="209550"/>
            </a:xfrm>
            <a:custGeom>
              <a:avLst/>
              <a:gdLst>
                <a:gd name="T0" fmla="*/ 2 w 84"/>
                <a:gd name="T1" fmla="*/ 4 h 56"/>
                <a:gd name="T2" fmla="*/ 15 w 84"/>
                <a:gd name="T3" fmla="*/ 53 h 56"/>
                <a:gd name="T4" fmla="*/ 53 w 84"/>
                <a:gd name="T5" fmla="*/ 53 h 56"/>
                <a:gd name="T6" fmla="*/ 74 w 84"/>
                <a:gd name="T7" fmla="*/ 0 h 56"/>
                <a:gd name="T8" fmla="*/ 2 w 84"/>
                <a:gd name="T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6">
                  <a:moveTo>
                    <a:pt x="2" y="4"/>
                  </a:moveTo>
                  <a:cubicBezTo>
                    <a:pt x="0" y="13"/>
                    <a:pt x="2" y="47"/>
                    <a:pt x="15" y="53"/>
                  </a:cubicBezTo>
                  <a:cubicBezTo>
                    <a:pt x="22" y="56"/>
                    <a:pt x="37" y="56"/>
                    <a:pt x="53" y="53"/>
                  </a:cubicBezTo>
                  <a:cubicBezTo>
                    <a:pt x="84" y="46"/>
                    <a:pt x="74" y="0"/>
                    <a:pt x="74" y="0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97"/>
            <p:cNvSpPr/>
            <p:nvPr/>
          </p:nvSpPr>
          <p:spPr bwMode="auto">
            <a:xfrm>
              <a:off x="338138" y="1573212"/>
              <a:ext cx="2913063" cy="4030663"/>
            </a:xfrm>
            <a:custGeom>
              <a:avLst/>
              <a:gdLst>
                <a:gd name="T0" fmla="*/ 18 w 776"/>
                <a:gd name="T1" fmla="*/ 518 h 1074"/>
                <a:gd name="T2" fmla="*/ 49 w 776"/>
                <a:gd name="T3" fmla="*/ 888 h 1074"/>
                <a:gd name="T4" fmla="*/ 136 w 776"/>
                <a:gd name="T5" fmla="*/ 994 h 1074"/>
                <a:gd name="T6" fmla="*/ 335 w 776"/>
                <a:gd name="T7" fmla="*/ 1018 h 1074"/>
                <a:gd name="T8" fmla="*/ 429 w 776"/>
                <a:gd name="T9" fmla="*/ 1068 h 1074"/>
                <a:gd name="T10" fmla="*/ 468 w 776"/>
                <a:gd name="T11" fmla="*/ 1059 h 1074"/>
                <a:gd name="T12" fmla="*/ 514 w 776"/>
                <a:gd name="T13" fmla="*/ 1024 h 1074"/>
                <a:gd name="T14" fmla="*/ 721 w 776"/>
                <a:gd name="T15" fmla="*/ 975 h 1074"/>
                <a:gd name="T16" fmla="*/ 766 w 776"/>
                <a:gd name="T17" fmla="*/ 878 h 1074"/>
                <a:gd name="T18" fmla="*/ 745 w 776"/>
                <a:gd name="T19" fmla="*/ 437 h 1074"/>
                <a:gd name="T20" fmla="*/ 615 w 776"/>
                <a:gd name="T21" fmla="*/ 169 h 1074"/>
                <a:gd name="T22" fmla="*/ 18 w 776"/>
                <a:gd name="T23" fmla="*/ 51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6" h="1074">
                  <a:moveTo>
                    <a:pt x="18" y="518"/>
                  </a:moveTo>
                  <a:cubicBezTo>
                    <a:pt x="18" y="518"/>
                    <a:pt x="28" y="801"/>
                    <a:pt x="49" y="888"/>
                  </a:cubicBezTo>
                  <a:cubicBezTo>
                    <a:pt x="69" y="975"/>
                    <a:pt x="85" y="983"/>
                    <a:pt x="136" y="994"/>
                  </a:cubicBezTo>
                  <a:cubicBezTo>
                    <a:pt x="187" y="1004"/>
                    <a:pt x="311" y="1004"/>
                    <a:pt x="335" y="1018"/>
                  </a:cubicBezTo>
                  <a:cubicBezTo>
                    <a:pt x="359" y="1032"/>
                    <a:pt x="394" y="1074"/>
                    <a:pt x="429" y="1068"/>
                  </a:cubicBezTo>
                  <a:cubicBezTo>
                    <a:pt x="443" y="1065"/>
                    <a:pt x="459" y="1067"/>
                    <a:pt x="468" y="1059"/>
                  </a:cubicBezTo>
                  <a:cubicBezTo>
                    <a:pt x="481" y="1047"/>
                    <a:pt x="502" y="1028"/>
                    <a:pt x="514" y="1024"/>
                  </a:cubicBezTo>
                  <a:cubicBezTo>
                    <a:pt x="534" y="1018"/>
                    <a:pt x="694" y="985"/>
                    <a:pt x="721" y="975"/>
                  </a:cubicBezTo>
                  <a:cubicBezTo>
                    <a:pt x="747" y="965"/>
                    <a:pt x="766" y="941"/>
                    <a:pt x="766" y="878"/>
                  </a:cubicBezTo>
                  <a:cubicBezTo>
                    <a:pt x="766" y="815"/>
                    <a:pt x="776" y="559"/>
                    <a:pt x="745" y="437"/>
                  </a:cubicBezTo>
                  <a:cubicBezTo>
                    <a:pt x="715" y="315"/>
                    <a:pt x="694" y="214"/>
                    <a:pt x="615" y="169"/>
                  </a:cubicBezTo>
                  <a:cubicBezTo>
                    <a:pt x="591" y="147"/>
                    <a:pt x="0" y="0"/>
                    <a:pt x="18" y="5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98"/>
            <p:cNvSpPr/>
            <p:nvPr/>
          </p:nvSpPr>
          <p:spPr bwMode="auto">
            <a:xfrm>
              <a:off x="3036888" y="3490912"/>
              <a:ext cx="596900" cy="841375"/>
            </a:xfrm>
            <a:custGeom>
              <a:avLst/>
              <a:gdLst>
                <a:gd name="T0" fmla="*/ 27 w 159"/>
                <a:gd name="T1" fmla="*/ 224 h 224"/>
                <a:gd name="T2" fmla="*/ 99 w 159"/>
                <a:gd name="T3" fmla="*/ 34 h 224"/>
                <a:gd name="T4" fmla="*/ 0 w 159"/>
                <a:gd name="T5" fmla="*/ 76 h 224"/>
                <a:gd name="T6" fmla="*/ 27 w 159"/>
                <a:gd name="T7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224">
                  <a:moveTo>
                    <a:pt x="27" y="224"/>
                  </a:moveTo>
                  <a:cubicBezTo>
                    <a:pt x="156" y="218"/>
                    <a:pt x="159" y="67"/>
                    <a:pt x="99" y="34"/>
                  </a:cubicBezTo>
                  <a:cubicBezTo>
                    <a:pt x="39" y="0"/>
                    <a:pt x="0" y="76"/>
                    <a:pt x="0" y="76"/>
                  </a:cubicBezTo>
                  <a:lnTo>
                    <a:pt x="27" y="224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99"/>
            <p:cNvSpPr/>
            <p:nvPr/>
          </p:nvSpPr>
          <p:spPr bwMode="auto">
            <a:xfrm>
              <a:off x="-30163" y="3683000"/>
              <a:ext cx="566738" cy="754063"/>
            </a:xfrm>
            <a:custGeom>
              <a:avLst/>
              <a:gdLst>
                <a:gd name="T0" fmla="*/ 142 w 151"/>
                <a:gd name="T1" fmla="*/ 190 h 201"/>
                <a:gd name="T2" fmla="*/ 45 w 151"/>
                <a:gd name="T3" fmla="*/ 161 h 201"/>
                <a:gd name="T4" fmla="*/ 78 w 151"/>
                <a:gd name="T5" fmla="*/ 6 h 201"/>
                <a:gd name="T6" fmla="*/ 150 w 151"/>
                <a:gd name="T7" fmla="*/ 82 h 201"/>
                <a:gd name="T8" fmla="*/ 142 w 151"/>
                <a:gd name="T9" fmla="*/ 19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01">
                  <a:moveTo>
                    <a:pt x="142" y="190"/>
                  </a:moveTo>
                  <a:cubicBezTo>
                    <a:pt x="142" y="190"/>
                    <a:pt x="89" y="201"/>
                    <a:pt x="45" y="161"/>
                  </a:cubicBezTo>
                  <a:cubicBezTo>
                    <a:pt x="0" y="122"/>
                    <a:pt x="4" y="12"/>
                    <a:pt x="78" y="6"/>
                  </a:cubicBezTo>
                  <a:cubicBezTo>
                    <a:pt x="151" y="0"/>
                    <a:pt x="150" y="82"/>
                    <a:pt x="150" y="82"/>
                  </a:cubicBezTo>
                  <a:lnTo>
                    <a:pt x="142" y="19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00"/>
            <p:cNvSpPr/>
            <p:nvPr/>
          </p:nvSpPr>
          <p:spPr bwMode="auto">
            <a:xfrm>
              <a:off x="398463" y="1438275"/>
              <a:ext cx="2754313" cy="4033838"/>
            </a:xfrm>
            <a:custGeom>
              <a:avLst/>
              <a:gdLst>
                <a:gd name="T0" fmla="*/ 18 w 734"/>
                <a:gd name="T1" fmla="*/ 518 h 1075"/>
                <a:gd name="T2" fmla="*/ 23 w 734"/>
                <a:gd name="T3" fmla="*/ 801 h 1075"/>
                <a:gd name="T4" fmla="*/ 35 w 734"/>
                <a:gd name="T5" fmla="*/ 900 h 1075"/>
                <a:gd name="T6" fmla="*/ 131 w 734"/>
                <a:gd name="T7" fmla="*/ 993 h 1075"/>
                <a:gd name="T8" fmla="*/ 287 w 734"/>
                <a:gd name="T9" fmla="*/ 1034 h 1075"/>
                <a:gd name="T10" fmla="*/ 424 w 734"/>
                <a:gd name="T11" fmla="*/ 1073 h 1075"/>
                <a:gd name="T12" fmla="*/ 529 w 734"/>
                <a:gd name="T13" fmla="*/ 1034 h 1075"/>
                <a:gd name="T14" fmla="*/ 691 w 734"/>
                <a:gd name="T15" fmla="*/ 975 h 1075"/>
                <a:gd name="T16" fmla="*/ 734 w 734"/>
                <a:gd name="T17" fmla="*/ 877 h 1075"/>
                <a:gd name="T18" fmla="*/ 702 w 734"/>
                <a:gd name="T19" fmla="*/ 437 h 1075"/>
                <a:gd name="T20" fmla="*/ 590 w 734"/>
                <a:gd name="T21" fmla="*/ 168 h 1075"/>
                <a:gd name="T22" fmla="*/ 18 w 734"/>
                <a:gd name="T23" fmla="*/ 518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4" h="1075">
                  <a:moveTo>
                    <a:pt x="18" y="518"/>
                  </a:moveTo>
                  <a:cubicBezTo>
                    <a:pt x="18" y="518"/>
                    <a:pt x="11" y="684"/>
                    <a:pt x="23" y="801"/>
                  </a:cubicBezTo>
                  <a:cubicBezTo>
                    <a:pt x="26" y="836"/>
                    <a:pt x="30" y="879"/>
                    <a:pt x="35" y="900"/>
                  </a:cubicBezTo>
                  <a:cubicBezTo>
                    <a:pt x="54" y="987"/>
                    <a:pt x="82" y="983"/>
                    <a:pt x="131" y="993"/>
                  </a:cubicBezTo>
                  <a:cubicBezTo>
                    <a:pt x="145" y="996"/>
                    <a:pt x="216" y="1011"/>
                    <a:pt x="287" y="1034"/>
                  </a:cubicBezTo>
                  <a:cubicBezTo>
                    <a:pt x="334" y="1048"/>
                    <a:pt x="374" y="1075"/>
                    <a:pt x="424" y="1073"/>
                  </a:cubicBezTo>
                  <a:cubicBezTo>
                    <a:pt x="463" y="1072"/>
                    <a:pt x="495" y="1045"/>
                    <a:pt x="529" y="1034"/>
                  </a:cubicBezTo>
                  <a:cubicBezTo>
                    <a:pt x="614" y="1006"/>
                    <a:pt x="682" y="979"/>
                    <a:pt x="691" y="975"/>
                  </a:cubicBezTo>
                  <a:cubicBezTo>
                    <a:pt x="717" y="965"/>
                    <a:pt x="734" y="940"/>
                    <a:pt x="734" y="877"/>
                  </a:cubicBezTo>
                  <a:cubicBezTo>
                    <a:pt x="734" y="814"/>
                    <a:pt x="732" y="558"/>
                    <a:pt x="702" y="437"/>
                  </a:cubicBezTo>
                  <a:cubicBezTo>
                    <a:pt x="673" y="315"/>
                    <a:pt x="666" y="213"/>
                    <a:pt x="590" y="168"/>
                  </a:cubicBezTo>
                  <a:cubicBezTo>
                    <a:pt x="567" y="146"/>
                    <a:pt x="0" y="0"/>
                    <a:pt x="18" y="518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01"/>
            <p:cNvSpPr/>
            <p:nvPr/>
          </p:nvSpPr>
          <p:spPr bwMode="auto">
            <a:xfrm>
              <a:off x="465138" y="1474787"/>
              <a:ext cx="2492375" cy="1854200"/>
            </a:xfrm>
            <a:custGeom>
              <a:avLst/>
              <a:gdLst>
                <a:gd name="T0" fmla="*/ 362 w 664"/>
                <a:gd name="T1" fmla="*/ 479 h 494"/>
                <a:gd name="T2" fmla="*/ 664 w 664"/>
                <a:gd name="T3" fmla="*/ 332 h 494"/>
                <a:gd name="T4" fmla="*/ 572 w 664"/>
                <a:gd name="T5" fmla="*/ 158 h 494"/>
                <a:gd name="T6" fmla="*/ 0 w 664"/>
                <a:gd name="T7" fmla="*/ 457 h 494"/>
                <a:gd name="T8" fmla="*/ 261 w 664"/>
                <a:gd name="T9" fmla="*/ 494 h 494"/>
                <a:gd name="T10" fmla="*/ 362 w 664"/>
                <a:gd name="T11" fmla="*/ 47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4" h="494">
                  <a:moveTo>
                    <a:pt x="362" y="479"/>
                  </a:moveTo>
                  <a:cubicBezTo>
                    <a:pt x="468" y="444"/>
                    <a:pt x="571" y="392"/>
                    <a:pt x="664" y="332"/>
                  </a:cubicBezTo>
                  <a:cubicBezTo>
                    <a:pt x="646" y="253"/>
                    <a:pt x="627" y="191"/>
                    <a:pt x="572" y="158"/>
                  </a:cubicBezTo>
                  <a:cubicBezTo>
                    <a:pt x="549" y="137"/>
                    <a:pt x="20" y="0"/>
                    <a:pt x="0" y="457"/>
                  </a:cubicBezTo>
                  <a:cubicBezTo>
                    <a:pt x="87" y="473"/>
                    <a:pt x="173" y="488"/>
                    <a:pt x="261" y="494"/>
                  </a:cubicBezTo>
                  <a:cubicBezTo>
                    <a:pt x="294" y="490"/>
                    <a:pt x="328" y="483"/>
                    <a:pt x="362" y="4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02"/>
            <p:cNvSpPr/>
            <p:nvPr/>
          </p:nvSpPr>
          <p:spPr bwMode="auto">
            <a:xfrm>
              <a:off x="123825" y="2459037"/>
              <a:ext cx="577850" cy="2030413"/>
            </a:xfrm>
            <a:custGeom>
              <a:avLst/>
              <a:gdLst>
                <a:gd name="T0" fmla="*/ 4 w 154"/>
                <a:gd name="T1" fmla="*/ 0 h 541"/>
                <a:gd name="T2" fmla="*/ 16 w 154"/>
                <a:gd name="T3" fmla="*/ 337 h 541"/>
                <a:gd name="T4" fmla="*/ 50 w 154"/>
                <a:gd name="T5" fmla="*/ 332 h 541"/>
                <a:gd name="T6" fmla="*/ 108 w 154"/>
                <a:gd name="T7" fmla="*/ 394 h 541"/>
                <a:gd name="T8" fmla="*/ 104 w 154"/>
                <a:gd name="T9" fmla="*/ 532 h 541"/>
                <a:gd name="T10" fmla="*/ 130 w 154"/>
                <a:gd name="T11" fmla="*/ 541 h 541"/>
                <a:gd name="T12" fmla="*/ 154 w 154"/>
                <a:gd name="T13" fmla="*/ 529 h 541"/>
                <a:gd name="T14" fmla="*/ 151 w 154"/>
                <a:gd name="T15" fmla="*/ 45 h 541"/>
                <a:gd name="T16" fmla="*/ 4 w 154"/>
                <a:gd name="T17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541">
                  <a:moveTo>
                    <a:pt x="4" y="0"/>
                  </a:moveTo>
                  <a:cubicBezTo>
                    <a:pt x="4" y="0"/>
                    <a:pt x="0" y="248"/>
                    <a:pt x="16" y="337"/>
                  </a:cubicBezTo>
                  <a:cubicBezTo>
                    <a:pt x="16" y="337"/>
                    <a:pt x="31" y="331"/>
                    <a:pt x="50" y="332"/>
                  </a:cubicBezTo>
                  <a:cubicBezTo>
                    <a:pt x="67" y="333"/>
                    <a:pt x="100" y="343"/>
                    <a:pt x="108" y="394"/>
                  </a:cubicBezTo>
                  <a:cubicBezTo>
                    <a:pt x="124" y="492"/>
                    <a:pt x="104" y="532"/>
                    <a:pt x="104" y="532"/>
                  </a:cubicBezTo>
                  <a:cubicBezTo>
                    <a:pt x="104" y="532"/>
                    <a:pt x="107" y="541"/>
                    <a:pt x="130" y="541"/>
                  </a:cubicBezTo>
                  <a:cubicBezTo>
                    <a:pt x="153" y="540"/>
                    <a:pt x="154" y="529"/>
                    <a:pt x="154" y="529"/>
                  </a:cubicBezTo>
                  <a:cubicBezTo>
                    <a:pt x="151" y="45"/>
                    <a:pt x="151" y="45"/>
                    <a:pt x="151" y="4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03"/>
            <p:cNvSpPr/>
            <p:nvPr/>
          </p:nvSpPr>
          <p:spPr bwMode="auto">
            <a:xfrm>
              <a:off x="153988" y="3460750"/>
              <a:ext cx="304800" cy="311150"/>
            </a:xfrm>
            <a:custGeom>
              <a:avLst/>
              <a:gdLst>
                <a:gd name="T0" fmla="*/ 81 w 81"/>
                <a:gd name="T1" fmla="*/ 83 h 83"/>
                <a:gd name="T2" fmla="*/ 76 w 81"/>
                <a:gd name="T3" fmla="*/ 42 h 83"/>
                <a:gd name="T4" fmla="*/ 65 w 81"/>
                <a:gd name="T5" fmla="*/ 27 h 83"/>
                <a:gd name="T6" fmla="*/ 10 w 81"/>
                <a:gd name="T7" fmla="*/ 0 h 83"/>
                <a:gd name="T8" fmla="*/ 0 w 81"/>
                <a:gd name="T9" fmla="*/ 0 h 83"/>
                <a:gd name="T10" fmla="*/ 8 w 81"/>
                <a:gd name="T11" fmla="*/ 70 h 83"/>
                <a:gd name="T12" fmla="*/ 42 w 81"/>
                <a:gd name="T13" fmla="*/ 65 h 83"/>
                <a:gd name="T14" fmla="*/ 81 w 81"/>
                <a:gd name="T1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83">
                  <a:moveTo>
                    <a:pt x="81" y="83"/>
                  </a:moveTo>
                  <a:cubicBezTo>
                    <a:pt x="79" y="70"/>
                    <a:pt x="77" y="57"/>
                    <a:pt x="76" y="42"/>
                  </a:cubicBezTo>
                  <a:cubicBezTo>
                    <a:pt x="72" y="37"/>
                    <a:pt x="68" y="32"/>
                    <a:pt x="65" y="27"/>
                  </a:cubicBezTo>
                  <a:cubicBezTo>
                    <a:pt x="46" y="19"/>
                    <a:pt x="29" y="8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cubicBezTo>
                    <a:pt x="2" y="27"/>
                    <a:pt x="5" y="52"/>
                    <a:pt x="8" y="70"/>
                  </a:cubicBezTo>
                  <a:cubicBezTo>
                    <a:pt x="8" y="70"/>
                    <a:pt x="23" y="64"/>
                    <a:pt x="42" y="65"/>
                  </a:cubicBezTo>
                  <a:cubicBezTo>
                    <a:pt x="52" y="65"/>
                    <a:pt x="68" y="69"/>
                    <a:pt x="81" y="8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04"/>
            <p:cNvSpPr/>
            <p:nvPr/>
          </p:nvSpPr>
          <p:spPr bwMode="auto">
            <a:xfrm>
              <a:off x="131763" y="2632075"/>
              <a:ext cx="558800" cy="487363"/>
            </a:xfrm>
            <a:custGeom>
              <a:avLst/>
              <a:gdLst>
                <a:gd name="T0" fmla="*/ 0 w 149"/>
                <a:gd name="T1" fmla="*/ 0 h 130"/>
                <a:gd name="T2" fmla="*/ 2 w 149"/>
                <a:gd name="T3" fmla="*/ 73 h 130"/>
                <a:gd name="T4" fmla="*/ 149 w 149"/>
                <a:gd name="T5" fmla="*/ 126 h 130"/>
                <a:gd name="T6" fmla="*/ 149 w 149"/>
                <a:gd name="T7" fmla="*/ 63 h 130"/>
                <a:gd name="T8" fmla="*/ 0 w 149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0">
                  <a:moveTo>
                    <a:pt x="0" y="0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76" y="130"/>
                    <a:pt x="149" y="126"/>
                  </a:cubicBezTo>
                  <a:cubicBezTo>
                    <a:pt x="149" y="63"/>
                    <a:pt x="149" y="63"/>
                    <a:pt x="149" y="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05"/>
            <p:cNvSpPr/>
            <p:nvPr/>
          </p:nvSpPr>
          <p:spPr bwMode="auto">
            <a:xfrm>
              <a:off x="-209550" y="1452562"/>
              <a:ext cx="3956050" cy="2894013"/>
            </a:xfrm>
            <a:custGeom>
              <a:avLst/>
              <a:gdLst>
                <a:gd name="T0" fmla="*/ 164 w 1054"/>
                <a:gd name="T1" fmla="*/ 39 h 771"/>
                <a:gd name="T2" fmla="*/ 367 w 1054"/>
                <a:gd name="T3" fmla="*/ 108 h 771"/>
                <a:gd name="T4" fmla="*/ 703 w 1054"/>
                <a:gd name="T5" fmla="*/ 0 h 771"/>
                <a:gd name="T6" fmla="*/ 898 w 1054"/>
                <a:gd name="T7" fmla="*/ 165 h 771"/>
                <a:gd name="T8" fmla="*/ 1026 w 1054"/>
                <a:gd name="T9" fmla="*/ 217 h 771"/>
                <a:gd name="T10" fmla="*/ 969 w 1054"/>
                <a:gd name="T11" fmla="*/ 580 h 771"/>
                <a:gd name="T12" fmla="*/ 959 w 1054"/>
                <a:gd name="T13" fmla="*/ 575 h 771"/>
                <a:gd name="T14" fmla="*/ 887 w 1054"/>
                <a:gd name="T15" fmla="*/ 595 h 771"/>
                <a:gd name="T16" fmla="*/ 897 w 1054"/>
                <a:gd name="T17" fmla="*/ 755 h 771"/>
                <a:gd name="T18" fmla="*/ 871 w 1054"/>
                <a:gd name="T19" fmla="*/ 769 h 771"/>
                <a:gd name="T20" fmla="*/ 843 w 1054"/>
                <a:gd name="T21" fmla="*/ 746 h 771"/>
                <a:gd name="T22" fmla="*/ 828 w 1054"/>
                <a:gd name="T23" fmla="*/ 446 h 771"/>
                <a:gd name="T24" fmla="*/ 816 w 1054"/>
                <a:gd name="T25" fmla="*/ 314 h 771"/>
                <a:gd name="T26" fmla="*/ 319 w 1054"/>
                <a:gd name="T27" fmla="*/ 446 h 771"/>
                <a:gd name="T28" fmla="*/ 0 w 1054"/>
                <a:gd name="T29" fmla="*/ 129 h 771"/>
                <a:gd name="T30" fmla="*/ 91 w 1054"/>
                <a:gd name="T31" fmla="*/ 217 h 771"/>
                <a:gd name="T32" fmla="*/ 91 w 1054"/>
                <a:gd name="T33" fmla="*/ 36 h 771"/>
                <a:gd name="T34" fmla="*/ 149 w 1054"/>
                <a:gd name="T35" fmla="*/ 129 h 771"/>
                <a:gd name="T36" fmla="*/ 164 w 1054"/>
                <a:gd name="T37" fmla="*/ 39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4" h="771">
                  <a:moveTo>
                    <a:pt x="164" y="39"/>
                  </a:moveTo>
                  <a:cubicBezTo>
                    <a:pt x="164" y="39"/>
                    <a:pt x="172" y="150"/>
                    <a:pt x="367" y="108"/>
                  </a:cubicBezTo>
                  <a:cubicBezTo>
                    <a:pt x="500" y="78"/>
                    <a:pt x="593" y="0"/>
                    <a:pt x="703" y="0"/>
                  </a:cubicBezTo>
                  <a:cubicBezTo>
                    <a:pt x="812" y="0"/>
                    <a:pt x="894" y="96"/>
                    <a:pt x="898" y="165"/>
                  </a:cubicBezTo>
                  <a:cubicBezTo>
                    <a:pt x="898" y="165"/>
                    <a:pt x="979" y="107"/>
                    <a:pt x="1026" y="217"/>
                  </a:cubicBezTo>
                  <a:cubicBezTo>
                    <a:pt x="1054" y="285"/>
                    <a:pt x="1023" y="404"/>
                    <a:pt x="969" y="580"/>
                  </a:cubicBezTo>
                  <a:cubicBezTo>
                    <a:pt x="969" y="580"/>
                    <a:pt x="965" y="577"/>
                    <a:pt x="959" y="575"/>
                  </a:cubicBezTo>
                  <a:cubicBezTo>
                    <a:pt x="945" y="568"/>
                    <a:pt x="917" y="562"/>
                    <a:pt x="887" y="595"/>
                  </a:cubicBezTo>
                  <a:cubicBezTo>
                    <a:pt x="863" y="622"/>
                    <a:pt x="897" y="755"/>
                    <a:pt x="897" y="755"/>
                  </a:cubicBezTo>
                  <a:cubicBezTo>
                    <a:pt x="897" y="755"/>
                    <a:pt x="900" y="767"/>
                    <a:pt x="871" y="769"/>
                  </a:cubicBezTo>
                  <a:cubicBezTo>
                    <a:pt x="841" y="771"/>
                    <a:pt x="843" y="746"/>
                    <a:pt x="843" y="746"/>
                  </a:cubicBezTo>
                  <a:cubicBezTo>
                    <a:pt x="843" y="746"/>
                    <a:pt x="833" y="613"/>
                    <a:pt x="828" y="446"/>
                  </a:cubicBezTo>
                  <a:cubicBezTo>
                    <a:pt x="826" y="376"/>
                    <a:pt x="828" y="334"/>
                    <a:pt x="816" y="314"/>
                  </a:cubicBezTo>
                  <a:cubicBezTo>
                    <a:pt x="816" y="314"/>
                    <a:pt x="577" y="488"/>
                    <a:pt x="319" y="446"/>
                  </a:cubicBezTo>
                  <a:cubicBezTo>
                    <a:pt x="61" y="403"/>
                    <a:pt x="20" y="242"/>
                    <a:pt x="0" y="129"/>
                  </a:cubicBezTo>
                  <a:cubicBezTo>
                    <a:pt x="0" y="129"/>
                    <a:pt x="29" y="198"/>
                    <a:pt x="91" y="217"/>
                  </a:cubicBezTo>
                  <a:cubicBezTo>
                    <a:pt x="91" y="217"/>
                    <a:pt x="32" y="129"/>
                    <a:pt x="91" y="36"/>
                  </a:cubicBezTo>
                  <a:cubicBezTo>
                    <a:pt x="91" y="36"/>
                    <a:pt x="113" y="108"/>
                    <a:pt x="149" y="129"/>
                  </a:cubicBezTo>
                  <a:cubicBezTo>
                    <a:pt x="149" y="129"/>
                    <a:pt x="132" y="114"/>
                    <a:pt x="164" y="3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06"/>
            <p:cNvSpPr/>
            <p:nvPr/>
          </p:nvSpPr>
          <p:spPr bwMode="auto">
            <a:xfrm>
              <a:off x="3078163" y="3422650"/>
              <a:ext cx="409575" cy="285750"/>
            </a:xfrm>
            <a:custGeom>
              <a:avLst/>
              <a:gdLst>
                <a:gd name="T0" fmla="*/ 109 w 109"/>
                <a:gd name="T1" fmla="*/ 0 h 76"/>
                <a:gd name="T2" fmla="*/ 12 w 109"/>
                <a:gd name="T3" fmla="*/ 22 h 76"/>
                <a:gd name="T4" fmla="*/ 10 w 109"/>
                <a:gd name="T5" fmla="*/ 25 h 76"/>
                <a:gd name="T6" fmla="*/ 8 w 109"/>
                <a:gd name="T7" fmla="*/ 76 h 76"/>
                <a:gd name="T8" fmla="*/ 8 w 109"/>
                <a:gd name="T9" fmla="*/ 76 h 76"/>
                <a:gd name="T10" fmla="*/ 11 w 109"/>
                <a:gd name="T11" fmla="*/ 70 h 76"/>
                <a:gd name="T12" fmla="*/ 83 w 109"/>
                <a:gd name="T13" fmla="*/ 50 h 76"/>
                <a:gd name="T14" fmla="*/ 93 w 109"/>
                <a:gd name="T15" fmla="*/ 55 h 76"/>
                <a:gd name="T16" fmla="*/ 109 w 109"/>
                <a:gd name="T17" fmla="*/ 0 h 76"/>
                <a:gd name="T18" fmla="*/ 109 w 109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76">
                  <a:moveTo>
                    <a:pt x="109" y="0"/>
                  </a:moveTo>
                  <a:cubicBezTo>
                    <a:pt x="74" y="1"/>
                    <a:pt x="41" y="6"/>
                    <a:pt x="12" y="22"/>
                  </a:cubicBezTo>
                  <a:cubicBezTo>
                    <a:pt x="11" y="23"/>
                    <a:pt x="10" y="24"/>
                    <a:pt x="10" y="25"/>
                  </a:cubicBezTo>
                  <a:cubicBezTo>
                    <a:pt x="5" y="39"/>
                    <a:pt x="0" y="59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3"/>
                    <a:pt x="10" y="72"/>
                    <a:pt x="11" y="70"/>
                  </a:cubicBezTo>
                  <a:cubicBezTo>
                    <a:pt x="41" y="37"/>
                    <a:pt x="69" y="43"/>
                    <a:pt x="83" y="50"/>
                  </a:cubicBezTo>
                  <a:cubicBezTo>
                    <a:pt x="89" y="52"/>
                    <a:pt x="93" y="55"/>
                    <a:pt x="93" y="55"/>
                  </a:cubicBezTo>
                  <a:cubicBezTo>
                    <a:pt x="99" y="36"/>
                    <a:pt x="104" y="18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08"/>
            <p:cNvSpPr/>
            <p:nvPr/>
          </p:nvSpPr>
          <p:spPr bwMode="auto">
            <a:xfrm>
              <a:off x="739775" y="3216275"/>
              <a:ext cx="481013" cy="387350"/>
            </a:xfrm>
            <a:custGeom>
              <a:avLst/>
              <a:gdLst>
                <a:gd name="T0" fmla="*/ 128 w 128"/>
                <a:gd name="T1" fmla="*/ 25 h 103"/>
                <a:gd name="T2" fmla="*/ 44 w 128"/>
                <a:gd name="T3" fmla="*/ 6 h 103"/>
                <a:gd name="T4" fmla="*/ 0 w 128"/>
                <a:gd name="T5" fmla="*/ 65 h 103"/>
                <a:gd name="T6" fmla="*/ 0 w 128"/>
                <a:gd name="T7" fmla="*/ 103 h 103"/>
                <a:gd name="T8" fmla="*/ 128 w 128"/>
                <a:gd name="T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3">
                  <a:moveTo>
                    <a:pt x="128" y="25"/>
                  </a:moveTo>
                  <a:cubicBezTo>
                    <a:pt x="128" y="25"/>
                    <a:pt x="77" y="0"/>
                    <a:pt x="44" y="6"/>
                  </a:cubicBezTo>
                  <a:cubicBezTo>
                    <a:pt x="12" y="12"/>
                    <a:pt x="0" y="65"/>
                    <a:pt x="0" y="6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71" y="23"/>
                    <a:pt x="128" y="25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09"/>
            <p:cNvSpPr/>
            <p:nvPr/>
          </p:nvSpPr>
          <p:spPr bwMode="auto">
            <a:xfrm>
              <a:off x="2417763" y="3232150"/>
              <a:ext cx="382588" cy="341313"/>
            </a:xfrm>
            <a:custGeom>
              <a:avLst/>
              <a:gdLst>
                <a:gd name="T0" fmla="*/ 26 w 102"/>
                <a:gd name="T1" fmla="*/ 1 h 91"/>
                <a:gd name="T2" fmla="*/ 3 w 102"/>
                <a:gd name="T3" fmla="*/ 27 h 91"/>
                <a:gd name="T4" fmla="*/ 97 w 102"/>
                <a:gd name="T5" fmla="*/ 91 h 91"/>
                <a:gd name="T6" fmla="*/ 96 w 102"/>
                <a:gd name="T7" fmla="*/ 40 h 91"/>
                <a:gd name="T8" fmla="*/ 26 w 102"/>
                <a:gd name="T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1">
                  <a:moveTo>
                    <a:pt x="26" y="1"/>
                  </a:moveTo>
                  <a:cubicBezTo>
                    <a:pt x="26" y="1"/>
                    <a:pt x="0" y="0"/>
                    <a:pt x="3" y="27"/>
                  </a:cubicBezTo>
                  <a:cubicBezTo>
                    <a:pt x="3" y="27"/>
                    <a:pt x="71" y="41"/>
                    <a:pt x="97" y="91"/>
                  </a:cubicBezTo>
                  <a:cubicBezTo>
                    <a:pt x="97" y="91"/>
                    <a:pt x="102" y="59"/>
                    <a:pt x="96" y="40"/>
                  </a:cubicBezTo>
                  <a:cubicBezTo>
                    <a:pt x="90" y="21"/>
                    <a:pt x="65" y="0"/>
                    <a:pt x="26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10"/>
            <p:cNvSpPr/>
            <p:nvPr/>
          </p:nvSpPr>
          <p:spPr bwMode="auto">
            <a:xfrm>
              <a:off x="1366838" y="3854450"/>
              <a:ext cx="1009650" cy="1138238"/>
            </a:xfrm>
            <a:custGeom>
              <a:avLst/>
              <a:gdLst>
                <a:gd name="T0" fmla="*/ 63 w 269"/>
                <a:gd name="T1" fmla="*/ 35 h 303"/>
                <a:gd name="T2" fmla="*/ 71 w 269"/>
                <a:gd name="T3" fmla="*/ 247 h 303"/>
                <a:gd name="T4" fmla="*/ 245 w 269"/>
                <a:gd name="T5" fmla="*/ 224 h 303"/>
                <a:gd name="T6" fmla="*/ 189 w 269"/>
                <a:gd name="T7" fmla="*/ 26 h 303"/>
                <a:gd name="T8" fmla="*/ 129 w 269"/>
                <a:gd name="T9" fmla="*/ 0 h 303"/>
                <a:gd name="T10" fmla="*/ 63 w 269"/>
                <a:gd name="T11" fmla="*/ 3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303">
                  <a:moveTo>
                    <a:pt x="63" y="35"/>
                  </a:moveTo>
                  <a:cubicBezTo>
                    <a:pt x="63" y="35"/>
                    <a:pt x="0" y="191"/>
                    <a:pt x="71" y="247"/>
                  </a:cubicBezTo>
                  <a:cubicBezTo>
                    <a:pt x="142" y="303"/>
                    <a:pt x="231" y="266"/>
                    <a:pt x="245" y="224"/>
                  </a:cubicBezTo>
                  <a:cubicBezTo>
                    <a:pt x="269" y="148"/>
                    <a:pt x="205" y="127"/>
                    <a:pt x="189" y="26"/>
                  </a:cubicBezTo>
                  <a:cubicBezTo>
                    <a:pt x="189" y="26"/>
                    <a:pt x="169" y="0"/>
                    <a:pt x="129" y="0"/>
                  </a:cubicBezTo>
                  <a:cubicBezTo>
                    <a:pt x="89" y="1"/>
                    <a:pt x="63" y="35"/>
                    <a:pt x="63" y="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1"/>
            <p:cNvSpPr/>
            <p:nvPr/>
          </p:nvSpPr>
          <p:spPr bwMode="auto">
            <a:xfrm>
              <a:off x="1411288" y="3840163"/>
              <a:ext cx="901700" cy="1004888"/>
            </a:xfrm>
            <a:custGeom>
              <a:avLst/>
              <a:gdLst>
                <a:gd name="T0" fmla="*/ 57 w 240"/>
                <a:gd name="T1" fmla="*/ 33 h 268"/>
                <a:gd name="T2" fmla="*/ 64 w 240"/>
                <a:gd name="T3" fmla="*/ 216 h 268"/>
                <a:gd name="T4" fmla="*/ 219 w 240"/>
                <a:gd name="T5" fmla="*/ 195 h 268"/>
                <a:gd name="T6" fmla="*/ 170 w 240"/>
                <a:gd name="T7" fmla="*/ 20 h 268"/>
                <a:gd name="T8" fmla="*/ 116 w 240"/>
                <a:gd name="T9" fmla="*/ 1 h 268"/>
                <a:gd name="T10" fmla="*/ 57 w 240"/>
                <a:gd name="T11" fmla="*/ 3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68">
                  <a:moveTo>
                    <a:pt x="57" y="33"/>
                  </a:moveTo>
                  <a:cubicBezTo>
                    <a:pt x="57" y="33"/>
                    <a:pt x="0" y="165"/>
                    <a:pt x="64" y="216"/>
                  </a:cubicBezTo>
                  <a:cubicBezTo>
                    <a:pt x="127" y="268"/>
                    <a:pt x="207" y="234"/>
                    <a:pt x="219" y="195"/>
                  </a:cubicBezTo>
                  <a:cubicBezTo>
                    <a:pt x="240" y="126"/>
                    <a:pt x="184" y="113"/>
                    <a:pt x="170" y="20"/>
                  </a:cubicBezTo>
                  <a:cubicBezTo>
                    <a:pt x="170" y="20"/>
                    <a:pt x="151" y="0"/>
                    <a:pt x="116" y="1"/>
                  </a:cubicBezTo>
                  <a:cubicBezTo>
                    <a:pt x="80" y="1"/>
                    <a:pt x="57" y="33"/>
                    <a:pt x="57" y="3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12"/>
            <p:cNvSpPr/>
            <p:nvPr/>
          </p:nvSpPr>
          <p:spPr bwMode="auto">
            <a:xfrm>
              <a:off x="3141663" y="3686175"/>
              <a:ext cx="315913" cy="396875"/>
            </a:xfrm>
            <a:custGeom>
              <a:avLst/>
              <a:gdLst>
                <a:gd name="T0" fmla="*/ 24 w 84"/>
                <a:gd name="T1" fmla="*/ 106 h 106"/>
                <a:gd name="T2" fmla="*/ 52 w 84"/>
                <a:gd name="T3" fmla="*/ 14 h 106"/>
                <a:gd name="T4" fmla="*/ 65 w 84"/>
                <a:gd name="T5" fmla="*/ 82 h 106"/>
                <a:gd name="T6" fmla="*/ 24 w 84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06">
                  <a:moveTo>
                    <a:pt x="24" y="106"/>
                  </a:moveTo>
                  <a:cubicBezTo>
                    <a:pt x="24" y="106"/>
                    <a:pt x="0" y="0"/>
                    <a:pt x="52" y="14"/>
                  </a:cubicBezTo>
                  <a:cubicBezTo>
                    <a:pt x="84" y="22"/>
                    <a:pt x="82" y="58"/>
                    <a:pt x="65" y="82"/>
                  </a:cubicBezTo>
                  <a:cubicBezTo>
                    <a:pt x="55" y="96"/>
                    <a:pt x="37" y="106"/>
                    <a:pt x="24" y="10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13"/>
            <p:cNvSpPr/>
            <p:nvPr/>
          </p:nvSpPr>
          <p:spPr bwMode="auto">
            <a:xfrm>
              <a:off x="3217863" y="3746500"/>
              <a:ext cx="231775" cy="333375"/>
            </a:xfrm>
            <a:custGeom>
              <a:avLst/>
              <a:gdLst>
                <a:gd name="T0" fmla="*/ 4 w 62"/>
                <a:gd name="T1" fmla="*/ 89 h 89"/>
                <a:gd name="T2" fmla="*/ 0 w 62"/>
                <a:gd name="T3" fmla="*/ 61 h 89"/>
                <a:gd name="T4" fmla="*/ 55 w 62"/>
                <a:gd name="T5" fmla="*/ 43 h 89"/>
                <a:gd name="T6" fmla="*/ 4 w 62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89">
                  <a:moveTo>
                    <a:pt x="4" y="89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62" y="0"/>
                    <a:pt x="55" y="43"/>
                  </a:cubicBezTo>
                  <a:cubicBezTo>
                    <a:pt x="49" y="87"/>
                    <a:pt x="4" y="89"/>
                    <a:pt x="4" y="8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14"/>
            <p:cNvSpPr/>
            <p:nvPr/>
          </p:nvSpPr>
          <p:spPr bwMode="auto">
            <a:xfrm>
              <a:off x="93663" y="3798888"/>
              <a:ext cx="368300" cy="457200"/>
            </a:xfrm>
            <a:custGeom>
              <a:avLst/>
              <a:gdLst>
                <a:gd name="T0" fmla="*/ 87 w 98"/>
                <a:gd name="T1" fmla="*/ 119 h 122"/>
                <a:gd name="T2" fmla="*/ 37 w 98"/>
                <a:gd name="T3" fmla="*/ 26 h 122"/>
                <a:gd name="T4" fmla="*/ 33 w 98"/>
                <a:gd name="T5" fmla="*/ 101 h 122"/>
                <a:gd name="T6" fmla="*/ 87 w 98"/>
                <a:gd name="T7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22">
                  <a:moveTo>
                    <a:pt x="87" y="119"/>
                  </a:moveTo>
                  <a:cubicBezTo>
                    <a:pt x="87" y="119"/>
                    <a:pt x="98" y="0"/>
                    <a:pt x="37" y="26"/>
                  </a:cubicBezTo>
                  <a:cubicBezTo>
                    <a:pt x="0" y="41"/>
                    <a:pt x="9" y="79"/>
                    <a:pt x="33" y="101"/>
                  </a:cubicBezTo>
                  <a:cubicBezTo>
                    <a:pt x="48" y="115"/>
                    <a:pt x="71" y="122"/>
                    <a:pt x="87" y="11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15"/>
            <p:cNvSpPr/>
            <p:nvPr/>
          </p:nvSpPr>
          <p:spPr bwMode="auto">
            <a:xfrm>
              <a:off x="98425" y="3925888"/>
              <a:ext cx="322263" cy="338138"/>
            </a:xfrm>
            <a:custGeom>
              <a:avLst/>
              <a:gdLst>
                <a:gd name="T0" fmla="*/ 86 w 86"/>
                <a:gd name="T1" fmla="*/ 84 h 90"/>
                <a:gd name="T2" fmla="*/ 86 w 86"/>
                <a:gd name="T3" fmla="*/ 53 h 90"/>
                <a:gd name="T4" fmla="*/ 16 w 86"/>
                <a:gd name="T5" fmla="*/ 45 h 90"/>
                <a:gd name="T6" fmla="*/ 86 w 86"/>
                <a:gd name="T7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0">
                  <a:moveTo>
                    <a:pt x="86" y="84"/>
                  </a:moveTo>
                  <a:cubicBezTo>
                    <a:pt x="86" y="53"/>
                    <a:pt x="86" y="53"/>
                    <a:pt x="86" y="53"/>
                  </a:cubicBezTo>
                  <a:cubicBezTo>
                    <a:pt x="86" y="53"/>
                    <a:pt x="0" y="0"/>
                    <a:pt x="16" y="45"/>
                  </a:cubicBezTo>
                  <a:cubicBezTo>
                    <a:pt x="32" y="90"/>
                    <a:pt x="86" y="84"/>
                    <a:pt x="86" y="8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616"/>
            <p:cNvSpPr>
              <a:spLocks noChangeArrowheads="1"/>
            </p:cNvSpPr>
            <p:nvPr/>
          </p:nvSpPr>
          <p:spPr bwMode="auto">
            <a:xfrm>
              <a:off x="1831975" y="5326063"/>
              <a:ext cx="266700" cy="825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17"/>
            <p:cNvSpPr/>
            <p:nvPr/>
          </p:nvSpPr>
          <p:spPr bwMode="auto">
            <a:xfrm>
              <a:off x="3141663" y="3892550"/>
              <a:ext cx="484188" cy="454025"/>
            </a:xfrm>
            <a:custGeom>
              <a:avLst/>
              <a:gdLst>
                <a:gd name="T0" fmla="*/ 15 w 129"/>
                <a:gd name="T1" fmla="*/ 121 h 121"/>
                <a:gd name="T2" fmla="*/ 0 w 129"/>
                <a:gd name="T3" fmla="*/ 112 h 121"/>
                <a:gd name="T4" fmla="*/ 101 w 129"/>
                <a:gd name="T5" fmla="*/ 0 h 121"/>
                <a:gd name="T6" fmla="*/ 15 w 129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21">
                  <a:moveTo>
                    <a:pt x="15" y="121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103" y="72"/>
                    <a:pt x="101" y="0"/>
                  </a:cubicBezTo>
                  <a:cubicBezTo>
                    <a:pt x="101" y="0"/>
                    <a:pt x="129" y="78"/>
                    <a:pt x="15" y="12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18"/>
            <p:cNvSpPr/>
            <p:nvPr/>
          </p:nvSpPr>
          <p:spPr bwMode="auto">
            <a:xfrm>
              <a:off x="1362075" y="4789488"/>
              <a:ext cx="1168400" cy="415925"/>
            </a:xfrm>
            <a:custGeom>
              <a:avLst/>
              <a:gdLst>
                <a:gd name="T0" fmla="*/ 310 w 311"/>
                <a:gd name="T1" fmla="*/ 0 h 111"/>
                <a:gd name="T2" fmla="*/ 0 w 311"/>
                <a:gd name="T3" fmla="*/ 52 h 111"/>
                <a:gd name="T4" fmla="*/ 0 w 311"/>
                <a:gd name="T5" fmla="*/ 65 h 111"/>
                <a:gd name="T6" fmla="*/ 251 w 311"/>
                <a:gd name="T7" fmla="*/ 111 h 111"/>
                <a:gd name="T8" fmla="*/ 311 w 311"/>
                <a:gd name="T9" fmla="*/ 74 h 111"/>
                <a:gd name="T10" fmla="*/ 310 w 311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111">
                  <a:moveTo>
                    <a:pt x="310" y="0"/>
                  </a:moveTo>
                  <a:cubicBezTo>
                    <a:pt x="310" y="0"/>
                    <a:pt x="197" y="81"/>
                    <a:pt x="0" y="52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51" y="111"/>
                    <a:pt x="251" y="111"/>
                    <a:pt x="251" y="111"/>
                  </a:cubicBezTo>
                  <a:cubicBezTo>
                    <a:pt x="251" y="111"/>
                    <a:pt x="311" y="108"/>
                    <a:pt x="311" y="74"/>
                  </a:cubicBezTo>
                  <a:cubicBezTo>
                    <a:pt x="311" y="40"/>
                    <a:pt x="310" y="0"/>
                    <a:pt x="310" y="0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19"/>
            <p:cNvSpPr/>
            <p:nvPr/>
          </p:nvSpPr>
          <p:spPr bwMode="auto">
            <a:xfrm>
              <a:off x="74613" y="1978025"/>
              <a:ext cx="461963" cy="454025"/>
            </a:xfrm>
            <a:custGeom>
              <a:avLst/>
              <a:gdLst>
                <a:gd name="T0" fmla="*/ 2 w 123"/>
                <a:gd name="T1" fmla="*/ 4 h 121"/>
                <a:gd name="T2" fmla="*/ 13 w 123"/>
                <a:gd name="T3" fmla="*/ 38 h 121"/>
                <a:gd name="T4" fmla="*/ 36 w 123"/>
                <a:gd name="T5" fmla="*/ 76 h 121"/>
                <a:gd name="T6" fmla="*/ 108 w 123"/>
                <a:gd name="T7" fmla="*/ 119 h 121"/>
                <a:gd name="T8" fmla="*/ 123 w 123"/>
                <a:gd name="T9" fmla="*/ 121 h 121"/>
                <a:gd name="T10" fmla="*/ 107 w 123"/>
                <a:gd name="T11" fmla="*/ 113 h 121"/>
                <a:gd name="T12" fmla="*/ 91 w 123"/>
                <a:gd name="T13" fmla="*/ 102 h 121"/>
                <a:gd name="T14" fmla="*/ 53 w 123"/>
                <a:gd name="T15" fmla="*/ 74 h 121"/>
                <a:gd name="T16" fmla="*/ 26 w 123"/>
                <a:gd name="T17" fmla="*/ 38 h 121"/>
                <a:gd name="T18" fmla="*/ 8 w 123"/>
                <a:gd name="T19" fmla="*/ 9 h 121"/>
                <a:gd name="T20" fmla="*/ 4 w 123"/>
                <a:gd name="T21" fmla="*/ 0 h 121"/>
                <a:gd name="T22" fmla="*/ 2 w 123"/>
                <a:gd name="T23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121">
                  <a:moveTo>
                    <a:pt x="2" y="4"/>
                  </a:moveTo>
                  <a:cubicBezTo>
                    <a:pt x="0" y="13"/>
                    <a:pt x="10" y="31"/>
                    <a:pt x="13" y="38"/>
                  </a:cubicBezTo>
                  <a:cubicBezTo>
                    <a:pt x="19" y="52"/>
                    <a:pt x="26" y="64"/>
                    <a:pt x="36" y="76"/>
                  </a:cubicBezTo>
                  <a:cubicBezTo>
                    <a:pt x="54" y="98"/>
                    <a:pt x="80" y="113"/>
                    <a:pt x="108" y="119"/>
                  </a:cubicBezTo>
                  <a:cubicBezTo>
                    <a:pt x="113" y="120"/>
                    <a:pt x="117" y="121"/>
                    <a:pt x="123" y="121"/>
                  </a:cubicBezTo>
                  <a:cubicBezTo>
                    <a:pt x="119" y="117"/>
                    <a:pt x="112" y="116"/>
                    <a:pt x="107" y="113"/>
                  </a:cubicBezTo>
                  <a:cubicBezTo>
                    <a:pt x="101" y="110"/>
                    <a:pt x="96" y="106"/>
                    <a:pt x="91" y="102"/>
                  </a:cubicBezTo>
                  <a:cubicBezTo>
                    <a:pt x="78" y="93"/>
                    <a:pt x="64" y="85"/>
                    <a:pt x="53" y="74"/>
                  </a:cubicBezTo>
                  <a:cubicBezTo>
                    <a:pt x="43" y="63"/>
                    <a:pt x="33" y="50"/>
                    <a:pt x="26" y="38"/>
                  </a:cubicBezTo>
                  <a:cubicBezTo>
                    <a:pt x="20" y="28"/>
                    <a:pt x="13" y="20"/>
                    <a:pt x="8" y="9"/>
                  </a:cubicBezTo>
                  <a:cubicBezTo>
                    <a:pt x="6" y="6"/>
                    <a:pt x="5" y="4"/>
                    <a:pt x="4" y="0"/>
                  </a:cubicBezTo>
                  <a:cubicBezTo>
                    <a:pt x="3" y="1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20"/>
            <p:cNvSpPr/>
            <p:nvPr/>
          </p:nvSpPr>
          <p:spPr bwMode="auto">
            <a:xfrm>
              <a:off x="334963" y="1798637"/>
              <a:ext cx="277813" cy="363538"/>
            </a:xfrm>
            <a:custGeom>
              <a:avLst/>
              <a:gdLst>
                <a:gd name="T0" fmla="*/ 10 w 74"/>
                <a:gd name="T1" fmla="*/ 0 h 97"/>
                <a:gd name="T2" fmla="*/ 74 w 74"/>
                <a:gd name="T3" fmla="*/ 97 h 97"/>
                <a:gd name="T4" fmla="*/ 10 w 74"/>
                <a:gd name="T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97">
                  <a:moveTo>
                    <a:pt x="10" y="0"/>
                  </a:moveTo>
                  <a:cubicBezTo>
                    <a:pt x="10" y="0"/>
                    <a:pt x="0" y="78"/>
                    <a:pt x="74" y="97"/>
                  </a:cubicBezTo>
                  <a:cubicBezTo>
                    <a:pt x="74" y="97"/>
                    <a:pt x="23" y="64"/>
                    <a:pt x="1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21"/>
            <p:cNvSpPr/>
            <p:nvPr/>
          </p:nvSpPr>
          <p:spPr bwMode="auto">
            <a:xfrm>
              <a:off x="2833688" y="2098675"/>
              <a:ext cx="454025" cy="503238"/>
            </a:xfrm>
            <a:custGeom>
              <a:avLst/>
              <a:gdLst>
                <a:gd name="T0" fmla="*/ 82 w 121"/>
                <a:gd name="T1" fmla="*/ 0 h 134"/>
                <a:gd name="T2" fmla="*/ 0 w 121"/>
                <a:gd name="T3" fmla="*/ 134 h 134"/>
                <a:gd name="T4" fmla="*/ 82 w 121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134">
                  <a:moveTo>
                    <a:pt x="82" y="0"/>
                  </a:moveTo>
                  <a:cubicBezTo>
                    <a:pt x="82" y="0"/>
                    <a:pt x="121" y="106"/>
                    <a:pt x="0" y="134"/>
                  </a:cubicBezTo>
                  <a:cubicBezTo>
                    <a:pt x="0" y="134"/>
                    <a:pt x="64" y="81"/>
                    <a:pt x="82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22"/>
            <p:cNvSpPr/>
            <p:nvPr/>
          </p:nvSpPr>
          <p:spPr bwMode="auto">
            <a:xfrm>
              <a:off x="1554163" y="1430337"/>
              <a:ext cx="1339850" cy="404813"/>
            </a:xfrm>
            <a:custGeom>
              <a:avLst/>
              <a:gdLst>
                <a:gd name="T0" fmla="*/ 357 w 357"/>
                <a:gd name="T1" fmla="*/ 83 h 108"/>
                <a:gd name="T2" fmla="*/ 194 w 357"/>
                <a:gd name="T3" fmla="*/ 38 h 108"/>
                <a:gd name="T4" fmla="*/ 45 w 357"/>
                <a:gd name="T5" fmla="*/ 105 h 108"/>
                <a:gd name="T6" fmla="*/ 243 w 357"/>
                <a:gd name="T7" fmla="*/ 80 h 108"/>
                <a:gd name="T8" fmla="*/ 357 w 357"/>
                <a:gd name="T9" fmla="*/ 8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" h="108">
                  <a:moveTo>
                    <a:pt x="357" y="83"/>
                  </a:moveTo>
                  <a:cubicBezTo>
                    <a:pt x="357" y="83"/>
                    <a:pt x="300" y="0"/>
                    <a:pt x="194" y="38"/>
                  </a:cubicBezTo>
                  <a:cubicBezTo>
                    <a:pt x="88" y="76"/>
                    <a:pt x="89" y="102"/>
                    <a:pt x="45" y="105"/>
                  </a:cubicBezTo>
                  <a:cubicBezTo>
                    <a:pt x="0" y="108"/>
                    <a:pt x="159" y="106"/>
                    <a:pt x="243" y="80"/>
                  </a:cubicBezTo>
                  <a:cubicBezTo>
                    <a:pt x="328" y="55"/>
                    <a:pt x="342" y="102"/>
                    <a:pt x="357" y="83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23"/>
            <p:cNvSpPr/>
            <p:nvPr/>
          </p:nvSpPr>
          <p:spPr bwMode="auto">
            <a:xfrm>
              <a:off x="3092450" y="2266950"/>
              <a:ext cx="500063" cy="742950"/>
            </a:xfrm>
            <a:custGeom>
              <a:avLst/>
              <a:gdLst>
                <a:gd name="T0" fmla="*/ 0 w 133"/>
                <a:gd name="T1" fmla="*/ 118 h 198"/>
                <a:gd name="T2" fmla="*/ 77 w 133"/>
                <a:gd name="T3" fmla="*/ 0 h 198"/>
                <a:gd name="T4" fmla="*/ 121 w 133"/>
                <a:gd name="T5" fmla="*/ 77 h 198"/>
                <a:gd name="T6" fmla="*/ 0 w 133"/>
                <a:gd name="T7" fmla="*/ 198 h 198"/>
                <a:gd name="T8" fmla="*/ 0 w 133"/>
                <a:gd name="T9" fmla="*/ 11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98">
                  <a:moveTo>
                    <a:pt x="0" y="118"/>
                  </a:moveTo>
                  <a:cubicBezTo>
                    <a:pt x="0" y="118"/>
                    <a:pt x="86" y="68"/>
                    <a:pt x="77" y="0"/>
                  </a:cubicBezTo>
                  <a:cubicBezTo>
                    <a:pt x="77" y="0"/>
                    <a:pt x="133" y="12"/>
                    <a:pt x="121" y="77"/>
                  </a:cubicBezTo>
                  <a:cubicBezTo>
                    <a:pt x="109" y="141"/>
                    <a:pt x="0" y="198"/>
                    <a:pt x="0" y="198"/>
                  </a:cubicBezTo>
                  <a:lnTo>
                    <a:pt x="0" y="11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24"/>
            <p:cNvSpPr/>
            <p:nvPr/>
          </p:nvSpPr>
          <p:spPr bwMode="auto">
            <a:xfrm>
              <a:off x="830263" y="4151313"/>
              <a:ext cx="104775" cy="41275"/>
            </a:xfrm>
            <a:custGeom>
              <a:avLst/>
              <a:gdLst>
                <a:gd name="T0" fmla="*/ 28 w 28"/>
                <a:gd name="T1" fmla="*/ 6 h 11"/>
                <a:gd name="T2" fmla="*/ 22 w 28"/>
                <a:gd name="T3" fmla="*/ 11 h 11"/>
                <a:gd name="T4" fmla="*/ 5 w 28"/>
                <a:gd name="T5" fmla="*/ 11 h 11"/>
                <a:gd name="T6" fmla="*/ 0 w 28"/>
                <a:gd name="T7" fmla="*/ 6 h 11"/>
                <a:gd name="T8" fmla="*/ 0 w 28"/>
                <a:gd name="T9" fmla="*/ 6 h 11"/>
                <a:gd name="T10" fmla="*/ 5 w 28"/>
                <a:gd name="T11" fmla="*/ 0 h 11"/>
                <a:gd name="T12" fmla="*/ 22 w 28"/>
                <a:gd name="T13" fmla="*/ 0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8" y="8"/>
                    <a:pt x="25" y="11"/>
                    <a:pt x="22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25"/>
            <p:cNvSpPr/>
            <p:nvPr/>
          </p:nvSpPr>
          <p:spPr bwMode="auto">
            <a:xfrm>
              <a:off x="2673350" y="4095750"/>
              <a:ext cx="88900" cy="33338"/>
            </a:xfrm>
            <a:custGeom>
              <a:avLst/>
              <a:gdLst>
                <a:gd name="T0" fmla="*/ 24 w 24"/>
                <a:gd name="T1" fmla="*/ 5 h 9"/>
                <a:gd name="T2" fmla="*/ 20 w 24"/>
                <a:gd name="T3" fmla="*/ 9 h 9"/>
                <a:gd name="T4" fmla="*/ 4 w 24"/>
                <a:gd name="T5" fmla="*/ 9 h 9"/>
                <a:gd name="T6" fmla="*/ 0 w 24"/>
                <a:gd name="T7" fmla="*/ 5 h 9"/>
                <a:gd name="T8" fmla="*/ 0 w 24"/>
                <a:gd name="T9" fmla="*/ 5 h 9"/>
                <a:gd name="T10" fmla="*/ 4 w 24"/>
                <a:gd name="T11" fmla="*/ 0 h 9"/>
                <a:gd name="T12" fmla="*/ 20 w 24"/>
                <a:gd name="T13" fmla="*/ 0 h 9"/>
                <a:gd name="T14" fmla="*/ 24 w 2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">
                  <a:moveTo>
                    <a:pt x="24" y="5"/>
                  </a:moveTo>
                  <a:cubicBezTo>
                    <a:pt x="24" y="7"/>
                    <a:pt x="22" y="9"/>
                    <a:pt x="20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Oval 626"/>
            <p:cNvSpPr>
              <a:spLocks noChangeArrowheads="1"/>
            </p:cNvSpPr>
            <p:nvPr/>
          </p:nvSpPr>
          <p:spPr bwMode="auto">
            <a:xfrm>
              <a:off x="1906588" y="4508500"/>
              <a:ext cx="169863" cy="66675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627"/>
            <p:cNvSpPr/>
            <p:nvPr/>
          </p:nvSpPr>
          <p:spPr bwMode="auto">
            <a:xfrm>
              <a:off x="976313" y="3675063"/>
              <a:ext cx="374650" cy="371475"/>
            </a:xfrm>
            <a:custGeom>
              <a:avLst/>
              <a:gdLst>
                <a:gd name="T0" fmla="*/ 99 w 100"/>
                <a:gd name="T1" fmla="*/ 50 h 99"/>
                <a:gd name="T2" fmla="*/ 50 w 100"/>
                <a:gd name="T3" fmla="*/ 99 h 99"/>
                <a:gd name="T4" fmla="*/ 0 w 100"/>
                <a:gd name="T5" fmla="*/ 49 h 99"/>
                <a:gd name="T6" fmla="*/ 50 w 100"/>
                <a:gd name="T7" fmla="*/ 0 h 99"/>
                <a:gd name="T8" fmla="*/ 99 w 100"/>
                <a:gd name="T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9">
                  <a:moveTo>
                    <a:pt x="99" y="50"/>
                  </a:moveTo>
                  <a:cubicBezTo>
                    <a:pt x="99" y="77"/>
                    <a:pt x="77" y="99"/>
                    <a:pt x="50" y="99"/>
                  </a:cubicBezTo>
                  <a:cubicBezTo>
                    <a:pt x="22" y="99"/>
                    <a:pt x="0" y="77"/>
                    <a:pt x="0" y="49"/>
                  </a:cubicBezTo>
                  <a:cubicBezTo>
                    <a:pt x="0" y="22"/>
                    <a:pt x="23" y="0"/>
                    <a:pt x="50" y="0"/>
                  </a:cubicBezTo>
                  <a:cubicBezTo>
                    <a:pt x="77" y="0"/>
                    <a:pt x="100" y="22"/>
                    <a:pt x="99" y="50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628"/>
            <p:cNvSpPr/>
            <p:nvPr/>
          </p:nvSpPr>
          <p:spPr bwMode="auto">
            <a:xfrm>
              <a:off x="2312988" y="3678238"/>
              <a:ext cx="371475" cy="334963"/>
            </a:xfrm>
            <a:custGeom>
              <a:avLst/>
              <a:gdLst>
                <a:gd name="T0" fmla="*/ 99 w 99"/>
                <a:gd name="T1" fmla="*/ 46 h 89"/>
                <a:gd name="T2" fmla="*/ 50 w 99"/>
                <a:gd name="T3" fmla="*/ 89 h 89"/>
                <a:gd name="T4" fmla="*/ 0 w 99"/>
                <a:gd name="T5" fmla="*/ 39 h 89"/>
                <a:gd name="T6" fmla="*/ 39 w 99"/>
                <a:gd name="T7" fmla="*/ 0 h 89"/>
                <a:gd name="T8" fmla="*/ 99 w 99"/>
                <a:gd name="T9" fmla="*/ 4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9">
                  <a:moveTo>
                    <a:pt x="99" y="46"/>
                  </a:moveTo>
                  <a:cubicBezTo>
                    <a:pt x="99" y="74"/>
                    <a:pt x="77" y="89"/>
                    <a:pt x="50" y="89"/>
                  </a:cubicBezTo>
                  <a:cubicBezTo>
                    <a:pt x="22" y="88"/>
                    <a:pt x="0" y="66"/>
                    <a:pt x="0" y="39"/>
                  </a:cubicBezTo>
                  <a:cubicBezTo>
                    <a:pt x="0" y="11"/>
                    <a:pt x="12" y="0"/>
                    <a:pt x="39" y="0"/>
                  </a:cubicBezTo>
                  <a:cubicBezTo>
                    <a:pt x="66" y="0"/>
                    <a:pt x="99" y="19"/>
                    <a:pt x="99" y="46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629"/>
            <p:cNvSpPr/>
            <p:nvPr/>
          </p:nvSpPr>
          <p:spPr bwMode="auto">
            <a:xfrm>
              <a:off x="1138238" y="3746500"/>
              <a:ext cx="179388" cy="157163"/>
            </a:xfrm>
            <a:custGeom>
              <a:avLst/>
              <a:gdLst>
                <a:gd name="T0" fmla="*/ 45 w 48"/>
                <a:gd name="T1" fmla="*/ 28 h 42"/>
                <a:gd name="T2" fmla="*/ 18 w 48"/>
                <a:gd name="T3" fmla="*/ 38 h 42"/>
                <a:gd name="T4" fmla="*/ 3 w 48"/>
                <a:gd name="T5" fmla="*/ 14 h 42"/>
                <a:gd name="T6" fmla="*/ 30 w 48"/>
                <a:gd name="T7" fmla="*/ 4 h 42"/>
                <a:gd name="T8" fmla="*/ 45 w 48"/>
                <a:gd name="T9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2">
                  <a:moveTo>
                    <a:pt x="45" y="28"/>
                  </a:moveTo>
                  <a:cubicBezTo>
                    <a:pt x="41" y="38"/>
                    <a:pt x="29" y="42"/>
                    <a:pt x="18" y="38"/>
                  </a:cubicBezTo>
                  <a:cubicBezTo>
                    <a:pt x="6" y="34"/>
                    <a:pt x="0" y="23"/>
                    <a:pt x="3" y="14"/>
                  </a:cubicBezTo>
                  <a:cubicBezTo>
                    <a:pt x="6" y="4"/>
                    <a:pt x="18" y="0"/>
                    <a:pt x="30" y="4"/>
                  </a:cubicBezTo>
                  <a:cubicBezTo>
                    <a:pt x="41" y="8"/>
                    <a:pt x="48" y="19"/>
                    <a:pt x="45" y="2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630"/>
            <p:cNvSpPr/>
            <p:nvPr/>
          </p:nvSpPr>
          <p:spPr bwMode="auto">
            <a:xfrm>
              <a:off x="2500313" y="3724275"/>
              <a:ext cx="149225" cy="152400"/>
            </a:xfrm>
            <a:custGeom>
              <a:avLst/>
              <a:gdLst>
                <a:gd name="T0" fmla="*/ 33 w 40"/>
                <a:gd name="T1" fmla="*/ 34 h 41"/>
                <a:gd name="T2" fmla="*/ 8 w 40"/>
                <a:gd name="T3" fmla="*/ 33 h 41"/>
                <a:gd name="T4" fmla="*/ 7 w 40"/>
                <a:gd name="T5" fmla="*/ 7 h 41"/>
                <a:gd name="T6" fmla="*/ 33 w 40"/>
                <a:gd name="T7" fmla="*/ 8 h 41"/>
                <a:gd name="T8" fmla="*/ 33 w 40"/>
                <a:gd name="T9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1">
                  <a:moveTo>
                    <a:pt x="33" y="34"/>
                  </a:moveTo>
                  <a:cubicBezTo>
                    <a:pt x="26" y="41"/>
                    <a:pt x="15" y="40"/>
                    <a:pt x="8" y="33"/>
                  </a:cubicBezTo>
                  <a:cubicBezTo>
                    <a:pt x="0" y="25"/>
                    <a:pt x="0" y="13"/>
                    <a:pt x="7" y="7"/>
                  </a:cubicBezTo>
                  <a:cubicBezTo>
                    <a:pt x="14" y="0"/>
                    <a:pt x="26" y="1"/>
                    <a:pt x="33" y="8"/>
                  </a:cubicBezTo>
                  <a:cubicBezTo>
                    <a:pt x="40" y="16"/>
                    <a:pt x="40" y="28"/>
                    <a:pt x="33" y="3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31"/>
            <p:cNvSpPr/>
            <p:nvPr/>
          </p:nvSpPr>
          <p:spPr bwMode="auto">
            <a:xfrm>
              <a:off x="-660400" y="-1257300"/>
              <a:ext cx="690563" cy="500063"/>
            </a:xfrm>
            <a:custGeom>
              <a:avLst/>
              <a:gdLst>
                <a:gd name="T0" fmla="*/ 0 w 435"/>
                <a:gd name="T1" fmla="*/ 0 h 315"/>
                <a:gd name="T2" fmla="*/ 435 w 435"/>
                <a:gd name="T3" fmla="*/ 213 h 315"/>
                <a:gd name="T4" fmla="*/ 435 w 435"/>
                <a:gd name="T5" fmla="*/ 315 h 315"/>
                <a:gd name="T6" fmla="*/ 0 w 435"/>
                <a:gd name="T7" fmla="*/ 168 h 315"/>
                <a:gd name="T8" fmla="*/ 0 w 435"/>
                <a:gd name="T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" h="315">
                  <a:moveTo>
                    <a:pt x="0" y="0"/>
                  </a:moveTo>
                  <a:lnTo>
                    <a:pt x="435" y="213"/>
                  </a:lnTo>
                  <a:lnTo>
                    <a:pt x="435" y="315"/>
                  </a:lnTo>
                  <a:lnTo>
                    <a:pt x="0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632"/>
            <p:cNvSpPr/>
            <p:nvPr/>
          </p:nvSpPr>
          <p:spPr bwMode="auto">
            <a:xfrm>
              <a:off x="-119063" y="-2471738"/>
              <a:ext cx="581025" cy="701675"/>
            </a:xfrm>
            <a:custGeom>
              <a:avLst/>
              <a:gdLst>
                <a:gd name="T0" fmla="*/ 0 w 366"/>
                <a:gd name="T1" fmla="*/ 85 h 442"/>
                <a:gd name="T2" fmla="*/ 92 w 366"/>
                <a:gd name="T3" fmla="*/ 0 h 442"/>
                <a:gd name="T4" fmla="*/ 366 w 366"/>
                <a:gd name="T5" fmla="*/ 380 h 442"/>
                <a:gd name="T6" fmla="*/ 307 w 366"/>
                <a:gd name="T7" fmla="*/ 442 h 442"/>
                <a:gd name="T8" fmla="*/ 0 w 366"/>
                <a:gd name="T9" fmla="*/ 8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42">
                  <a:moveTo>
                    <a:pt x="0" y="85"/>
                  </a:moveTo>
                  <a:lnTo>
                    <a:pt x="92" y="0"/>
                  </a:lnTo>
                  <a:lnTo>
                    <a:pt x="366" y="380"/>
                  </a:lnTo>
                  <a:lnTo>
                    <a:pt x="307" y="442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633"/>
            <p:cNvSpPr/>
            <p:nvPr/>
          </p:nvSpPr>
          <p:spPr bwMode="auto">
            <a:xfrm>
              <a:off x="1119188" y="-3178175"/>
              <a:ext cx="239713" cy="912813"/>
            </a:xfrm>
            <a:custGeom>
              <a:avLst/>
              <a:gdLst>
                <a:gd name="T0" fmla="*/ 0 w 151"/>
                <a:gd name="T1" fmla="*/ 0 h 575"/>
                <a:gd name="T2" fmla="*/ 125 w 151"/>
                <a:gd name="T3" fmla="*/ 80 h 575"/>
                <a:gd name="T4" fmla="*/ 151 w 151"/>
                <a:gd name="T5" fmla="*/ 575 h 575"/>
                <a:gd name="T6" fmla="*/ 97 w 151"/>
                <a:gd name="T7" fmla="*/ 575 h 575"/>
                <a:gd name="T8" fmla="*/ 0 w 151"/>
                <a:gd name="T9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575">
                  <a:moveTo>
                    <a:pt x="0" y="0"/>
                  </a:moveTo>
                  <a:lnTo>
                    <a:pt x="125" y="80"/>
                  </a:lnTo>
                  <a:lnTo>
                    <a:pt x="151" y="575"/>
                  </a:lnTo>
                  <a:lnTo>
                    <a:pt x="97" y="5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634"/>
            <p:cNvSpPr/>
            <p:nvPr/>
          </p:nvSpPr>
          <p:spPr bwMode="auto">
            <a:xfrm>
              <a:off x="2225675" y="-2930525"/>
              <a:ext cx="447675" cy="915988"/>
            </a:xfrm>
            <a:custGeom>
              <a:avLst/>
              <a:gdLst>
                <a:gd name="T0" fmla="*/ 17 w 282"/>
                <a:gd name="T1" fmla="*/ 577 h 577"/>
                <a:gd name="T2" fmla="*/ 282 w 282"/>
                <a:gd name="T3" fmla="*/ 130 h 577"/>
                <a:gd name="T4" fmla="*/ 220 w 282"/>
                <a:gd name="T5" fmla="*/ 0 h 577"/>
                <a:gd name="T6" fmla="*/ 0 w 282"/>
                <a:gd name="T7" fmla="*/ 419 h 577"/>
                <a:gd name="T8" fmla="*/ 17 w 282"/>
                <a:gd name="T9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577">
                  <a:moveTo>
                    <a:pt x="17" y="577"/>
                  </a:moveTo>
                  <a:lnTo>
                    <a:pt x="282" y="130"/>
                  </a:lnTo>
                  <a:lnTo>
                    <a:pt x="220" y="0"/>
                  </a:lnTo>
                  <a:lnTo>
                    <a:pt x="0" y="419"/>
                  </a:lnTo>
                  <a:lnTo>
                    <a:pt x="17" y="577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635"/>
            <p:cNvSpPr/>
            <p:nvPr/>
          </p:nvSpPr>
          <p:spPr bwMode="auto">
            <a:xfrm>
              <a:off x="2762250" y="-2014538"/>
              <a:ext cx="668338" cy="806450"/>
            </a:xfrm>
            <a:custGeom>
              <a:avLst/>
              <a:gdLst>
                <a:gd name="T0" fmla="*/ 0 w 421"/>
                <a:gd name="T1" fmla="*/ 435 h 508"/>
                <a:gd name="T2" fmla="*/ 372 w 421"/>
                <a:gd name="T3" fmla="*/ 0 h 508"/>
                <a:gd name="T4" fmla="*/ 421 w 421"/>
                <a:gd name="T5" fmla="*/ 154 h 508"/>
                <a:gd name="T6" fmla="*/ 34 w 421"/>
                <a:gd name="T7" fmla="*/ 508 h 508"/>
                <a:gd name="T8" fmla="*/ 0 w 421"/>
                <a:gd name="T9" fmla="*/ 435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508">
                  <a:moveTo>
                    <a:pt x="0" y="435"/>
                  </a:moveTo>
                  <a:lnTo>
                    <a:pt x="372" y="0"/>
                  </a:lnTo>
                  <a:lnTo>
                    <a:pt x="421" y="154"/>
                  </a:lnTo>
                  <a:lnTo>
                    <a:pt x="34" y="508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矩形 8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>
            <a:off x="2422525" y="302260"/>
            <a:ext cx="922210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其它企业没有的福利</a:t>
            </a:r>
            <a:r>
              <a:rPr lang="zh-CN" altLang="en-US" sz="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zh-CN" altLang="en-US" sz="3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549525" y="1859915"/>
            <a:ext cx="919797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/>
              <a:t>公司已通过市职业技能鉴定中心评估，经审核，批准在公司开展</a:t>
            </a:r>
            <a:r>
              <a:rPr lang="zh-CN" altLang="en-US" sz="3600">
                <a:solidFill>
                  <a:srgbClr val="FF0000"/>
                </a:solidFill>
              </a:rPr>
              <a:t>职业技能等级认定</a:t>
            </a:r>
            <a:r>
              <a:rPr lang="zh-CN" altLang="en-US" sz="3600"/>
              <a:t>工作。公司员工申报认定职业（工种）名称有：</a:t>
            </a:r>
            <a:endParaRPr lang="zh-CN" altLang="en-US" sz="3600"/>
          </a:p>
          <a:p>
            <a:r>
              <a:rPr lang="zh-CN" altLang="en-US" sz="3600"/>
              <a:t>电工、仪器仪表制造工、物联网安装调试员、工业机器人系统运维员等。及提供</a:t>
            </a:r>
            <a:r>
              <a:rPr lang="zh-CN" altLang="en-US" sz="3600">
                <a:solidFill>
                  <a:srgbClr val="FF0000"/>
                </a:solidFill>
              </a:rPr>
              <a:t>学历提升</a:t>
            </a:r>
            <a:r>
              <a:rPr lang="zh-CN" altLang="en-US" sz="3600"/>
              <a:t>（成教大专）。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612" y="407810"/>
            <a:ext cx="1875400" cy="5624849"/>
            <a:chOff x="-660400" y="-3178175"/>
            <a:chExt cx="4406900" cy="13217525"/>
          </a:xfrm>
        </p:grpSpPr>
        <p:sp>
          <p:nvSpPr>
            <p:cNvPr id="3" name="Freeform 550"/>
            <p:cNvSpPr/>
            <p:nvPr/>
          </p:nvSpPr>
          <p:spPr bwMode="auto">
            <a:xfrm>
              <a:off x="447675" y="-1882775"/>
              <a:ext cx="2190750" cy="2674938"/>
            </a:xfrm>
            <a:custGeom>
              <a:avLst/>
              <a:gdLst>
                <a:gd name="T0" fmla="*/ 253 w 584"/>
                <a:gd name="T1" fmla="*/ 653 h 713"/>
                <a:gd name="T2" fmla="*/ 230 w 584"/>
                <a:gd name="T3" fmla="*/ 591 h 713"/>
                <a:gd name="T4" fmla="*/ 4 w 584"/>
                <a:gd name="T5" fmla="*/ 313 h 713"/>
                <a:gd name="T6" fmla="*/ 260 w 584"/>
                <a:gd name="T7" fmla="*/ 4 h 713"/>
                <a:gd name="T8" fmla="*/ 575 w 584"/>
                <a:gd name="T9" fmla="*/ 357 h 713"/>
                <a:gd name="T10" fmla="*/ 457 w 584"/>
                <a:gd name="T11" fmla="*/ 579 h 713"/>
                <a:gd name="T12" fmla="*/ 449 w 584"/>
                <a:gd name="T13" fmla="*/ 645 h 713"/>
                <a:gd name="T14" fmla="*/ 253 w 584"/>
                <a:gd name="T15" fmla="*/ 65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713">
                  <a:moveTo>
                    <a:pt x="253" y="653"/>
                  </a:moveTo>
                  <a:cubicBezTo>
                    <a:pt x="230" y="591"/>
                    <a:pt x="230" y="591"/>
                    <a:pt x="230" y="591"/>
                  </a:cubicBezTo>
                  <a:cubicBezTo>
                    <a:pt x="230" y="591"/>
                    <a:pt x="0" y="509"/>
                    <a:pt x="4" y="313"/>
                  </a:cubicBezTo>
                  <a:cubicBezTo>
                    <a:pt x="8" y="117"/>
                    <a:pt x="174" y="8"/>
                    <a:pt x="260" y="4"/>
                  </a:cubicBezTo>
                  <a:cubicBezTo>
                    <a:pt x="346" y="0"/>
                    <a:pt x="584" y="28"/>
                    <a:pt x="575" y="357"/>
                  </a:cubicBezTo>
                  <a:cubicBezTo>
                    <a:pt x="575" y="357"/>
                    <a:pt x="553" y="488"/>
                    <a:pt x="457" y="579"/>
                  </a:cubicBezTo>
                  <a:cubicBezTo>
                    <a:pt x="449" y="645"/>
                    <a:pt x="449" y="645"/>
                    <a:pt x="449" y="645"/>
                  </a:cubicBezTo>
                  <a:cubicBezTo>
                    <a:pt x="449" y="645"/>
                    <a:pt x="375" y="713"/>
                    <a:pt x="253" y="653"/>
                  </a:cubicBezTo>
                  <a:close/>
                </a:path>
              </a:pathLst>
            </a:custGeom>
            <a:solidFill>
              <a:srgbClr val="FFC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51"/>
            <p:cNvSpPr/>
            <p:nvPr/>
          </p:nvSpPr>
          <p:spPr bwMode="auto">
            <a:xfrm>
              <a:off x="571500" y="-1778000"/>
              <a:ext cx="1552575" cy="858838"/>
            </a:xfrm>
            <a:custGeom>
              <a:avLst/>
              <a:gdLst>
                <a:gd name="T0" fmla="*/ 324 w 414"/>
                <a:gd name="T1" fmla="*/ 41 h 229"/>
                <a:gd name="T2" fmla="*/ 414 w 414"/>
                <a:gd name="T3" fmla="*/ 54 h 229"/>
                <a:gd name="T4" fmla="*/ 231 w 414"/>
                <a:gd name="T5" fmla="*/ 2 h 229"/>
                <a:gd name="T6" fmla="*/ 0 w 414"/>
                <a:gd name="T7" fmla="*/ 229 h 229"/>
                <a:gd name="T8" fmla="*/ 324 w 414"/>
                <a:gd name="T9" fmla="*/ 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29">
                  <a:moveTo>
                    <a:pt x="324" y="41"/>
                  </a:moveTo>
                  <a:cubicBezTo>
                    <a:pt x="355" y="42"/>
                    <a:pt x="386" y="46"/>
                    <a:pt x="414" y="54"/>
                  </a:cubicBezTo>
                  <a:cubicBezTo>
                    <a:pt x="349" y="6"/>
                    <a:pt x="272" y="0"/>
                    <a:pt x="231" y="2"/>
                  </a:cubicBezTo>
                  <a:cubicBezTo>
                    <a:pt x="162" y="5"/>
                    <a:pt x="38" y="85"/>
                    <a:pt x="0" y="229"/>
                  </a:cubicBezTo>
                  <a:cubicBezTo>
                    <a:pt x="69" y="116"/>
                    <a:pt x="190" y="40"/>
                    <a:pt x="324" y="4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552"/>
            <p:cNvSpPr/>
            <p:nvPr/>
          </p:nvSpPr>
          <p:spPr bwMode="auto">
            <a:xfrm>
              <a:off x="447675" y="-1323975"/>
              <a:ext cx="2195513" cy="2116138"/>
            </a:xfrm>
            <a:custGeom>
              <a:avLst/>
              <a:gdLst>
                <a:gd name="T0" fmla="*/ 535 w 585"/>
                <a:gd name="T1" fmla="*/ 0 h 564"/>
                <a:gd name="T2" fmla="*/ 564 w 585"/>
                <a:gd name="T3" fmla="*/ 124 h 564"/>
                <a:gd name="T4" fmla="*/ 286 w 585"/>
                <a:gd name="T5" fmla="*/ 394 h 564"/>
                <a:gd name="T6" fmla="*/ 15 w 585"/>
                <a:gd name="T7" fmla="*/ 117 h 564"/>
                <a:gd name="T8" fmla="*/ 21 w 585"/>
                <a:gd name="T9" fmla="*/ 67 h 564"/>
                <a:gd name="T10" fmla="*/ 4 w 585"/>
                <a:gd name="T11" fmla="*/ 164 h 564"/>
                <a:gd name="T12" fmla="*/ 230 w 585"/>
                <a:gd name="T13" fmla="*/ 442 h 564"/>
                <a:gd name="T14" fmla="*/ 253 w 585"/>
                <a:gd name="T15" fmla="*/ 504 h 564"/>
                <a:gd name="T16" fmla="*/ 449 w 585"/>
                <a:gd name="T17" fmla="*/ 496 h 564"/>
                <a:gd name="T18" fmla="*/ 457 w 585"/>
                <a:gd name="T19" fmla="*/ 430 h 564"/>
                <a:gd name="T20" fmla="*/ 575 w 585"/>
                <a:gd name="T21" fmla="*/ 208 h 564"/>
                <a:gd name="T22" fmla="*/ 535 w 585"/>
                <a:gd name="T2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5" h="564">
                  <a:moveTo>
                    <a:pt x="535" y="0"/>
                  </a:moveTo>
                  <a:cubicBezTo>
                    <a:pt x="554" y="38"/>
                    <a:pt x="564" y="80"/>
                    <a:pt x="564" y="124"/>
                  </a:cubicBezTo>
                  <a:cubicBezTo>
                    <a:pt x="562" y="273"/>
                    <a:pt x="436" y="396"/>
                    <a:pt x="286" y="394"/>
                  </a:cubicBezTo>
                  <a:cubicBezTo>
                    <a:pt x="137" y="393"/>
                    <a:pt x="14" y="267"/>
                    <a:pt x="15" y="117"/>
                  </a:cubicBezTo>
                  <a:cubicBezTo>
                    <a:pt x="15" y="100"/>
                    <a:pt x="17" y="84"/>
                    <a:pt x="21" y="67"/>
                  </a:cubicBezTo>
                  <a:cubicBezTo>
                    <a:pt x="11" y="97"/>
                    <a:pt x="5" y="129"/>
                    <a:pt x="4" y="164"/>
                  </a:cubicBezTo>
                  <a:cubicBezTo>
                    <a:pt x="0" y="360"/>
                    <a:pt x="230" y="442"/>
                    <a:pt x="230" y="442"/>
                  </a:cubicBezTo>
                  <a:cubicBezTo>
                    <a:pt x="253" y="504"/>
                    <a:pt x="253" y="504"/>
                    <a:pt x="253" y="504"/>
                  </a:cubicBezTo>
                  <a:cubicBezTo>
                    <a:pt x="375" y="564"/>
                    <a:pt x="449" y="496"/>
                    <a:pt x="449" y="496"/>
                  </a:cubicBezTo>
                  <a:cubicBezTo>
                    <a:pt x="457" y="430"/>
                    <a:pt x="457" y="430"/>
                    <a:pt x="457" y="430"/>
                  </a:cubicBezTo>
                  <a:cubicBezTo>
                    <a:pt x="562" y="341"/>
                    <a:pt x="575" y="208"/>
                    <a:pt x="575" y="208"/>
                  </a:cubicBezTo>
                  <a:cubicBezTo>
                    <a:pt x="585" y="108"/>
                    <a:pt x="562" y="51"/>
                    <a:pt x="535" y="0"/>
                  </a:cubicBezTo>
                  <a:close/>
                </a:path>
              </a:pathLst>
            </a:custGeom>
            <a:solidFill>
              <a:srgbClr val="EFB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53"/>
            <p:cNvSpPr/>
            <p:nvPr/>
          </p:nvSpPr>
          <p:spPr bwMode="auto">
            <a:xfrm>
              <a:off x="1273175" y="-817563"/>
              <a:ext cx="847725" cy="1358900"/>
            </a:xfrm>
            <a:custGeom>
              <a:avLst/>
              <a:gdLst>
                <a:gd name="T0" fmla="*/ 205 w 226"/>
                <a:gd name="T1" fmla="*/ 140 h 362"/>
                <a:gd name="T2" fmla="*/ 138 w 226"/>
                <a:gd name="T3" fmla="*/ 137 h 362"/>
                <a:gd name="T4" fmla="*/ 122 w 226"/>
                <a:gd name="T5" fmla="*/ 175 h 362"/>
                <a:gd name="T6" fmla="*/ 172 w 226"/>
                <a:gd name="T7" fmla="*/ 177 h 362"/>
                <a:gd name="T8" fmla="*/ 171 w 226"/>
                <a:gd name="T9" fmla="*/ 260 h 362"/>
                <a:gd name="T10" fmla="*/ 169 w 226"/>
                <a:gd name="T11" fmla="*/ 338 h 362"/>
                <a:gd name="T12" fmla="*/ 186 w 226"/>
                <a:gd name="T13" fmla="*/ 339 h 362"/>
                <a:gd name="T14" fmla="*/ 188 w 226"/>
                <a:gd name="T15" fmla="*/ 222 h 362"/>
                <a:gd name="T16" fmla="*/ 189 w 226"/>
                <a:gd name="T17" fmla="*/ 179 h 362"/>
                <a:gd name="T18" fmla="*/ 211 w 226"/>
                <a:gd name="T19" fmla="*/ 163 h 362"/>
                <a:gd name="T20" fmla="*/ 222 w 226"/>
                <a:gd name="T21" fmla="*/ 135 h 362"/>
                <a:gd name="T22" fmla="*/ 210 w 226"/>
                <a:gd name="T23" fmla="*/ 42 h 362"/>
                <a:gd name="T24" fmla="*/ 182 w 226"/>
                <a:gd name="T25" fmla="*/ 17 h 362"/>
                <a:gd name="T26" fmla="*/ 163 w 226"/>
                <a:gd name="T27" fmla="*/ 51 h 362"/>
                <a:gd name="T28" fmla="*/ 110 w 226"/>
                <a:gd name="T29" fmla="*/ 14 h 362"/>
                <a:gd name="T30" fmla="*/ 81 w 226"/>
                <a:gd name="T31" fmla="*/ 68 h 362"/>
                <a:gd name="T32" fmla="*/ 37 w 226"/>
                <a:gd name="T33" fmla="*/ 25 h 362"/>
                <a:gd name="T34" fmla="*/ 3 w 226"/>
                <a:gd name="T35" fmla="*/ 78 h 362"/>
                <a:gd name="T36" fmla="*/ 20 w 226"/>
                <a:gd name="T37" fmla="*/ 156 h 362"/>
                <a:gd name="T38" fmla="*/ 54 w 226"/>
                <a:gd name="T39" fmla="*/ 218 h 362"/>
                <a:gd name="T40" fmla="*/ 109 w 226"/>
                <a:gd name="T41" fmla="*/ 232 h 362"/>
                <a:gd name="T42" fmla="*/ 121 w 226"/>
                <a:gd name="T43" fmla="*/ 249 h 362"/>
                <a:gd name="T44" fmla="*/ 123 w 226"/>
                <a:gd name="T45" fmla="*/ 278 h 362"/>
                <a:gd name="T46" fmla="*/ 127 w 226"/>
                <a:gd name="T47" fmla="*/ 338 h 362"/>
                <a:gd name="T48" fmla="*/ 141 w 226"/>
                <a:gd name="T49" fmla="*/ 300 h 362"/>
                <a:gd name="T50" fmla="*/ 142 w 226"/>
                <a:gd name="T51" fmla="*/ 243 h 362"/>
                <a:gd name="T52" fmla="*/ 137 w 226"/>
                <a:gd name="T53" fmla="*/ 214 h 362"/>
                <a:gd name="T54" fmla="*/ 109 w 226"/>
                <a:gd name="T55" fmla="*/ 219 h 362"/>
                <a:gd name="T56" fmla="*/ 33 w 226"/>
                <a:gd name="T57" fmla="*/ 149 h 362"/>
                <a:gd name="T58" fmla="*/ 49 w 226"/>
                <a:gd name="T59" fmla="*/ 47 h 362"/>
                <a:gd name="T60" fmla="*/ 75 w 226"/>
                <a:gd name="T61" fmla="*/ 91 h 362"/>
                <a:gd name="T62" fmla="*/ 107 w 226"/>
                <a:gd name="T63" fmla="*/ 68 h 362"/>
                <a:gd name="T64" fmla="*/ 130 w 226"/>
                <a:gd name="T65" fmla="*/ 33 h 362"/>
                <a:gd name="T66" fmla="*/ 169 w 226"/>
                <a:gd name="T67" fmla="*/ 77 h 362"/>
                <a:gd name="T68" fmla="*/ 187 w 226"/>
                <a:gd name="T69" fmla="*/ 45 h 362"/>
                <a:gd name="T70" fmla="*/ 204 w 226"/>
                <a:gd name="T71" fmla="*/ 76 h 362"/>
                <a:gd name="T72" fmla="*/ 208 w 226"/>
                <a:gd name="T73" fmla="*/ 122 h 362"/>
                <a:gd name="T74" fmla="*/ 205 w 226"/>
                <a:gd name="T75" fmla="*/ 14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362">
                  <a:moveTo>
                    <a:pt x="205" y="140"/>
                  </a:moveTo>
                  <a:cubicBezTo>
                    <a:pt x="183" y="134"/>
                    <a:pt x="160" y="131"/>
                    <a:pt x="138" y="137"/>
                  </a:cubicBezTo>
                  <a:cubicBezTo>
                    <a:pt x="122" y="142"/>
                    <a:pt x="101" y="161"/>
                    <a:pt x="122" y="175"/>
                  </a:cubicBezTo>
                  <a:cubicBezTo>
                    <a:pt x="125" y="177"/>
                    <a:pt x="172" y="180"/>
                    <a:pt x="172" y="177"/>
                  </a:cubicBezTo>
                  <a:cubicBezTo>
                    <a:pt x="170" y="202"/>
                    <a:pt x="171" y="260"/>
                    <a:pt x="171" y="260"/>
                  </a:cubicBezTo>
                  <a:cubicBezTo>
                    <a:pt x="171" y="260"/>
                    <a:pt x="168" y="310"/>
                    <a:pt x="169" y="338"/>
                  </a:cubicBezTo>
                  <a:cubicBezTo>
                    <a:pt x="172" y="339"/>
                    <a:pt x="183" y="341"/>
                    <a:pt x="186" y="339"/>
                  </a:cubicBezTo>
                  <a:cubicBezTo>
                    <a:pt x="189" y="301"/>
                    <a:pt x="187" y="261"/>
                    <a:pt x="188" y="222"/>
                  </a:cubicBezTo>
                  <a:cubicBezTo>
                    <a:pt x="188" y="212"/>
                    <a:pt x="184" y="188"/>
                    <a:pt x="189" y="179"/>
                  </a:cubicBezTo>
                  <a:cubicBezTo>
                    <a:pt x="194" y="171"/>
                    <a:pt x="204" y="169"/>
                    <a:pt x="211" y="163"/>
                  </a:cubicBezTo>
                  <a:cubicBezTo>
                    <a:pt x="219" y="156"/>
                    <a:pt x="221" y="145"/>
                    <a:pt x="222" y="135"/>
                  </a:cubicBezTo>
                  <a:cubicBezTo>
                    <a:pt x="226" y="103"/>
                    <a:pt x="222" y="72"/>
                    <a:pt x="210" y="42"/>
                  </a:cubicBezTo>
                  <a:cubicBezTo>
                    <a:pt x="206" y="31"/>
                    <a:pt x="197" y="11"/>
                    <a:pt x="182" y="17"/>
                  </a:cubicBezTo>
                  <a:cubicBezTo>
                    <a:pt x="170" y="22"/>
                    <a:pt x="168" y="41"/>
                    <a:pt x="163" y="51"/>
                  </a:cubicBezTo>
                  <a:cubicBezTo>
                    <a:pt x="158" y="27"/>
                    <a:pt x="136" y="0"/>
                    <a:pt x="110" y="14"/>
                  </a:cubicBezTo>
                  <a:cubicBezTo>
                    <a:pt x="96" y="21"/>
                    <a:pt x="85" y="53"/>
                    <a:pt x="81" y="68"/>
                  </a:cubicBezTo>
                  <a:cubicBezTo>
                    <a:pt x="74" y="50"/>
                    <a:pt x="61" y="22"/>
                    <a:pt x="37" y="25"/>
                  </a:cubicBezTo>
                  <a:cubicBezTo>
                    <a:pt x="18" y="27"/>
                    <a:pt x="5" y="60"/>
                    <a:pt x="3" y="78"/>
                  </a:cubicBezTo>
                  <a:cubicBezTo>
                    <a:pt x="0" y="105"/>
                    <a:pt x="7" y="130"/>
                    <a:pt x="20" y="156"/>
                  </a:cubicBezTo>
                  <a:cubicBezTo>
                    <a:pt x="30" y="176"/>
                    <a:pt x="36" y="203"/>
                    <a:pt x="54" y="218"/>
                  </a:cubicBezTo>
                  <a:cubicBezTo>
                    <a:pt x="70" y="232"/>
                    <a:pt x="88" y="229"/>
                    <a:pt x="109" y="232"/>
                  </a:cubicBezTo>
                  <a:cubicBezTo>
                    <a:pt x="121" y="234"/>
                    <a:pt x="120" y="237"/>
                    <a:pt x="121" y="249"/>
                  </a:cubicBezTo>
                  <a:cubicBezTo>
                    <a:pt x="122" y="259"/>
                    <a:pt x="122" y="269"/>
                    <a:pt x="123" y="278"/>
                  </a:cubicBezTo>
                  <a:cubicBezTo>
                    <a:pt x="125" y="294"/>
                    <a:pt x="118" y="325"/>
                    <a:pt x="127" y="338"/>
                  </a:cubicBezTo>
                  <a:cubicBezTo>
                    <a:pt x="142" y="362"/>
                    <a:pt x="141" y="308"/>
                    <a:pt x="141" y="300"/>
                  </a:cubicBezTo>
                  <a:cubicBezTo>
                    <a:pt x="142" y="281"/>
                    <a:pt x="142" y="262"/>
                    <a:pt x="142" y="243"/>
                  </a:cubicBezTo>
                  <a:cubicBezTo>
                    <a:pt x="142" y="236"/>
                    <a:pt x="144" y="218"/>
                    <a:pt x="137" y="214"/>
                  </a:cubicBezTo>
                  <a:cubicBezTo>
                    <a:pt x="131" y="210"/>
                    <a:pt x="116" y="218"/>
                    <a:pt x="109" y="219"/>
                  </a:cubicBezTo>
                  <a:cubicBezTo>
                    <a:pt x="68" y="221"/>
                    <a:pt x="44" y="181"/>
                    <a:pt x="33" y="149"/>
                  </a:cubicBezTo>
                  <a:cubicBezTo>
                    <a:pt x="28" y="134"/>
                    <a:pt x="6" y="29"/>
                    <a:pt x="49" y="47"/>
                  </a:cubicBezTo>
                  <a:cubicBezTo>
                    <a:pt x="63" y="54"/>
                    <a:pt x="66" y="79"/>
                    <a:pt x="75" y="91"/>
                  </a:cubicBezTo>
                  <a:cubicBezTo>
                    <a:pt x="92" y="111"/>
                    <a:pt x="101" y="82"/>
                    <a:pt x="107" y="68"/>
                  </a:cubicBezTo>
                  <a:cubicBezTo>
                    <a:pt x="111" y="60"/>
                    <a:pt x="114" y="38"/>
                    <a:pt x="130" y="33"/>
                  </a:cubicBezTo>
                  <a:cubicBezTo>
                    <a:pt x="146" y="29"/>
                    <a:pt x="156" y="82"/>
                    <a:pt x="169" y="77"/>
                  </a:cubicBezTo>
                  <a:cubicBezTo>
                    <a:pt x="185" y="71"/>
                    <a:pt x="180" y="56"/>
                    <a:pt x="187" y="45"/>
                  </a:cubicBezTo>
                  <a:cubicBezTo>
                    <a:pt x="200" y="25"/>
                    <a:pt x="203" y="64"/>
                    <a:pt x="204" y="76"/>
                  </a:cubicBezTo>
                  <a:cubicBezTo>
                    <a:pt x="206" y="92"/>
                    <a:pt x="208" y="107"/>
                    <a:pt x="208" y="122"/>
                  </a:cubicBezTo>
                  <a:lnTo>
                    <a:pt x="205" y="140"/>
                  </a:ln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554"/>
            <p:cNvSpPr/>
            <p:nvPr/>
          </p:nvSpPr>
          <p:spPr bwMode="auto">
            <a:xfrm>
              <a:off x="1644650" y="-814388"/>
              <a:ext cx="236538" cy="173038"/>
            </a:xfrm>
            <a:custGeom>
              <a:avLst/>
              <a:gdLst>
                <a:gd name="T0" fmla="*/ 28 w 63"/>
                <a:gd name="T1" fmla="*/ 10 h 46"/>
                <a:gd name="T2" fmla="*/ 52 w 63"/>
                <a:gd name="T3" fmla="*/ 31 h 46"/>
                <a:gd name="T4" fmla="*/ 63 w 63"/>
                <a:gd name="T5" fmla="*/ 46 h 46"/>
                <a:gd name="T6" fmla="*/ 11 w 63"/>
                <a:gd name="T7" fmla="*/ 13 h 46"/>
                <a:gd name="T8" fmla="*/ 0 w 63"/>
                <a:gd name="T9" fmla="*/ 23 h 46"/>
                <a:gd name="T10" fmla="*/ 28 w 63"/>
                <a:gd name="T11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6">
                  <a:moveTo>
                    <a:pt x="28" y="10"/>
                  </a:moveTo>
                  <a:cubicBezTo>
                    <a:pt x="42" y="11"/>
                    <a:pt x="47" y="20"/>
                    <a:pt x="52" y="31"/>
                  </a:cubicBezTo>
                  <a:cubicBezTo>
                    <a:pt x="53" y="32"/>
                    <a:pt x="58" y="44"/>
                    <a:pt x="63" y="46"/>
                  </a:cubicBezTo>
                  <a:cubicBezTo>
                    <a:pt x="57" y="24"/>
                    <a:pt x="36" y="0"/>
                    <a:pt x="11" y="13"/>
                  </a:cubicBezTo>
                  <a:cubicBezTo>
                    <a:pt x="7" y="15"/>
                    <a:pt x="3" y="18"/>
                    <a:pt x="0" y="23"/>
                  </a:cubicBezTo>
                  <a:cubicBezTo>
                    <a:pt x="8" y="15"/>
                    <a:pt x="18" y="10"/>
                    <a:pt x="28" y="10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55"/>
            <p:cNvSpPr/>
            <p:nvPr/>
          </p:nvSpPr>
          <p:spPr bwMode="auto">
            <a:xfrm>
              <a:off x="1887538" y="-784225"/>
              <a:ext cx="184150" cy="153988"/>
            </a:xfrm>
            <a:custGeom>
              <a:avLst/>
              <a:gdLst>
                <a:gd name="T0" fmla="*/ 4 w 49"/>
                <a:gd name="T1" fmla="*/ 34 h 41"/>
                <a:gd name="T2" fmla="*/ 7 w 49"/>
                <a:gd name="T3" fmla="*/ 25 h 41"/>
                <a:gd name="T4" fmla="*/ 13 w 49"/>
                <a:gd name="T5" fmla="*/ 15 h 41"/>
                <a:gd name="T6" fmla="*/ 49 w 49"/>
                <a:gd name="T7" fmla="*/ 41 h 41"/>
                <a:gd name="T8" fmla="*/ 46 w 49"/>
                <a:gd name="T9" fmla="*/ 33 h 41"/>
                <a:gd name="T10" fmla="*/ 18 w 49"/>
                <a:gd name="T11" fmla="*/ 8 h 41"/>
                <a:gd name="T12" fmla="*/ 0 w 49"/>
                <a:gd name="T13" fmla="*/ 39 h 41"/>
                <a:gd name="T14" fmla="*/ 4 w 49"/>
                <a:gd name="T1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1">
                  <a:moveTo>
                    <a:pt x="4" y="34"/>
                  </a:moveTo>
                  <a:cubicBezTo>
                    <a:pt x="5" y="31"/>
                    <a:pt x="6" y="28"/>
                    <a:pt x="7" y="25"/>
                  </a:cubicBezTo>
                  <a:cubicBezTo>
                    <a:pt x="8" y="21"/>
                    <a:pt x="10" y="18"/>
                    <a:pt x="13" y="15"/>
                  </a:cubicBezTo>
                  <a:cubicBezTo>
                    <a:pt x="29" y="0"/>
                    <a:pt x="43" y="25"/>
                    <a:pt x="49" y="41"/>
                  </a:cubicBezTo>
                  <a:cubicBezTo>
                    <a:pt x="48" y="38"/>
                    <a:pt x="47" y="36"/>
                    <a:pt x="46" y="33"/>
                  </a:cubicBezTo>
                  <a:cubicBezTo>
                    <a:pt x="42" y="22"/>
                    <a:pt x="33" y="2"/>
                    <a:pt x="18" y="8"/>
                  </a:cubicBezTo>
                  <a:cubicBezTo>
                    <a:pt x="7" y="12"/>
                    <a:pt x="4" y="28"/>
                    <a:pt x="0" y="39"/>
                  </a:cubicBezTo>
                  <a:cubicBezTo>
                    <a:pt x="2" y="39"/>
                    <a:pt x="3" y="37"/>
                    <a:pt x="4" y="34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556"/>
            <p:cNvSpPr/>
            <p:nvPr/>
          </p:nvSpPr>
          <p:spPr bwMode="auto">
            <a:xfrm>
              <a:off x="1273175" y="-735013"/>
              <a:ext cx="531813" cy="1276350"/>
            </a:xfrm>
            <a:custGeom>
              <a:avLst/>
              <a:gdLst>
                <a:gd name="T0" fmla="*/ 142 w 142"/>
                <a:gd name="T1" fmla="*/ 235 h 340"/>
                <a:gd name="T2" fmla="*/ 140 w 142"/>
                <a:gd name="T3" fmla="*/ 233 h 340"/>
                <a:gd name="T4" fmla="*/ 124 w 142"/>
                <a:gd name="T5" fmla="*/ 201 h 340"/>
                <a:gd name="T6" fmla="*/ 91 w 142"/>
                <a:gd name="T7" fmla="*/ 198 h 340"/>
                <a:gd name="T8" fmla="*/ 46 w 142"/>
                <a:gd name="T9" fmla="*/ 178 h 340"/>
                <a:gd name="T10" fmla="*/ 21 w 142"/>
                <a:gd name="T11" fmla="*/ 122 h 340"/>
                <a:gd name="T12" fmla="*/ 9 w 142"/>
                <a:gd name="T13" fmla="*/ 75 h 340"/>
                <a:gd name="T14" fmla="*/ 8 w 142"/>
                <a:gd name="T15" fmla="*/ 74 h 340"/>
                <a:gd name="T16" fmla="*/ 29 w 142"/>
                <a:gd name="T17" fmla="*/ 14 h 340"/>
                <a:gd name="T18" fmla="*/ 77 w 142"/>
                <a:gd name="T19" fmla="*/ 38 h 340"/>
                <a:gd name="T20" fmla="*/ 77 w 142"/>
                <a:gd name="T21" fmla="*/ 37 h 340"/>
                <a:gd name="T22" fmla="*/ 37 w 142"/>
                <a:gd name="T23" fmla="*/ 3 h 340"/>
                <a:gd name="T24" fmla="*/ 3 w 142"/>
                <a:gd name="T25" fmla="*/ 56 h 340"/>
                <a:gd name="T26" fmla="*/ 20 w 142"/>
                <a:gd name="T27" fmla="*/ 134 h 340"/>
                <a:gd name="T28" fmla="*/ 54 w 142"/>
                <a:gd name="T29" fmla="*/ 196 h 340"/>
                <a:gd name="T30" fmla="*/ 109 w 142"/>
                <a:gd name="T31" fmla="*/ 210 h 340"/>
                <a:gd name="T32" fmla="*/ 121 w 142"/>
                <a:gd name="T33" fmla="*/ 227 h 340"/>
                <a:gd name="T34" fmla="*/ 123 w 142"/>
                <a:gd name="T35" fmla="*/ 256 h 340"/>
                <a:gd name="T36" fmla="*/ 127 w 142"/>
                <a:gd name="T37" fmla="*/ 316 h 340"/>
                <a:gd name="T38" fmla="*/ 141 w 142"/>
                <a:gd name="T39" fmla="*/ 278 h 340"/>
                <a:gd name="T40" fmla="*/ 142 w 142"/>
                <a:gd name="T41" fmla="*/ 23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340">
                  <a:moveTo>
                    <a:pt x="142" y="235"/>
                  </a:moveTo>
                  <a:cubicBezTo>
                    <a:pt x="141" y="235"/>
                    <a:pt x="140" y="234"/>
                    <a:pt x="140" y="233"/>
                  </a:cubicBezTo>
                  <a:cubicBezTo>
                    <a:pt x="138" y="222"/>
                    <a:pt x="138" y="205"/>
                    <a:pt x="124" y="201"/>
                  </a:cubicBezTo>
                  <a:cubicBezTo>
                    <a:pt x="113" y="199"/>
                    <a:pt x="102" y="199"/>
                    <a:pt x="91" y="198"/>
                  </a:cubicBezTo>
                  <a:cubicBezTo>
                    <a:pt x="74" y="196"/>
                    <a:pt x="56" y="193"/>
                    <a:pt x="46" y="178"/>
                  </a:cubicBezTo>
                  <a:cubicBezTo>
                    <a:pt x="33" y="161"/>
                    <a:pt x="28" y="142"/>
                    <a:pt x="21" y="122"/>
                  </a:cubicBezTo>
                  <a:cubicBezTo>
                    <a:pt x="16" y="107"/>
                    <a:pt x="10" y="91"/>
                    <a:pt x="9" y="75"/>
                  </a:cubicBezTo>
                  <a:cubicBezTo>
                    <a:pt x="8" y="75"/>
                    <a:pt x="8" y="74"/>
                    <a:pt x="8" y="74"/>
                  </a:cubicBezTo>
                  <a:cubicBezTo>
                    <a:pt x="8" y="53"/>
                    <a:pt x="5" y="23"/>
                    <a:pt x="29" y="14"/>
                  </a:cubicBezTo>
                  <a:cubicBezTo>
                    <a:pt x="54" y="5"/>
                    <a:pt x="62" y="24"/>
                    <a:pt x="77" y="38"/>
                  </a:cubicBezTo>
                  <a:cubicBezTo>
                    <a:pt x="77" y="38"/>
                    <a:pt x="77" y="37"/>
                    <a:pt x="77" y="37"/>
                  </a:cubicBezTo>
                  <a:cubicBezTo>
                    <a:pt x="70" y="20"/>
                    <a:pt x="57" y="0"/>
                    <a:pt x="37" y="3"/>
                  </a:cubicBezTo>
                  <a:cubicBezTo>
                    <a:pt x="18" y="5"/>
                    <a:pt x="5" y="38"/>
                    <a:pt x="3" y="56"/>
                  </a:cubicBezTo>
                  <a:cubicBezTo>
                    <a:pt x="0" y="83"/>
                    <a:pt x="7" y="108"/>
                    <a:pt x="20" y="134"/>
                  </a:cubicBezTo>
                  <a:cubicBezTo>
                    <a:pt x="30" y="154"/>
                    <a:pt x="36" y="181"/>
                    <a:pt x="54" y="196"/>
                  </a:cubicBezTo>
                  <a:cubicBezTo>
                    <a:pt x="70" y="210"/>
                    <a:pt x="88" y="207"/>
                    <a:pt x="109" y="210"/>
                  </a:cubicBezTo>
                  <a:cubicBezTo>
                    <a:pt x="121" y="212"/>
                    <a:pt x="120" y="215"/>
                    <a:pt x="121" y="227"/>
                  </a:cubicBezTo>
                  <a:cubicBezTo>
                    <a:pt x="122" y="237"/>
                    <a:pt x="122" y="247"/>
                    <a:pt x="123" y="256"/>
                  </a:cubicBezTo>
                  <a:cubicBezTo>
                    <a:pt x="125" y="272"/>
                    <a:pt x="118" y="303"/>
                    <a:pt x="127" y="316"/>
                  </a:cubicBezTo>
                  <a:cubicBezTo>
                    <a:pt x="142" y="340"/>
                    <a:pt x="141" y="286"/>
                    <a:pt x="141" y="278"/>
                  </a:cubicBezTo>
                  <a:cubicBezTo>
                    <a:pt x="142" y="264"/>
                    <a:pt x="142" y="249"/>
                    <a:pt x="142" y="235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57"/>
            <p:cNvSpPr/>
            <p:nvPr/>
          </p:nvSpPr>
          <p:spPr bwMode="auto">
            <a:xfrm>
              <a:off x="1903413" y="-277813"/>
              <a:ext cx="195263" cy="739775"/>
            </a:xfrm>
            <a:custGeom>
              <a:avLst/>
              <a:gdLst>
                <a:gd name="T0" fmla="*/ 8 w 52"/>
                <a:gd name="T1" fmla="*/ 33 h 197"/>
                <a:gd name="T2" fmla="*/ 4 w 52"/>
                <a:gd name="T3" fmla="*/ 34 h 197"/>
                <a:gd name="T4" fmla="*/ 4 w 52"/>
                <a:gd name="T5" fmla="*/ 37 h 197"/>
                <a:gd name="T6" fmla="*/ 8 w 52"/>
                <a:gd name="T7" fmla="*/ 41 h 197"/>
                <a:gd name="T8" fmla="*/ 10 w 52"/>
                <a:gd name="T9" fmla="*/ 153 h 197"/>
                <a:gd name="T10" fmla="*/ 2 w 52"/>
                <a:gd name="T11" fmla="*/ 153 h 197"/>
                <a:gd name="T12" fmla="*/ 2 w 52"/>
                <a:gd name="T13" fmla="*/ 134 h 197"/>
                <a:gd name="T14" fmla="*/ 1 w 52"/>
                <a:gd name="T15" fmla="*/ 194 h 197"/>
                <a:gd name="T16" fmla="*/ 18 w 52"/>
                <a:gd name="T17" fmla="*/ 195 h 197"/>
                <a:gd name="T18" fmla="*/ 20 w 52"/>
                <a:gd name="T19" fmla="*/ 78 h 197"/>
                <a:gd name="T20" fmla="*/ 21 w 52"/>
                <a:gd name="T21" fmla="*/ 35 h 197"/>
                <a:gd name="T22" fmla="*/ 43 w 52"/>
                <a:gd name="T23" fmla="*/ 19 h 197"/>
                <a:gd name="T24" fmla="*/ 52 w 52"/>
                <a:gd name="T25" fmla="*/ 0 h 197"/>
                <a:gd name="T26" fmla="*/ 8 w 52"/>
                <a:gd name="T27" fmla="*/ 3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197">
                  <a:moveTo>
                    <a:pt x="8" y="33"/>
                  </a:moveTo>
                  <a:cubicBezTo>
                    <a:pt x="7" y="33"/>
                    <a:pt x="5" y="34"/>
                    <a:pt x="4" y="34"/>
                  </a:cubicBezTo>
                  <a:cubicBezTo>
                    <a:pt x="4" y="35"/>
                    <a:pt x="4" y="36"/>
                    <a:pt x="4" y="37"/>
                  </a:cubicBezTo>
                  <a:cubicBezTo>
                    <a:pt x="6" y="37"/>
                    <a:pt x="8" y="39"/>
                    <a:pt x="8" y="41"/>
                  </a:cubicBezTo>
                  <a:cubicBezTo>
                    <a:pt x="7" y="79"/>
                    <a:pt x="10" y="116"/>
                    <a:pt x="10" y="153"/>
                  </a:cubicBezTo>
                  <a:cubicBezTo>
                    <a:pt x="10" y="158"/>
                    <a:pt x="2" y="158"/>
                    <a:pt x="2" y="153"/>
                  </a:cubicBezTo>
                  <a:cubicBezTo>
                    <a:pt x="2" y="147"/>
                    <a:pt x="2" y="140"/>
                    <a:pt x="2" y="134"/>
                  </a:cubicBezTo>
                  <a:cubicBezTo>
                    <a:pt x="1" y="150"/>
                    <a:pt x="0" y="176"/>
                    <a:pt x="1" y="194"/>
                  </a:cubicBezTo>
                  <a:cubicBezTo>
                    <a:pt x="4" y="195"/>
                    <a:pt x="15" y="197"/>
                    <a:pt x="18" y="195"/>
                  </a:cubicBezTo>
                  <a:cubicBezTo>
                    <a:pt x="21" y="157"/>
                    <a:pt x="19" y="117"/>
                    <a:pt x="20" y="78"/>
                  </a:cubicBezTo>
                  <a:cubicBezTo>
                    <a:pt x="20" y="68"/>
                    <a:pt x="16" y="44"/>
                    <a:pt x="21" y="35"/>
                  </a:cubicBezTo>
                  <a:cubicBezTo>
                    <a:pt x="26" y="27"/>
                    <a:pt x="36" y="25"/>
                    <a:pt x="43" y="19"/>
                  </a:cubicBezTo>
                  <a:cubicBezTo>
                    <a:pt x="48" y="14"/>
                    <a:pt x="51" y="7"/>
                    <a:pt x="52" y="0"/>
                  </a:cubicBezTo>
                  <a:cubicBezTo>
                    <a:pt x="46" y="17"/>
                    <a:pt x="32" y="30"/>
                    <a:pt x="8" y="33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58"/>
            <p:cNvSpPr/>
            <p:nvPr/>
          </p:nvSpPr>
          <p:spPr bwMode="auto">
            <a:xfrm>
              <a:off x="1735138" y="-22225"/>
              <a:ext cx="69850" cy="63500"/>
            </a:xfrm>
            <a:custGeom>
              <a:avLst/>
              <a:gdLst>
                <a:gd name="T0" fmla="*/ 19 w 19"/>
                <a:gd name="T1" fmla="*/ 17 h 17"/>
                <a:gd name="T2" fmla="*/ 14 w 19"/>
                <a:gd name="T3" fmla="*/ 2 h 17"/>
                <a:gd name="T4" fmla="*/ 0 w 19"/>
                <a:gd name="T5" fmla="*/ 3 h 17"/>
                <a:gd name="T6" fmla="*/ 11 w 19"/>
                <a:gd name="T7" fmla="*/ 7 h 17"/>
                <a:gd name="T8" fmla="*/ 19 w 1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9" y="17"/>
                  </a:moveTo>
                  <a:cubicBezTo>
                    <a:pt x="19" y="11"/>
                    <a:pt x="18" y="4"/>
                    <a:pt x="14" y="2"/>
                  </a:cubicBezTo>
                  <a:cubicBezTo>
                    <a:pt x="11" y="0"/>
                    <a:pt x="5" y="1"/>
                    <a:pt x="0" y="3"/>
                  </a:cubicBezTo>
                  <a:cubicBezTo>
                    <a:pt x="4" y="4"/>
                    <a:pt x="7" y="5"/>
                    <a:pt x="11" y="7"/>
                  </a:cubicBezTo>
                  <a:cubicBezTo>
                    <a:pt x="15" y="9"/>
                    <a:pt x="17" y="13"/>
                    <a:pt x="19" y="17"/>
                  </a:cubicBezTo>
                  <a:close/>
                </a:path>
              </a:pathLst>
            </a:custGeom>
            <a:solidFill>
              <a:srgbClr val="EFC6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559"/>
            <p:cNvSpPr/>
            <p:nvPr/>
          </p:nvSpPr>
          <p:spPr bwMode="auto">
            <a:xfrm>
              <a:off x="1254125" y="244475"/>
              <a:ext cx="1012825" cy="690563"/>
            </a:xfrm>
            <a:custGeom>
              <a:avLst/>
              <a:gdLst>
                <a:gd name="T0" fmla="*/ 15 w 270"/>
                <a:gd name="T1" fmla="*/ 24 h 184"/>
                <a:gd name="T2" fmla="*/ 17 w 270"/>
                <a:gd name="T3" fmla="*/ 48 h 184"/>
                <a:gd name="T4" fmla="*/ 10 w 270"/>
                <a:gd name="T5" fmla="*/ 57 h 184"/>
                <a:gd name="T6" fmla="*/ 24 w 270"/>
                <a:gd name="T7" fmla="*/ 78 h 184"/>
                <a:gd name="T8" fmla="*/ 28 w 270"/>
                <a:gd name="T9" fmla="*/ 106 h 184"/>
                <a:gd name="T10" fmla="*/ 23 w 270"/>
                <a:gd name="T11" fmla="*/ 134 h 184"/>
                <a:gd name="T12" fmla="*/ 49 w 270"/>
                <a:gd name="T13" fmla="*/ 171 h 184"/>
                <a:gd name="T14" fmla="*/ 112 w 270"/>
                <a:gd name="T15" fmla="*/ 178 h 184"/>
                <a:gd name="T16" fmla="*/ 235 w 270"/>
                <a:gd name="T17" fmla="*/ 161 h 184"/>
                <a:gd name="T18" fmla="*/ 242 w 270"/>
                <a:gd name="T19" fmla="*/ 121 h 184"/>
                <a:gd name="T20" fmla="*/ 246 w 270"/>
                <a:gd name="T21" fmla="*/ 93 h 184"/>
                <a:gd name="T22" fmla="*/ 244 w 270"/>
                <a:gd name="T23" fmla="*/ 61 h 184"/>
                <a:gd name="T24" fmla="*/ 246 w 270"/>
                <a:gd name="T25" fmla="*/ 26 h 184"/>
                <a:gd name="T26" fmla="*/ 253 w 270"/>
                <a:gd name="T27" fmla="*/ 1 h 184"/>
                <a:gd name="T28" fmla="*/ 15 w 270"/>
                <a:gd name="T29" fmla="*/ 2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0" h="184">
                  <a:moveTo>
                    <a:pt x="15" y="24"/>
                  </a:moveTo>
                  <a:cubicBezTo>
                    <a:pt x="0" y="21"/>
                    <a:pt x="5" y="44"/>
                    <a:pt x="17" y="48"/>
                  </a:cubicBezTo>
                  <a:cubicBezTo>
                    <a:pt x="15" y="48"/>
                    <a:pt x="11" y="52"/>
                    <a:pt x="10" y="57"/>
                  </a:cubicBezTo>
                  <a:cubicBezTo>
                    <a:pt x="10" y="62"/>
                    <a:pt x="9" y="79"/>
                    <a:pt x="24" y="78"/>
                  </a:cubicBezTo>
                  <a:cubicBezTo>
                    <a:pt x="9" y="83"/>
                    <a:pt x="17" y="101"/>
                    <a:pt x="28" y="106"/>
                  </a:cubicBezTo>
                  <a:cubicBezTo>
                    <a:pt x="14" y="108"/>
                    <a:pt x="12" y="126"/>
                    <a:pt x="23" y="134"/>
                  </a:cubicBezTo>
                  <a:cubicBezTo>
                    <a:pt x="4" y="145"/>
                    <a:pt x="39" y="168"/>
                    <a:pt x="49" y="171"/>
                  </a:cubicBezTo>
                  <a:cubicBezTo>
                    <a:pt x="69" y="177"/>
                    <a:pt x="90" y="177"/>
                    <a:pt x="112" y="178"/>
                  </a:cubicBezTo>
                  <a:cubicBezTo>
                    <a:pt x="152" y="178"/>
                    <a:pt x="200" y="184"/>
                    <a:pt x="235" y="161"/>
                  </a:cubicBezTo>
                  <a:cubicBezTo>
                    <a:pt x="247" y="152"/>
                    <a:pt x="270" y="128"/>
                    <a:pt x="242" y="121"/>
                  </a:cubicBezTo>
                  <a:cubicBezTo>
                    <a:pt x="251" y="117"/>
                    <a:pt x="264" y="91"/>
                    <a:pt x="246" y="93"/>
                  </a:cubicBezTo>
                  <a:cubicBezTo>
                    <a:pt x="262" y="87"/>
                    <a:pt x="256" y="68"/>
                    <a:pt x="244" y="61"/>
                  </a:cubicBezTo>
                  <a:cubicBezTo>
                    <a:pt x="257" y="58"/>
                    <a:pt x="265" y="26"/>
                    <a:pt x="246" y="26"/>
                  </a:cubicBezTo>
                  <a:cubicBezTo>
                    <a:pt x="262" y="23"/>
                    <a:pt x="261" y="0"/>
                    <a:pt x="253" y="1"/>
                  </a:cubicBezTo>
                  <a:cubicBezTo>
                    <a:pt x="245" y="2"/>
                    <a:pt x="170" y="55"/>
                    <a:pt x="15" y="24"/>
                  </a:cubicBezTo>
                  <a:close/>
                </a:path>
              </a:pathLst>
            </a:custGeom>
            <a:solidFill>
              <a:srgbClr val="D3D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60"/>
            <p:cNvSpPr/>
            <p:nvPr/>
          </p:nvSpPr>
          <p:spPr bwMode="auto">
            <a:xfrm>
              <a:off x="1339850" y="698500"/>
              <a:ext cx="822325" cy="150813"/>
            </a:xfrm>
            <a:custGeom>
              <a:avLst/>
              <a:gdLst>
                <a:gd name="T0" fmla="*/ 0 w 219"/>
                <a:gd name="T1" fmla="*/ 13 h 40"/>
                <a:gd name="T2" fmla="*/ 47 w 219"/>
                <a:gd name="T3" fmla="*/ 30 h 40"/>
                <a:gd name="T4" fmla="*/ 219 w 219"/>
                <a:gd name="T5" fmla="*/ 0 h 40"/>
                <a:gd name="T6" fmla="*/ 0 w 219"/>
                <a:gd name="T7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40">
                  <a:moveTo>
                    <a:pt x="0" y="13"/>
                  </a:moveTo>
                  <a:cubicBezTo>
                    <a:pt x="0" y="13"/>
                    <a:pt x="11" y="23"/>
                    <a:pt x="47" y="30"/>
                  </a:cubicBezTo>
                  <a:cubicBezTo>
                    <a:pt x="98" y="39"/>
                    <a:pt x="184" y="40"/>
                    <a:pt x="219" y="0"/>
                  </a:cubicBezTo>
                  <a:cubicBezTo>
                    <a:pt x="219" y="0"/>
                    <a:pt x="161" y="40"/>
                    <a:pt x="0" y="13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61"/>
            <p:cNvSpPr/>
            <p:nvPr/>
          </p:nvSpPr>
          <p:spPr bwMode="auto">
            <a:xfrm>
              <a:off x="1358900" y="593725"/>
              <a:ext cx="819150" cy="161925"/>
            </a:xfrm>
            <a:custGeom>
              <a:avLst/>
              <a:gdLst>
                <a:gd name="T0" fmla="*/ 0 w 218"/>
                <a:gd name="T1" fmla="*/ 13 h 43"/>
                <a:gd name="T2" fmla="*/ 218 w 218"/>
                <a:gd name="T3" fmla="*/ 0 h 43"/>
                <a:gd name="T4" fmla="*/ 0 w 218"/>
                <a:gd name="T5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" h="43">
                  <a:moveTo>
                    <a:pt x="0" y="13"/>
                  </a:moveTo>
                  <a:cubicBezTo>
                    <a:pt x="0" y="13"/>
                    <a:pt x="154" y="43"/>
                    <a:pt x="218" y="0"/>
                  </a:cubicBezTo>
                  <a:cubicBezTo>
                    <a:pt x="218" y="0"/>
                    <a:pt x="168" y="22"/>
                    <a:pt x="0" y="13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562"/>
            <p:cNvSpPr/>
            <p:nvPr/>
          </p:nvSpPr>
          <p:spPr bwMode="auto">
            <a:xfrm>
              <a:off x="1344613" y="473075"/>
              <a:ext cx="825500" cy="165100"/>
            </a:xfrm>
            <a:custGeom>
              <a:avLst/>
              <a:gdLst>
                <a:gd name="T0" fmla="*/ 0 w 220"/>
                <a:gd name="T1" fmla="*/ 17 h 44"/>
                <a:gd name="T2" fmla="*/ 220 w 220"/>
                <a:gd name="T3" fmla="*/ 0 h 44"/>
                <a:gd name="T4" fmla="*/ 127 w 220"/>
                <a:gd name="T5" fmla="*/ 15 h 44"/>
                <a:gd name="T6" fmla="*/ 0 w 220"/>
                <a:gd name="T7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44">
                  <a:moveTo>
                    <a:pt x="0" y="17"/>
                  </a:moveTo>
                  <a:cubicBezTo>
                    <a:pt x="0" y="17"/>
                    <a:pt x="158" y="44"/>
                    <a:pt x="220" y="0"/>
                  </a:cubicBezTo>
                  <a:cubicBezTo>
                    <a:pt x="220" y="0"/>
                    <a:pt x="168" y="11"/>
                    <a:pt x="127" y="15"/>
                  </a:cubicBezTo>
                  <a:cubicBezTo>
                    <a:pt x="87" y="1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63"/>
            <p:cNvSpPr/>
            <p:nvPr/>
          </p:nvSpPr>
          <p:spPr bwMode="auto">
            <a:xfrm>
              <a:off x="1317625" y="342900"/>
              <a:ext cx="860425" cy="212725"/>
            </a:xfrm>
            <a:custGeom>
              <a:avLst/>
              <a:gdLst>
                <a:gd name="T0" fmla="*/ 0 w 229"/>
                <a:gd name="T1" fmla="*/ 22 h 57"/>
                <a:gd name="T2" fmla="*/ 229 w 229"/>
                <a:gd name="T3" fmla="*/ 0 h 57"/>
                <a:gd name="T4" fmla="*/ 0 w 229"/>
                <a:gd name="T5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57">
                  <a:moveTo>
                    <a:pt x="0" y="22"/>
                  </a:moveTo>
                  <a:cubicBezTo>
                    <a:pt x="0" y="22"/>
                    <a:pt x="159" y="57"/>
                    <a:pt x="229" y="0"/>
                  </a:cubicBezTo>
                  <a:cubicBezTo>
                    <a:pt x="229" y="0"/>
                    <a:pt x="152" y="34"/>
                    <a:pt x="0" y="22"/>
                  </a:cubicBezTo>
                  <a:close/>
                </a:path>
              </a:pathLst>
            </a:custGeom>
            <a:solidFill>
              <a:srgbClr val="B7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564"/>
            <p:cNvSpPr/>
            <p:nvPr/>
          </p:nvSpPr>
          <p:spPr bwMode="auto">
            <a:xfrm>
              <a:off x="-7938" y="4845050"/>
              <a:ext cx="774700" cy="1531938"/>
            </a:xfrm>
            <a:custGeom>
              <a:avLst/>
              <a:gdLst>
                <a:gd name="T0" fmla="*/ 206 w 206"/>
                <a:gd name="T1" fmla="*/ 372 h 408"/>
                <a:gd name="T2" fmla="*/ 168 w 206"/>
                <a:gd name="T3" fmla="*/ 209 h 408"/>
                <a:gd name="T4" fmla="*/ 126 w 206"/>
                <a:gd name="T5" fmla="*/ 36 h 408"/>
                <a:gd name="T6" fmla="*/ 107 w 206"/>
                <a:gd name="T7" fmla="*/ 4 h 408"/>
                <a:gd name="T8" fmla="*/ 94 w 206"/>
                <a:gd name="T9" fmla="*/ 49 h 408"/>
                <a:gd name="T10" fmla="*/ 105 w 206"/>
                <a:gd name="T11" fmla="*/ 128 h 408"/>
                <a:gd name="T12" fmla="*/ 82 w 206"/>
                <a:gd name="T13" fmla="*/ 120 h 408"/>
                <a:gd name="T14" fmla="*/ 68 w 206"/>
                <a:gd name="T15" fmla="*/ 159 h 408"/>
                <a:gd name="T16" fmla="*/ 52 w 206"/>
                <a:gd name="T17" fmla="*/ 158 h 408"/>
                <a:gd name="T18" fmla="*/ 38 w 206"/>
                <a:gd name="T19" fmla="*/ 180 h 408"/>
                <a:gd name="T20" fmla="*/ 20 w 206"/>
                <a:gd name="T21" fmla="*/ 180 h 408"/>
                <a:gd name="T22" fmla="*/ 30 w 206"/>
                <a:gd name="T23" fmla="*/ 274 h 408"/>
                <a:gd name="T24" fmla="*/ 43 w 206"/>
                <a:gd name="T25" fmla="*/ 282 h 408"/>
                <a:gd name="T26" fmla="*/ 96 w 206"/>
                <a:gd name="T27" fmla="*/ 383 h 408"/>
                <a:gd name="T28" fmla="*/ 116 w 206"/>
                <a:gd name="T29" fmla="*/ 400 h 408"/>
                <a:gd name="T30" fmla="*/ 206 w 206"/>
                <a:gd name="T31" fmla="*/ 3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408">
                  <a:moveTo>
                    <a:pt x="206" y="372"/>
                  </a:moveTo>
                  <a:cubicBezTo>
                    <a:pt x="168" y="209"/>
                    <a:pt x="168" y="209"/>
                    <a:pt x="168" y="209"/>
                  </a:cubicBezTo>
                  <a:cubicBezTo>
                    <a:pt x="168" y="209"/>
                    <a:pt x="128" y="69"/>
                    <a:pt x="126" y="36"/>
                  </a:cubicBezTo>
                  <a:cubicBezTo>
                    <a:pt x="126" y="36"/>
                    <a:pt x="127" y="0"/>
                    <a:pt x="107" y="4"/>
                  </a:cubicBezTo>
                  <a:cubicBezTo>
                    <a:pt x="87" y="8"/>
                    <a:pt x="94" y="49"/>
                    <a:pt x="94" y="49"/>
                  </a:cubicBezTo>
                  <a:cubicBezTo>
                    <a:pt x="94" y="49"/>
                    <a:pt x="97" y="99"/>
                    <a:pt x="105" y="128"/>
                  </a:cubicBezTo>
                  <a:cubicBezTo>
                    <a:pt x="105" y="128"/>
                    <a:pt x="99" y="113"/>
                    <a:pt x="82" y="120"/>
                  </a:cubicBezTo>
                  <a:cubicBezTo>
                    <a:pt x="64" y="128"/>
                    <a:pt x="68" y="159"/>
                    <a:pt x="68" y="159"/>
                  </a:cubicBezTo>
                  <a:cubicBezTo>
                    <a:pt x="68" y="159"/>
                    <a:pt x="64" y="154"/>
                    <a:pt x="52" y="158"/>
                  </a:cubicBezTo>
                  <a:cubicBezTo>
                    <a:pt x="41" y="162"/>
                    <a:pt x="38" y="180"/>
                    <a:pt x="38" y="180"/>
                  </a:cubicBezTo>
                  <a:cubicBezTo>
                    <a:pt x="38" y="180"/>
                    <a:pt x="29" y="175"/>
                    <a:pt x="20" y="180"/>
                  </a:cubicBezTo>
                  <a:cubicBezTo>
                    <a:pt x="11" y="186"/>
                    <a:pt x="0" y="203"/>
                    <a:pt x="30" y="274"/>
                  </a:cubicBezTo>
                  <a:cubicBezTo>
                    <a:pt x="30" y="274"/>
                    <a:pt x="34" y="281"/>
                    <a:pt x="43" y="282"/>
                  </a:cubicBezTo>
                  <a:cubicBezTo>
                    <a:pt x="43" y="282"/>
                    <a:pt x="74" y="377"/>
                    <a:pt x="96" y="383"/>
                  </a:cubicBezTo>
                  <a:cubicBezTo>
                    <a:pt x="96" y="383"/>
                    <a:pt x="112" y="385"/>
                    <a:pt x="116" y="400"/>
                  </a:cubicBezTo>
                  <a:cubicBezTo>
                    <a:pt x="116" y="400"/>
                    <a:pt x="170" y="408"/>
                    <a:pt x="206" y="37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65"/>
            <p:cNvSpPr>
              <a:spLocks noEditPoints="1"/>
            </p:cNvSpPr>
            <p:nvPr/>
          </p:nvSpPr>
          <p:spPr bwMode="auto">
            <a:xfrm>
              <a:off x="7938" y="4875212"/>
              <a:ext cx="758825" cy="1501775"/>
            </a:xfrm>
            <a:custGeom>
              <a:avLst/>
              <a:gdLst>
                <a:gd name="T0" fmla="*/ 26 w 202"/>
                <a:gd name="T1" fmla="*/ 266 h 400"/>
                <a:gd name="T2" fmla="*/ 39 w 202"/>
                <a:gd name="T3" fmla="*/ 274 h 400"/>
                <a:gd name="T4" fmla="*/ 41 w 202"/>
                <a:gd name="T5" fmla="*/ 282 h 400"/>
                <a:gd name="T6" fmla="*/ 58 w 202"/>
                <a:gd name="T7" fmla="*/ 263 h 400"/>
                <a:gd name="T8" fmla="*/ 90 w 202"/>
                <a:gd name="T9" fmla="*/ 251 h 400"/>
                <a:gd name="T10" fmla="*/ 111 w 202"/>
                <a:gd name="T11" fmla="*/ 235 h 400"/>
                <a:gd name="T12" fmla="*/ 144 w 202"/>
                <a:gd name="T13" fmla="*/ 237 h 400"/>
                <a:gd name="T14" fmla="*/ 144 w 202"/>
                <a:gd name="T15" fmla="*/ 244 h 400"/>
                <a:gd name="T16" fmla="*/ 104 w 202"/>
                <a:gd name="T17" fmla="*/ 251 h 400"/>
                <a:gd name="T18" fmla="*/ 77 w 202"/>
                <a:gd name="T19" fmla="*/ 264 h 400"/>
                <a:gd name="T20" fmla="*/ 44 w 202"/>
                <a:gd name="T21" fmla="*/ 288 h 400"/>
                <a:gd name="T22" fmla="*/ 92 w 202"/>
                <a:gd name="T23" fmla="*/ 375 h 400"/>
                <a:gd name="T24" fmla="*/ 112 w 202"/>
                <a:gd name="T25" fmla="*/ 392 h 400"/>
                <a:gd name="T26" fmla="*/ 202 w 202"/>
                <a:gd name="T27" fmla="*/ 364 h 400"/>
                <a:gd name="T28" fmla="*/ 164 w 202"/>
                <a:gd name="T29" fmla="*/ 201 h 400"/>
                <a:gd name="T30" fmla="*/ 161 w 202"/>
                <a:gd name="T31" fmla="*/ 190 h 400"/>
                <a:gd name="T32" fmla="*/ 151 w 202"/>
                <a:gd name="T33" fmla="*/ 186 h 400"/>
                <a:gd name="T34" fmla="*/ 144 w 202"/>
                <a:gd name="T35" fmla="*/ 186 h 400"/>
                <a:gd name="T36" fmla="*/ 142 w 202"/>
                <a:gd name="T37" fmla="*/ 186 h 400"/>
                <a:gd name="T38" fmla="*/ 108 w 202"/>
                <a:gd name="T39" fmla="*/ 116 h 400"/>
                <a:gd name="T40" fmla="*/ 96 w 202"/>
                <a:gd name="T41" fmla="*/ 0 h 400"/>
                <a:gd name="T42" fmla="*/ 90 w 202"/>
                <a:gd name="T43" fmla="*/ 41 h 400"/>
                <a:gd name="T44" fmla="*/ 101 w 202"/>
                <a:gd name="T45" fmla="*/ 120 h 400"/>
                <a:gd name="T46" fmla="*/ 92 w 202"/>
                <a:gd name="T47" fmla="*/ 111 h 400"/>
                <a:gd name="T48" fmla="*/ 94 w 202"/>
                <a:gd name="T49" fmla="*/ 116 h 400"/>
                <a:gd name="T50" fmla="*/ 106 w 202"/>
                <a:gd name="T51" fmla="*/ 174 h 400"/>
                <a:gd name="T52" fmla="*/ 107 w 202"/>
                <a:gd name="T53" fmla="*/ 181 h 400"/>
                <a:gd name="T54" fmla="*/ 95 w 202"/>
                <a:gd name="T55" fmla="*/ 197 h 400"/>
                <a:gd name="T56" fmla="*/ 77 w 202"/>
                <a:gd name="T57" fmla="*/ 211 h 400"/>
                <a:gd name="T58" fmla="*/ 71 w 202"/>
                <a:gd name="T59" fmla="*/ 198 h 400"/>
                <a:gd name="T60" fmla="*/ 69 w 202"/>
                <a:gd name="T61" fmla="*/ 175 h 400"/>
                <a:gd name="T62" fmla="*/ 71 w 202"/>
                <a:gd name="T63" fmla="*/ 171 h 400"/>
                <a:gd name="T64" fmla="*/ 68 w 202"/>
                <a:gd name="T65" fmla="*/ 143 h 400"/>
                <a:gd name="T66" fmla="*/ 68 w 202"/>
                <a:gd name="T67" fmla="*/ 139 h 400"/>
                <a:gd name="T68" fmla="*/ 65 w 202"/>
                <a:gd name="T69" fmla="*/ 129 h 400"/>
                <a:gd name="T70" fmla="*/ 64 w 202"/>
                <a:gd name="T71" fmla="*/ 151 h 400"/>
                <a:gd name="T72" fmla="*/ 62 w 202"/>
                <a:gd name="T73" fmla="*/ 150 h 400"/>
                <a:gd name="T74" fmla="*/ 66 w 202"/>
                <a:gd name="T75" fmla="*/ 202 h 400"/>
                <a:gd name="T76" fmla="*/ 83 w 202"/>
                <a:gd name="T77" fmla="*/ 231 h 400"/>
                <a:gd name="T78" fmla="*/ 76 w 202"/>
                <a:gd name="T79" fmla="*/ 252 h 400"/>
                <a:gd name="T80" fmla="*/ 66 w 202"/>
                <a:gd name="T81" fmla="*/ 252 h 400"/>
                <a:gd name="T82" fmla="*/ 42 w 202"/>
                <a:gd name="T83" fmla="*/ 154 h 400"/>
                <a:gd name="T84" fmla="*/ 34 w 202"/>
                <a:gd name="T85" fmla="*/ 172 h 400"/>
                <a:gd name="T86" fmla="*/ 29 w 202"/>
                <a:gd name="T87" fmla="*/ 171 h 400"/>
                <a:gd name="T88" fmla="*/ 29 w 202"/>
                <a:gd name="T89" fmla="*/ 172 h 400"/>
                <a:gd name="T90" fmla="*/ 29 w 202"/>
                <a:gd name="T91" fmla="*/ 177 h 400"/>
                <a:gd name="T92" fmla="*/ 29 w 202"/>
                <a:gd name="T93" fmla="*/ 179 h 400"/>
                <a:gd name="T94" fmla="*/ 47 w 202"/>
                <a:gd name="T95" fmla="*/ 246 h 400"/>
                <a:gd name="T96" fmla="*/ 35 w 202"/>
                <a:gd name="T97" fmla="*/ 257 h 400"/>
                <a:gd name="T98" fmla="*/ 13 w 202"/>
                <a:gd name="T99" fmla="*/ 175 h 400"/>
                <a:gd name="T100" fmla="*/ 26 w 202"/>
                <a:gd name="T101" fmla="*/ 266 h 400"/>
                <a:gd name="T102" fmla="*/ 177 w 202"/>
                <a:gd name="T103" fmla="*/ 346 h 400"/>
                <a:gd name="T104" fmla="*/ 133 w 202"/>
                <a:gd name="T105" fmla="*/ 348 h 400"/>
                <a:gd name="T106" fmla="*/ 132 w 202"/>
                <a:gd name="T107" fmla="*/ 352 h 400"/>
                <a:gd name="T108" fmla="*/ 97 w 202"/>
                <a:gd name="T109" fmla="*/ 362 h 400"/>
                <a:gd name="T110" fmla="*/ 70 w 202"/>
                <a:gd name="T111" fmla="*/ 323 h 400"/>
                <a:gd name="T112" fmla="*/ 79 w 202"/>
                <a:gd name="T113" fmla="*/ 279 h 400"/>
                <a:gd name="T114" fmla="*/ 107 w 202"/>
                <a:gd name="T115" fmla="*/ 276 h 400"/>
                <a:gd name="T116" fmla="*/ 122 w 202"/>
                <a:gd name="T117" fmla="*/ 263 h 400"/>
                <a:gd name="T118" fmla="*/ 127 w 202"/>
                <a:gd name="T119" fmla="*/ 279 h 400"/>
                <a:gd name="T120" fmla="*/ 124 w 202"/>
                <a:gd name="T121" fmla="*/ 319 h 400"/>
                <a:gd name="T122" fmla="*/ 172 w 202"/>
                <a:gd name="T123" fmla="*/ 330 h 400"/>
                <a:gd name="T124" fmla="*/ 177 w 202"/>
                <a:gd name="T125" fmla="*/ 34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400">
                  <a:moveTo>
                    <a:pt x="26" y="266"/>
                  </a:moveTo>
                  <a:cubicBezTo>
                    <a:pt x="26" y="266"/>
                    <a:pt x="30" y="273"/>
                    <a:pt x="39" y="274"/>
                  </a:cubicBezTo>
                  <a:cubicBezTo>
                    <a:pt x="39" y="274"/>
                    <a:pt x="40" y="277"/>
                    <a:pt x="41" y="282"/>
                  </a:cubicBezTo>
                  <a:cubicBezTo>
                    <a:pt x="47" y="276"/>
                    <a:pt x="51" y="269"/>
                    <a:pt x="58" y="263"/>
                  </a:cubicBezTo>
                  <a:cubicBezTo>
                    <a:pt x="68" y="256"/>
                    <a:pt x="80" y="256"/>
                    <a:pt x="90" y="251"/>
                  </a:cubicBezTo>
                  <a:cubicBezTo>
                    <a:pt x="98" y="247"/>
                    <a:pt x="103" y="237"/>
                    <a:pt x="111" y="235"/>
                  </a:cubicBezTo>
                  <a:cubicBezTo>
                    <a:pt x="122" y="232"/>
                    <a:pt x="133" y="236"/>
                    <a:pt x="144" y="237"/>
                  </a:cubicBezTo>
                  <a:cubicBezTo>
                    <a:pt x="149" y="237"/>
                    <a:pt x="149" y="245"/>
                    <a:pt x="144" y="244"/>
                  </a:cubicBezTo>
                  <a:cubicBezTo>
                    <a:pt x="130" y="243"/>
                    <a:pt x="116" y="238"/>
                    <a:pt x="104" y="251"/>
                  </a:cubicBezTo>
                  <a:cubicBezTo>
                    <a:pt x="97" y="258"/>
                    <a:pt x="87" y="261"/>
                    <a:pt x="77" y="264"/>
                  </a:cubicBezTo>
                  <a:cubicBezTo>
                    <a:pt x="62" y="267"/>
                    <a:pt x="54" y="280"/>
                    <a:pt x="44" y="288"/>
                  </a:cubicBezTo>
                  <a:cubicBezTo>
                    <a:pt x="53" y="315"/>
                    <a:pt x="76" y="370"/>
                    <a:pt x="92" y="375"/>
                  </a:cubicBezTo>
                  <a:cubicBezTo>
                    <a:pt x="92" y="375"/>
                    <a:pt x="108" y="377"/>
                    <a:pt x="112" y="392"/>
                  </a:cubicBezTo>
                  <a:cubicBezTo>
                    <a:pt x="112" y="392"/>
                    <a:pt x="166" y="400"/>
                    <a:pt x="202" y="364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64" y="201"/>
                    <a:pt x="162" y="197"/>
                    <a:pt x="161" y="190"/>
                  </a:cubicBezTo>
                  <a:cubicBezTo>
                    <a:pt x="157" y="189"/>
                    <a:pt x="154" y="188"/>
                    <a:pt x="151" y="186"/>
                  </a:cubicBezTo>
                  <a:cubicBezTo>
                    <a:pt x="149" y="187"/>
                    <a:pt x="146" y="187"/>
                    <a:pt x="144" y="186"/>
                  </a:cubicBezTo>
                  <a:cubicBezTo>
                    <a:pt x="143" y="186"/>
                    <a:pt x="142" y="186"/>
                    <a:pt x="142" y="186"/>
                  </a:cubicBezTo>
                  <a:cubicBezTo>
                    <a:pt x="112" y="182"/>
                    <a:pt x="111" y="138"/>
                    <a:pt x="108" y="116"/>
                  </a:cubicBezTo>
                  <a:cubicBezTo>
                    <a:pt x="102" y="75"/>
                    <a:pt x="93" y="42"/>
                    <a:pt x="96" y="0"/>
                  </a:cubicBezTo>
                  <a:cubicBezTo>
                    <a:pt x="85" y="12"/>
                    <a:pt x="90" y="41"/>
                    <a:pt x="90" y="41"/>
                  </a:cubicBezTo>
                  <a:cubicBezTo>
                    <a:pt x="90" y="41"/>
                    <a:pt x="93" y="91"/>
                    <a:pt x="101" y="120"/>
                  </a:cubicBezTo>
                  <a:cubicBezTo>
                    <a:pt x="101" y="120"/>
                    <a:pt x="99" y="113"/>
                    <a:pt x="92" y="111"/>
                  </a:cubicBezTo>
                  <a:cubicBezTo>
                    <a:pt x="93" y="112"/>
                    <a:pt x="94" y="114"/>
                    <a:pt x="94" y="116"/>
                  </a:cubicBezTo>
                  <a:cubicBezTo>
                    <a:pt x="97" y="135"/>
                    <a:pt x="101" y="155"/>
                    <a:pt x="106" y="174"/>
                  </a:cubicBezTo>
                  <a:cubicBezTo>
                    <a:pt x="107" y="177"/>
                    <a:pt x="107" y="179"/>
                    <a:pt x="107" y="181"/>
                  </a:cubicBezTo>
                  <a:cubicBezTo>
                    <a:pt x="107" y="189"/>
                    <a:pt x="102" y="196"/>
                    <a:pt x="95" y="197"/>
                  </a:cubicBezTo>
                  <a:cubicBezTo>
                    <a:pt x="93" y="206"/>
                    <a:pt x="86" y="215"/>
                    <a:pt x="77" y="211"/>
                  </a:cubicBezTo>
                  <a:cubicBezTo>
                    <a:pt x="73" y="209"/>
                    <a:pt x="72" y="202"/>
                    <a:pt x="71" y="198"/>
                  </a:cubicBezTo>
                  <a:cubicBezTo>
                    <a:pt x="69" y="191"/>
                    <a:pt x="70" y="182"/>
                    <a:pt x="69" y="175"/>
                  </a:cubicBezTo>
                  <a:cubicBezTo>
                    <a:pt x="69" y="173"/>
                    <a:pt x="70" y="172"/>
                    <a:pt x="71" y="171"/>
                  </a:cubicBezTo>
                  <a:cubicBezTo>
                    <a:pt x="69" y="162"/>
                    <a:pt x="69" y="152"/>
                    <a:pt x="68" y="143"/>
                  </a:cubicBezTo>
                  <a:cubicBezTo>
                    <a:pt x="68" y="142"/>
                    <a:pt x="68" y="140"/>
                    <a:pt x="68" y="139"/>
                  </a:cubicBezTo>
                  <a:cubicBezTo>
                    <a:pt x="67" y="136"/>
                    <a:pt x="66" y="133"/>
                    <a:pt x="65" y="129"/>
                  </a:cubicBezTo>
                  <a:cubicBezTo>
                    <a:pt x="63" y="140"/>
                    <a:pt x="64" y="151"/>
                    <a:pt x="64" y="151"/>
                  </a:cubicBezTo>
                  <a:cubicBezTo>
                    <a:pt x="64" y="151"/>
                    <a:pt x="63" y="151"/>
                    <a:pt x="62" y="150"/>
                  </a:cubicBezTo>
                  <a:cubicBezTo>
                    <a:pt x="64" y="167"/>
                    <a:pt x="62" y="185"/>
                    <a:pt x="66" y="202"/>
                  </a:cubicBezTo>
                  <a:cubicBezTo>
                    <a:pt x="68" y="215"/>
                    <a:pt x="75" y="221"/>
                    <a:pt x="83" y="231"/>
                  </a:cubicBezTo>
                  <a:cubicBezTo>
                    <a:pt x="91" y="241"/>
                    <a:pt x="88" y="252"/>
                    <a:pt x="76" y="252"/>
                  </a:cubicBezTo>
                  <a:cubicBezTo>
                    <a:pt x="73" y="255"/>
                    <a:pt x="69" y="255"/>
                    <a:pt x="66" y="252"/>
                  </a:cubicBezTo>
                  <a:cubicBezTo>
                    <a:pt x="40" y="226"/>
                    <a:pt x="38" y="188"/>
                    <a:pt x="42" y="154"/>
                  </a:cubicBezTo>
                  <a:cubicBezTo>
                    <a:pt x="36" y="161"/>
                    <a:pt x="34" y="172"/>
                    <a:pt x="34" y="172"/>
                  </a:cubicBezTo>
                  <a:cubicBezTo>
                    <a:pt x="34" y="172"/>
                    <a:pt x="32" y="171"/>
                    <a:pt x="29" y="171"/>
                  </a:cubicBezTo>
                  <a:cubicBezTo>
                    <a:pt x="29" y="171"/>
                    <a:pt x="29" y="171"/>
                    <a:pt x="29" y="172"/>
                  </a:cubicBezTo>
                  <a:cubicBezTo>
                    <a:pt x="29" y="174"/>
                    <a:pt x="29" y="175"/>
                    <a:pt x="29" y="177"/>
                  </a:cubicBezTo>
                  <a:cubicBezTo>
                    <a:pt x="29" y="178"/>
                    <a:pt x="29" y="178"/>
                    <a:pt x="29" y="179"/>
                  </a:cubicBezTo>
                  <a:cubicBezTo>
                    <a:pt x="31" y="203"/>
                    <a:pt x="37" y="225"/>
                    <a:pt x="47" y="246"/>
                  </a:cubicBezTo>
                  <a:cubicBezTo>
                    <a:pt x="51" y="254"/>
                    <a:pt x="42" y="264"/>
                    <a:pt x="35" y="257"/>
                  </a:cubicBezTo>
                  <a:cubicBezTo>
                    <a:pt x="15" y="235"/>
                    <a:pt x="12" y="204"/>
                    <a:pt x="13" y="175"/>
                  </a:cubicBezTo>
                  <a:cubicBezTo>
                    <a:pt x="5" y="183"/>
                    <a:pt x="0" y="204"/>
                    <a:pt x="26" y="266"/>
                  </a:cubicBezTo>
                  <a:close/>
                  <a:moveTo>
                    <a:pt x="177" y="346"/>
                  </a:moveTo>
                  <a:cubicBezTo>
                    <a:pt x="163" y="352"/>
                    <a:pt x="146" y="353"/>
                    <a:pt x="133" y="348"/>
                  </a:cubicBezTo>
                  <a:cubicBezTo>
                    <a:pt x="133" y="349"/>
                    <a:pt x="133" y="351"/>
                    <a:pt x="132" y="352"/>
                  </a:cubicBezTo>
                  <a:cubicBezTo>
                    <a:pt x="125" y="365"/>
                    <a:pt x="110" y="367"/>
                    <a:pt x="97" y="362"/>
                  </a:cubicBezTo>
                  <a:cubicBezTo>
                    <a:pt x="81" y="357"/>
                    <a:pt x="74" y="338"/>
                    <a:pt x="70" y="323"/>
                  </a:cubicBezTo>
                  <a:cubicBezTo>
                    <a:pt x="67" y="307"/>
                    <a:pt x="67" y="291"/>
                    <a:pt x="79" y="279"/>
                  </a:cubicBezTo>
                  <a:cubicBezTo>
                    <a:pt x="87" y="271"/>
                    <a:pt x="99" y="269"/>
                    <a:pt x="107" y="276"/>
                  </a:cubicBezTo>
                  <a:cubicBezTo>
                    <a:pt x="110" y="270"/>
                    <a:pt x="115" y="265"/>
                    <a:pt x="122" y="263"/>
                  </a:cubicBezTo>
                  <a:cubicBezTo>
                    <a:pt x="132" y="259"/>
                    <a:pt x="137" y="275"/>
                    <a:pt x="127" y="279"/>
                  </a:cubicBezTo>
                  <a:cubicBezTo>
                    <a:pt x="114" y="283"/>
                    <a:pt x="120" y="310"/>
                    <a:pt x="124" y="319"/>
                  </a:cubicBezTo>
                  <a:cubicBezTo>
                    <a:pt x="131" y="339"/>
                    <a:pt x="156" y="337"/>
                    <a:pt x="172" y="330"/>
                  </a:cubicBezTo>
                  <a:cubicBezTo>
                    <a:pt x="182" y="326"/>
                    <a:pt x="186" y="342"/>
                    <a:pt x="177" y="34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66"/>
            <p:cNvSpPr/>
            <p:nvPr/>
          </p:nvSpPr>
          <p:spPr bwMode="auto">
            <a:xfrm>
              <a:off x="274638" y="5592762"/>
              <a:ext cx="533400" cy="668338"/>
            </a:xfrm>
            <a:custGeom>
              <a:avLst/>
              <a:gdLst>
                <a:gd name="T0" fmla="*/ 54 w 142"/>
                <a:gd name="T1" fmla="*/ 153 h 178"/>
                <a:gd name="T2" fmla="*/ 141 w 142"/>
                <a:gd name="T3" fmla="*/ 126 h 178"/>
                <a:gd name="T4" fmla="*/ 108 w 142"/>
                <a:gd name="T5" fmla="*/ 19 h 178"/>
                <a:gd name="T6" fmla="*/ 47 w 142"/>
                <a:gd name="T7" fmla="*/ 8 h 178"/>
                <a:gd name="T8" fmla="*/ 24 w 142"/>
                <a:gd name="T9" fmla="*/ 12 h 178"/>
                <a:gd name="T10" fmla="*/ 80 w 142"/>
                <a:gd name="T11" fmla="*/ 52 h 178"/>
                <a:gd name="T12" fmla="*/ 54 w 142"/>
                <a:gd name="T13" fmla="*/ 15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78">
                  <a:moveTo>
                    <a:pt x="54" y="153"/>
                  </a:moveTo>
                  <a:cubicBezTo>
                    <a:pt x="54" y="153"/>
                    <a:pt x="122" y="178"/>
                    <a:pt x="141" y="126"/>
                  </a:cubicBezTo>
                  <a:cubicBezTo>
                    <a:pt x="141" y="126"/>
                    <a:pt x="142" y="42"/>
                    <a:pt x="108" y="19"/>
                  </a:cubicBezTo>
                  <a:cubicBezTo>
                    <a:pt x="108" y="19"/>
                    <a:pt x="61" y="16"/>
                    <a:pt x="47" y="8"/>
                  </a:cubicBezTo>
                  <a:cubicBezTo>
                    <a:pt x="33" y="0"/>
                    <a:pt x="27" y="5"/>
                    <a:pt x="24" y="12"/>
                  </a:cubicBezTo>
                  <a:cubicBezTo>
                    <a:pt x="20" y="18"/>
                    <a:pt x="48" y="60"/>
                    <a:pt x="80" y="52"/>
                  </a:cubicBezTo>
                  <a:cubicBezTo>
                    <a:pt x="80" y="52"/>
                    <a:pt x="0" y="96"/>
                    <a:pt x="54" y="15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67"/>
            <p:cNvSpPr/>
            <p:nvPr/>
          </p:nvSpPr>
          <p:spPr bwMode="auto">
            <a:xfrm>
              <a:off x="398463" y="5670550"/>
              <a:ext cx="404813" cy="525463"/>
            </a:xfrm>
            <a:custGeom>
              <a:avLst/>
              <a:gdLst>
                <a:gd name="T0" fmla="*/ 38 w 108"/>
                <a:gd name="T1" fmla="*/ 132 h 140"/>
                <a:gd name="T2" fmla="*/ 37 w 108"/>
                <a:gd name="T3" fmla="*/ 62 h 140"/>
                <a:gd name="T4" fmla="*/ 38 w 108"/>
                <a:gd name="T5" fmla="*/ 49 h 140"/>
                <a:gd name="T6" fmla="*/ 47 w 108"/>
                <a:gd name="T7" fmla="*/ 41 h 140"/>
                <a:gd name="T8" fmla="*/ 43 w 108"/>
                <a:gd name="T9" fmla="*/ 26 h 140"/>
                <a:gd name="T10" fmla="*/ 39 w 108"/>
                <a:gd name="T11" fmla="*/ 24 h 140"/>
                <a:gd name="T12" fmla="*/ 13 w 108"/>
                <a:gd name="T13" fmla="*/ 23 h 140"/>
                <a:gd name="T14" fmla="*/ 1 w 108"/>
                <a:gd name="T15" fmla="*/ 12 h 140"/>
                <a:gd name="T16" fmla="*/ 1 w 108"/>
                <a:gd name="T17" fmla="*/ 9 h 140"/>
                <a:gd name="T18" fmla="*/ 5 w 108"/>
                <a:gd name="T19" fmla="*/ 1 h 140"/>
                <a:gd name="T20" fmla="*/ 16 w 108"/>
                <a:gd name="T21" fmla="*/ 1 h 140"/>
                <a:gd name="T22" fmla="*/ 19 w 108"/>
                <a:gd name="T23" fmla="*/ 0 h 140"/>
                <a:gd name="T24" fmla="*/ 65 w 108"/>
                <a:gd name="T25" fmla="*/ 15 h 140"/>
                <a:gd name="T26" fmla="*/ 94 w 108"/>
                <a:gd name="T27" fmla="*/ 64 h 140"/>
                <a:gd name="T28" fmla="*/ 108 w 108"/>
                <a:gd name="T29" fmla="*/ 87 h 140"/>
                <a:gd name="T30" fmla="*/ 108 w 108"/>
                <a:gd name="T31" fmla="*/ 105 h 140"/>
                <a:gd name="T32" fmla="*/ 40 w 108"/>
                <a:gd name="T33" fmla="*/ 137 h 140"/>
                <a:gd name="T34" fmla="*/ 38 w 108"/>
                <a:gd name="T35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140">
                  <a:moveTo>
                    <a:pt x="38" y="132"/>
                  </a:moveTo>
                  <a:cubicBezTo>
                    <a:pt x="25" y="114"/>
                    <a:pt x="24" y="80"/>
                    <a:pt x="37" y="62"/>
                  </a:cubicBezTo>
                  <a:cubicBezTo>
                    <a:pt x="40" y="57"/>
                    <a:pt x="40" y="52"/>
                    <a:pt x="38" y="49"/>
                  </a:cubicBezTo>
                  <a:cubicBezTo>
                    <a:pt x="41" y="46"/>
                    <a:pt x="44" y="44"/>
                    <a:pt x="47" y="41"/>
                  </a:cubicBezTo>
                  <a:cubicBezTo>
                    <a:pt x="54" y="36"/>
                    <a:pt x="49" y="26"/>
                    <a:pt x="43" y="26"/>
                  </a:cubicBezTo>
                  <a:cubicBezTo>
                    <a:pt x="42" y="25"/>
                    <a:pt x="41" y="24"/>
                    <a:pt x="39" y="24"/>
                  </a:cubicBezTo>
                  <a:cubicBezTo>
                    <a:pt x="31" y="27"/>
                    <a:pt x="21" y="26"/>
                    <a:pt x="13" y="23"/>
                  </a:cubicBezTo>
                  <a:cubicBezTo>
                    <a:pt x="9" y="19"/>
                    <a:pt x="5" y="16"/>
                    <a:pt x="1" y="12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0" y="5"/>
                    <a:pt x="1" y="3"/>
                    <a:pt x="5" y="1"/>
                  </a:cubicBezTo>
                  <a:cubicBezTo>
                    <a:pt x="9" y="0"/>
                    <a:pt x="13" y="0"/>
                    <a:pt x="16" y="1"/>
                  </a:cubicBezTo>
                  <a:cubicBezTo>
                    <a:pt x="18" y="1"/>
                    <a:pt x="19" y="0"/>
                    <a:pt x="19" y="0"/>
                  </a:cubicBezTo>
                  <a:cubicBezTo>
                    <a:pt x="35" y="4"/>
                    <a:pt x="52" y="7"/>
                    <a:pt x="65" y="15"/>
                  </a:cubicBezTo>
                  <a:cubicBezTo>
                    <a:pt x="81" y="25"/>
                    <a:pt x="87" y="47"/>
                    <a:pt x="94" y="64"/>
                  </a:cubicBezTo>
                  <a:cubicBezTo>
                    <a:pt x="98" y="73"/>
                    <a:pt x="102" y="81"/>
                    <a:pt x="108" y="87"/>
                  </a:cubicBezTo>
                  <a:cubicBezTo>
                    <a:pt x="108" y="98"/>
                    <a:pt x="108" y="105"/>
                    <a:pt x="108" y="105"/>
                  </a:cubicBezTo>
                  <a:cubicBezTo>
                    <a:pt x="95" y="139"/>
                    <a:pt x="61" y="140"/>
                    <a:pt x="40" y="137"/>
                  </a:cubicBezTo>
                  <a:cubicBezTo>
                    <a:pt x="40" y="135"/>
                    <a:pt x="39" y="133"/>
                    <a:pt x="38" y="13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68"/>
            <p:cNvSpPr/>
            <p:nvPr/>
          </p:nvSpPr>
          <p:spPr bwMode="auto">
            <a:xfrm>
              <a:off x="431800" y="5618162"/>
              <a:ext cx="1160463" cy="1449388"/>
            </a:xfrm>
            <a:custGeom>
              <a:avLst/>
              <a:gdLst>
                <a:gd name="T0" fmla="*/ 309 w 309"/>
                <a:gd name="T1" fmla="*/ 57 h 386"/>
                <a:gd name="T2" fmla="*/ 261 w 309"/>
                <a:gd name="T3" fmla="*/ 3 h 386"/>
                <a:gd name="T4" fmla="*/ 195 w 309"/>
                <a:gd name="T5" fmla="*/ 140 h 386"/>
                <a:gd name="T6" fmla="*/ 156 w 309"/>
                <a:gd name="T7" fmla="*/ 284 h 386"/>
                <a:gd name="T8" fmla="*/ 81 w 309"/>
                <a:gd name="T9" fmla="*/ 166 h 386"/>
                <a:gd name="T10" fmla="*/ 0 w 309"/>
                <a:gd name="T11" fmla="*/ 211 h 386"/>
                <a:gd name="T12" fmla="*/ 78 w 309"/>
                <a:gd name="T13" fmla="*/ 348 h 386"/>
                <a:gd name="T14" fmla="*/ 168 w 309"/>
                <a:gd name="T15" fmla="*/ 383 h 386"/>
                <a:gd name="T16" fmla="*/ 309 w 309"/>
                <a:gd name="T17" fmla="*/ 57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386">
                  <a:moveTo>
                    <a:pt x="309" y="57"/>
                  </a:moveTo>
                  <a:cubicBezTo>
                    <a:pt x="309" y="57"/>
                    <a:pt x="297" y="8"/>
                    <a:pt x="261" y="3"/>
                  </a:cubicBezTo>
                  <a:cubicBezTo>
                    <a:pt x="246" y="0"/>
                    <a:pt x="195" y="64"/>
                    <a:pt x="195" y="140"/>
                  </a:cubicBezTo>
                  <a:cubicBezTo>
                    <a:pt x="194" y="224"/>
                    <a:pt x="178" y="277"/>
                    <a:pt x="156" y="284"/>
                  </a:cubicBezTo>
                  <a:cubicBezTo>
                    <a:pt x="117" y="297"/>
                    <a:pt x="81" y="166"/>
                    <a:pt x="81" y="16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1"/>
                    <a:pt x="29" y="297"/>
                    <a:pt x="78" y="348"/>
                  </a:cubicBezTo>
                  <a:cubicBezTo>
                    <a:pt x="103" y="373"/>
                    <a:pt x="147" y="386"/>
                    <a:pt x="168" y="383"/>
                  </a:cubicBezTo>
                  <a:cubicBezTo>
                    <a:pt x="262" y="372"/>
                    <a:pt x="309" y="57"/>
                    <a:pt x="309" y="5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569"/>
            <p:cNvSpPr/>
            <p:nvPr/>
          </p:nvSpPr>
          <p:spPr bwMode="auto">
            <a:xfrm>
              <a:off x="431800" y="5622925"/>
              <a:ext cx="1160463" cy="1444625"/>
            </a:xfrm>
            <a:custGeom>
              <a:avLst/>
              <a:gdLst>
                <a:gd name="T0" fmla="*/ 261 w 309"/>
                <a:gd name="T1" fmla="*/ 2 h 385"/>
                <a:gd name="T2" fmla="*/ 215 w 309"/>
                <a:gd name="T3" fmla="*/ 56 h 385"/>
                <a:gd name="T4" fmla="*/ 242 w 309"/>
                <a:gd name="T5" fmla="*/ 80 h 385"/>
                <a:gd name="T6" fmla="*/ 236 w 309"/>
                <a:gd name="T7" fmla="*/ 219 h 385"/>
                <a:gd name="T8" fmla="*/ 161 w 309"/>
                <a:gd name="T9" fmla="*/ 346 h 385"/>
                <a:gd name="T10" fmla="*/ 30 w 309"/>
                <a:gd name="T11" fmla="*/ 193 h 385"/>
                <a:gd name="T12" fmla="*/ 0 w 309"/>
                <a:gd name="T13" fmla="*/ 210 h 385"/>
                <a:gd name="T14" fmla="*/ 78 w 309"/>
                <a:gd name="T15" fmla="*/ 347 h 385"/>
                <a:gd name="T16" fmla="*/ 168 w 309"/>
                <a:gd name="T17" fmla="*/ 382 h 385"/>
                <a:gd name="T18" fmla="*/ 309 w 309"/>
                <a:gd name="T19" fmla="*/ 56 h 385"/>
                <a:gd name="T20" fmla="*/ 261 w 309"/>
                <a:gd name="T21" fmla="*/ 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9" h="385">
                  <a:moveTo>
                    <a:pt x="261" y="2"/>
                  </a:moveTo>
                  <a:cubicBezTo>
                    <a:pt x="252" y="0"/>
                    <a:pt x="231" y="22"/>
                    <a:pt x="215" y="56"/>
                  </a:cubicBezTo>
                  <a:cubicBezTo>
                    <a:pt x="226" y="59"/>
                    <a:pt x="236" y="67"/>
                    <a:pt x="242" y="80"/>
                  </a:cubicBezTo>
                  <a:cubicBezTo>
                    <a:pt x="262" y="121"/>
                    <a:pt x="239" y="176"/>
                    <a:pt x="236" y="219"/>
                  </a:cubicBezTo>
                  <a:cubicBezTo>
                    <a:pt x="234" y="267"/>
                    <a:pt x="220" y="338"/>
                    <a:pt x="161" y="346"/>
                  </a:cubicBezTo>
                  <a:cubicBezTo>
                    <a:pt x="88" y="356"/>
                    <a:pt x="48" y="259"/>
                    <a:pt x="30" y="193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29" y="296"/>
                    <a:pt x="78" y="347"/>
                  </a:cubicBezTo>
                  <a:cubicBezTo>
                    <a:pt x="103" y="372"/>
                    <a:pt x="147" y="385"/>
                    <a:pt x="168" y="382"/>
                  </a:cubicBezTo>
                  <a:cubicBezTo>
                    <a:pt x="262" y="371"/>
                    <a:pt x="309" y="56"/>
                    <a:pt x="309" y="56"/>
                  </a:cubicBezTo>
                  <a:cubicBezTo>
                    <a:pt x="309" y="56"/>
                    <a:pt x="297" y="7"/>
                    <a:pt x="261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70"/>
            <p:cNvSpPr/>
            <p:nvPr/>
          </p:nvSpPr>
          <p:spPr bwMode="auto">
            <a:xfrm>
              <a:off x="365125" y="6167437"/>
              <a:ext cx="434975" cy="284163"/>
            </a:xfrm>
            <a:custGeom>
              <a:avLst/>
              <a:gdLst>
                <a:gd name="T0" fmla="*/ 103 w 116"/>
                <a:gd name="T1" fmla="*/ 0 h 76"/>
                <a:gd name="T2" fmla="*/ 116 w 116"/>
                <a:gd name="T3" fmla="*/ 30 h 76"/>
                <a:gd name="T4" fmla="*/ 13 w 116"/>
                <a:gd name="T5" fmla="*/ 76 h 76"/>
                <a:gd name="T6" fmla="*/ 0 w 116"/>
                <a:gd name="T7" fmla="*/ 47 h 76"/>
                <a:gd name="T8" fmla="*/ 103 w 11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6">
                  <a:moveTo>
                    <a:pt x="103" y="0"/>
                  </a:moveTo>
                  <a:cubicBezTo>
                    <a:pt x="116" y="30"/>
                    <a:pt x="116" y="30"/>
                    <a:pt x="116" y="30"/>
                  </a:cubicBezTo>
                  <a:cubicBezTo>
                    <a:pt x="116" y="30"/>
                    <a:pt x="73" y="72"/>
                    <a:pt x="13" y="76"/>
                  </a:cubicBezTo>
                  <a:cubicBezTo>
                    <a:pt x="0" y="47"/>
                    <a:pt x="0" y="47"/>
                    <a:pt x="0" y="47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71"/>
            <p:cNvSpPr/>
            <p:nvPr/>
          </p:nvSpPr>
          <p:spPr bwMode="auto">
            <a:xfrm>
              <a:off x="1427163" y="7394575"/>
              <a:ext cx="1317625" cy="2520950"/>
            </a:xfrm>
            <a:custGeom>
              <a:avLst/>
              <a:gdLst>
                <a:gd name="T0" fmla="*/ 18 w 351"/>
                <a:gd name="T1" fmla="*/ 1 h 672"/>
                <a:gd name="T2" fmla="*/ 94 w 351"/>
                <a:gd name="T3" fmla="*/ 184 h 672"/>
                <a:gd name="T4" fmla="*/ 90 w 351"/>
                <a:gd name="T5" fmla="*/ 643 h 672"/>
                <a:gd name="T6" fmla="*/ 163 w 351"/>
                <a:gd name="T7" fmla="*/ 672 h 672"/>
                <a:gd name="T8" fmla="*/ 160 w 351"/>
                <a:gd name="T9" fmla="*/ 203 h 672"/>
                <a:gd name="T10" fmla="*/ 206 w 351"/>
                <a:gd name="T11" fmla="*/ 200 h 672"/>
                <a:gd name="T12" fmla="*/ 239 w 351"/>
                <a:gd name="T13" fmla="*/ 657 h 672"/>
                <a:gd name="T14" fmla="*/ 290 w 351"/>
                <a:gd name="T15" fmla="*/ 618 h 672"/>
                <a:gd name="T16" fmla="*/ 323 w 351"/>
                <a:gd name="T17" fmla="*/ 586 h 672"/>
                <a:gd name="T18" fmla="*/ 269 w 351"/>
                <a:gd name="T19" fmla="*/ 192 h 672"/>
                <a:gd name="T20" fmla="*/ 324 w 351"/>
                <a:gd name="T21" fmla="*/ 0 h 672"/>
                <a:gd name="T22" fmla="*/ 18 w 351"/>
                <a:gd name="T23" fmla="*/ 1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672">
                  <a:moveTo>
                    <a:pt x="18" y="1"/>
                  </a:moveTo>
                  <a:cubicBezTo>
                    <a:pt x="18" y="1"/>
                    <a:pt x="0" y="165"/>
                    <a:pt x="94" y="184"/>
                  </a:cubicBezTo>
                  <a:cubicBezTo>
                    <a:pt x="90" y="643"/>
                    <a:pt x="90" y="643"/>
                    <a:pt x="90" y="643"/>
                  </a:cubicBezTo>
                  <a:cubicBezTo>
                    <a:pt x="163" y="672"/>
                    <a:pt x="163" y="672"/>
                    <a:pt x="163" y="672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0" y="203"/>
                    <a:pt x="192" y="208"/>
                    <a:pt x="206" y="200"/>
                  </a:cubicBezTo>
                  <a:cubicBezTo>
                    <a:pt x="239" y="657"/>
                    <a:pt x="239" y="657"/>
                    <a:pt x="239" y="657"/>
                  </a:cubicBezTo>
                  <a:cubicBezTo>
                    <a:pt x="290" y="618"/>
                    <a:pt x="290" y="618"/>
                    <a:pt x="290" y="618"/>
                  </a:cubicBezTo>
                  <a:cubicBezTo>
                    <a:pt x="323" y="586"/>
                    <a:pt x="323" y="586"/>
                    <a:pt x="323" y="586"/>
                  </a:cubicBezTo>
                  <a:cubicBezTo>
                    <a:pt x="269" y="192"/>
                    <a:pt x="269" y="192"/>
                    <a:pt x="269" y="192"/>
                  </a:cubicBezTo>
                  <a:cubicBezTo>
                    <a:pt x="269" y="192"/>
                    <a:pt x="351" y="144"/>
                    <a:pt x="324" y="0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72"/>
            <p:cNvSpPr/>
            <p:nvPr/>
          </p:nvSpPr>
          <p:spPr bwMode="auto">
            <a:xfrm>
              <a:off x="1512888" y="7397750"/>
              <a:ext cx="1231900" cy="2517775"/>
            </a:xfrm>
            <a:custGeom>
              <a:avLst/>
              <a:gdLst>
                <a:gd name="T0" fmla="*/ 217 w 328"/>
                <a:gd name="T1" fmla="*/ 236 h 671"/>
                <a:gd name="T2" fmla="*/ 247 w 328"/>
                <a:gd name="T3" fmla="*/ 202 h 671"/>
                <a:gd name="T4" fmla="*/ 246 w 328"/>
                <a:gd name="T5" fmla="*/ 191 h 671"/>
                <a:gd name="T6" fmla="*/ 301 w 328"/>
                <a:gd name="T7" fmla="*/ 0 h 671"/>
                <a:gd name="T8" fmla="*/ 301 w 328"/>
                <a:gd name="T9" fmla="*/ 9 h 671"/>
                <a:gd name="T10" fmla="*/ 138 w 328"/>
                <a:gd name="T11" fmla="*/ 169 h 671"/>
                <a:gd name="T12" fmla="*/ 14 w 328"/>
                <a:gd name="T13" fmla="*/ 109 h 671"/>
                <a:gd name="T14" fmla="*/ 0 w 328"/>
                <a:gd name="T15" fmla="*/ 95 h 671"/>
                <a:gd name="T16" fmla="*/ 71 w 328"/>
                <a:gd name="T17" fmla="*/ 183 h 671"/>
                <a:gd name="T18" fmla="*/ 71 w 328"/>
                <a:gd name="T19" fmla="*/ 198 h 671"/>
                <a:gd name="T20" fmla="*/ 100 w 328"/>
                <a:gd name="T21" fmla="*/ 226 h 671"/>
                <a:gd name="T22" fmla="*/ 103 w 328"/>
                <a:gd name="T23" fmla="*/ 239 h 671"/>
                <a:gd name="T24" fmla="*/ 106 w 328"/>
                <a:gd name="T25" fmla="*/ 254 h 671"/>
                <a:gd name="T26" fmla="*/ 104 w 328"/>
                <a:gd name="T27" fmla="*/ 657 h 671"/>
                <a:gd name="T28" fmla="*/ 140 w 328"/>
                <a:gd name="T29" fmla="*/ 671 h 671"/>
                <a:gd name="T30" fmla="*/ 137 w 328"/>
                <a:gd name="T31" fmla="*/ 202 h 671"/>
                <a:gd name="T32" fmla="*/ 183 w 328"/>
                <a:gd name="T33" fmla="*/ 199 h 671"/>
                <a:gd name="T34" fmla="*/ 216 w 328"/>
                <a:gd name="T35" fmla="*/ 656 h 671"/>
                <a:gd name="T36" fmla="*/ 260 w 328"/>
                <a:gd name="T37" fmla="*/ 622 h 671"/>
                <a:gd name="T38" fmla="*/ 256 w 328"/>
                <a:gd name="T39" fmla="*/ 607 h 671"/>
                <a:gd name="T40" fmla="*/ 217 w 328"/>
                <a:gd name="T41" fmla="*/ 236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8" h="671">
                  <a:moveTo>
                    <a:pt x="217" y="236"/>
                  </a:moveTo>
                  <a:cubicBezTo>
                    <a:pt x="218" y="217"/>
                    <a:pt x="232" y="205"/>
                    <a:pt x="247" y="202"/>
                  </a:cubicBezTo>
                  <a:cubicBezTo>
                    <a:pt x="246" y="191"/>
                    <a:pt x="246" y="191"/>
                    <a:pt x="246" y="191"/>
                  </a:cubicBezTo>
                  <a:cubicBezTo>
                    <a:pt x="246" y="191"/>
                    <a:pt x="328" y="143"/>
                    <a:pt x="301" y="0"/>
                  </a:cubicBezTo>
                  <a:cubicBezTo>
                    <a:pt x="301" y="3"/>
                    <a:pt x="301" y="6"/>
                    <a:pt x="301" y="9"/>
                  </a:cubicBezTo>
                  <a:cubicBezTo>
                    <a:pt x="301" y="97"/>
                    <a:pt x="226" y="170"/>
                    <a:pt x="138" y="169"/>
                  </a:cubicBezTo>
                  <a:cubicBezTo>
                    <a:pt x="88" y="169"/>
                    <a:pt x="44" y="145"/>
                    <a:pt x="14" y="109"/>
                  </a:cubicBezTo>
                  <a:cubicBezTo>
                    <a:pt x="9" y="105"/>
                    <a:pt x="4" y="100"/>
                    <a:pt x="0" y="95"/>
                  </a:cubicBezTo>
                  <a:cubicBezTo>
                    <a:pt x="9" y="135"/>
                    <a:pt x="28" y="174"/>
                    <a:pt x="71" y="183"/>
                  </a:cubicBezTo>
                  <a:cubicBezTo>
                    <a:pt x="71" y="198"/>
                    <a:pt x="71" y="198"/>
                    <a:pt x="71" y="198"/>
                  </a:cubicBezTo>
                  <a:cubicBezTo>
                    <a:pt x="86" y="199"/>
                    <a:pt x="99" y="209"/>
                    <a:pt x="100" y="226"/>
                  </a:cubicBezTo>
                  <a:cubicBezTo>
                    <a:pt x="102" y="230"/>
                    <a:pt x="102" y="235"/>
                    <a:pt x="103" y="239"/>
                  </a:cubicBezTo>
                  <a:cubicBezTo>
                    <a:pt x="104" y="244"/>
                    <a:pt x="106" y="249"/>
                    <a:pt x="106" y="254"/>
                  </a:cubicBezTo>
                  <a:cubicBezTo>
                    <a:pt x="105" y="388"/>
                    <a:pt x="105" y="523"/>
                    <a:pt x="104" y="657"/>
                  </a:cubicBezTo>
                  <a:cubicBezTo>
                    <a:pt x="140" y="671"/>
                    <a:pt x="140" y="671"/>
                    <a:pt x="140" y="671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7" y="202"/>
                    <a:pt x="169" y="207"/>
                    <a:pt x="183" y="199"/>
                  </a:cubicBezTo>
                  <a:cubicBezTo>
                    <a:pt x="216" y="656"/>
                    <a:pt x="216" y="656"/>
                    <a:pt x="216" y="656"/>
                  </a:cubicBezTo>
                  <a:cubicBezTo>
                    <a:pt x="260" y="622"/>
                    <a:pt x="260" y="622"/>
                    <a:pt x="260" y="622"/>
                  </a:cubicBezTo>
                  <a:cubicBezTo>
                    <a:pt x="258" y="618"/>
                    <a:pt x="256" y="613"/>
                    <a:pt x="256" y="607"/>
                  </a:cubicBezTo>
                  <a:cubicBezTo>
                    <a:pt x="249" y="482"/>
                    <a:pt x="211" y="362"/>
                    <a:pt x="217" y="23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573"/>
            <p:cNvSpPr/>
            <p:nvPr/>
          </p:nvSpPr>
          <p:spPr bwMode="auto">
            <a:xfrm>
              <a:off x="1490663" y="7258050"/>
              <a:ext cx="1155700" cy="360363"/>
            </a:xfrm>
            <a:custGeom>
              <a:avLst/>
              <a:gdLst>
                <a:gd name="T0" fmla="*/ 1 w 308"/>
                <a:gd name="T1" fmla="*/ 29 h 96"/>
                <a:gd name="T2" fmla="*/ 0 w 308"/>
                <a:gd name="T3" fmla="*/ 49 h 96"/>
                <a:gd name="T4" fmla="*/ 99 w 308"/>
                <a:gd name="T5" fmla="*/ 50 h 96"/>
                <a:gd name="T6" fmla="*/ 151 w 308"/>
                <a:gd name="T7" fmla="*/ 96 h 96"/>
                <a:gd name="T8" fmla="*/ 200 w 308"/>
                <a:gd name="T9" fmla="*/ 51 h 96"/>
                <a:gd name="T10" fmla="*/ 308 w 308"/>
                <a:gd name="T11" fmla="*/ 43 h 96"/>
                <a:gd name="T12" fmla="*/ 306 w 308"/>
                <a:gd name="T13" fmla="*/ 28 h 96"/>
                <a:gd name="T14" fmla="*/ 1 w 308"/>
                <a:gd name="T1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96">
                  <a:moveTo>
                    <a:pt x="1" y="2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47" y="47"/>
                    <a:pt x="99" y="50"/>
                  </a:cubicBezTo>
                  <a:cubicBezTo>
                    <a:pt x="119" y="51"/>
                    <a:pt x="129" y="95"/>
                    <a:pt x="151" y="96"/>
                  </a:cubicBezTo>
                  <a:cubicBezTo>
                    <a:pt x="173" y="96"/>
                    <a:pt x="180" y="52"/>
                    <a:pt x="200" y="51"/>
                  </a:cubicBezTo>
                  <a:cubicBezTo>
                    <a:pt x="237" y="49"/>
                    <a:pt x="291" y="52"/>
                    <a:pt x="308" y="43"/>
                  </a:cubicBezTo>
                  <a:cubicBezTo>
                    <a:pt x="306" y="28"/>
                    <a:pt x="306" y="28"/>
                    <a:pt x="306" y="28"/>
                  </a:cubicBezTo>
                  <a:cubicBezTo>
                    <a:pt x="306" y="28"/>
                    <a:pt x="134" y="0"/>
                    <a:pt x="1" y="29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74"/>
            <p:cNvSpPr/>
            <p:nvPr/>
          </p:nvSpPr>
          <p:spPr bwMode="auto">
            <a:xfrm>
              <a:off x="866775" y="9409112"/>
              <a:ext cx="1243013" cy="630238"/>
            </a:xfrm>
            <a:custGeom>
              <a:avLst/>
              <a:gdLst>
                <a:gd name="T0" fmla="*/ 36 w 331"/>
                <a:gd name="T1" fmla="*/ 166 h 168"/>
                <a:gd name="T2" fmla="*/ 317 w 331"/>
                <a:gd name="T3" fmla="*/ 146 h 168"/>
                <a:gd name="T4" fmla="*/ 166 w 331"/>
                <a:gd name="T5" fmla="*/ 3 h 168"/>
                <a:gd name="T6" fmla="*/ 36 w 331"/>
                <a:gd name="T7" fmla="*/ 16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1" h="168">
                  <a:moveTo>
                    <a:pt x="36" y="166"/>
                  </a:moveTo>
                  <a:cubicBezTo>
                    <a:pt x="36" y="166"/>
                    <a:pt x="249" y="168"/>
                    <a:pt x="317" y="146"/>
                  </a:cubicBezTo>
                  <a:cubicBezTo>
                    <a:pt x="317" y="146"/>
                    <a:pt x="331" y="7"/>
                    <a:pt x="166" y="3"/>
                  </a:cubicBezTo>
                  <a:cubicBezTo>
                    <a:pt x="0" y="0"/>
                    <a:pt x="6" y="156"/>
                    <a:pt x="36" y="166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575"/>
            <p:cNvSpPr/>
            <p:nvPr/>
          </p:nvSpPr>
          <p:spPr bwMode="auto">
            <a:xfrm>
              <a:off x="965200" y="9417050"/>
              <a:ext cx="982663" cy="539750"/>
            </a:xfrm>
            <a:custGeom>
              <a:avLst/>
              <a:gdLst>
                <a:gd name="T0" fmla="*/ 262 w 262"/>
                <a:gd name="T1" fmla="*/ 50 h 144"/>
                <a:gd name="T2" fmla="*/ 140 w 262"/>
                <a:gd name="T3" fmla="*/ 1 h 144"/>
                <a:gd name="T4" fmla="*/ 0 w 262"/>
                <a:gd name="T5" fmla="*/ 82 h 144"/>
                <a:gd name="T6" fmla="*/ 262 w 262"/>
                <a:gd name="T7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144">
                  <a:moveTo>
                    <a:pt x="262" y="50"/>
                  </a:moveTo>
                  <a:cubicBezTo>
                    <a:pt x="240" y="24"/>
                    <a:pt x="203" y="3"/>
                    <a:pt x="140" y="1"/>
                  </a:cubicBezTo>
                  <a:cubicBezTo>
                    <a:pt x="54" y="0"/>
                    <a:pt x="14" y="41"/>
                    <a:pt x="0" y="82"/>
                  </a:cubicBezTo>
                  <a:cubicBezTo>
                    <a:pt x="47" y="144"/>
                    <a:pt x="241" y="134"/>
                    <a:pt x="262" y="5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576"/>
            <p:cNvSpPr/>
            <p:nvPr/>
          </p:nvSpPr>
          <p:spPr bwMode="auto">
            <a:xfrm>
              <a:off x="1182688" y="9532937"/>
              <a:ext cx="161925" cy="85725"/>
            </a:xfrm>
            <a:custGeom>
              <a:avLst/>
              <a:gdLst>
                <a:gd name="T0" fmla="*/ 43 w 43"/>
                <a:gd name="T1" fmla="*/ 12 h 23"/>
                <a:gd name="T2" fmla="*/ 22 w 43"/>
                <a:gd name="T3" fmla="*/ 23 h 23"/>
                <a:gd name="T4" fmla="*/ 0 w 43"/>
                <a:gd name="T5" fmla="*/ 12 h 23"/>
                <a:gd name="T6" fmla="*/ 22 w 43"/>
                <a:gd name="T7" fmla="*/ 0 h 23"/>
                <a:gd name="T8" fmla="*/ 43 w 43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23">
                  <a:moveTo>
                    <a:pt x="43" y="12"/>
                  </a:moveTo>
                  <a:cubicBezTo>
                    <a:pt x="43" y="18"/>
                    <a:pt x="34" y="23"/>
                    <a:pt x="22" y="23"/>
                  </a:cubicBezTo>
                  <a:cubicBezTo>
                    <a:pt x="10" y="23"/>
                    <a:pt x="0" y="18"/>
                    <a:pt x="0" y="12"/>
                  </a:cubicBezTo>
                  <a:cubicBezTo>
                    <a:pt x="0" y="5"/>
                    <a:pt x="10" y="0"/>
                    <a:pt x="22" y="0"/>
                  </a:cubicBezTo>
                  <a:cubicBezTo>
                    <a:pt x="34" y="1"/>
                    <a:pt x="43" y="6"/>
                    <a:pt x="43" y="12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77"/>
            <p:cNvSpPr/>
            <p:nvPr/>
          </p:nvSpPr>
          <p:spPr bwMode="auto">
            <a:xfrm>
              <a:off x="2236788" y="9409112"/>
              <a:ext cx="1243013" cy="630238"/>
            </a:xfrm>
            <a:custGeom>
              <a:avLst/>
              <a:gdLst>
                <a:gd name="T0" fmla="*/ 295 w 331"/>
                <a:gd name="T1" fmla="*/ 166 h 168"/>
                <a:gd name="T2" fmla="*/ 14 w 331"/>
                <a:gd name="T3" fmla="*/ 146 h 168"/>
                <a:gd name="T4" fmla="*/ 165 w 331"/>
                <a:gd name="T5" fmla="*/ 3 h 168"/>
                <a:gd name="T6" fmla="*/ 295 w 331"/>
                <a:gd name="T7" fmla="*/ 16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1" h="168">
                  <a:moveTo>
                    <a:pt x="295" y="166"/>
                  </a:moveTo>
                  <a:cubicBezTo>
                    <a:pt x="295" y="166"/>
                    <a:pt x="82" y="168"/>
                    <a:pt x="14" y="146"/>
                  </a:cubicBezTo>
                  <a:cubicBezTo>
                    <a:pt x="14" y="146"/>
                    <a:pt x="0" y="7"/>
                    <a:pt x="165" y="3"/>
                  </a:cubicBezTo>
                  <a:cubicBezTo>
                    <a:pt x="331" y="0"/>
                    <a:pt x="325" y="156"/>
                    <a:pt x="295" y="166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78"/>
            <p:cNvSpPr/>
            <p:nvPr/>
          </p:nvSpPr>
          <p:spPr bwMode="auto">
            <a:xfrm>
              <a:off x="2398713" y="9417050"/>
              <a:ext cx="984250" cy="539750"/>
            </a:xfrm>
            <a:custGeom>
              <a:avLst/>
              <a:gdLst>
                <a:gd name="T0" fmla="*/ 0 w 262"/>
                <a:gd name="T1" fmla="*/ 50 h 144"/>
                <a:gd name="T2" fmla="*/ 122 w 262"/>
                <a:gd name="T3" fmla="*/ 1 h 144"/>
                <a:gd name="T4" fmla="*/ 262 w 262"/>
                <a:gd name="T5" fmla="*/ 82 h 144"/>
                <a:gd name="T6" fmla="*/ 0 w 262"/>
                <a:gd name="T7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144">
                  <a:moveTo>
                    <a:pt x="0" y="50"/>
                  </a:moveTo>
                  <a:cubicBezTo>
                    <a:pt x="22" y="24"/>
                    <a:pt x="59" y="3"/>
                    <a:pt x="122" y="1"/>
                  </a:cubicBezTo>
                  <a:cubicBezTo>
                    <a:pt x="208" y="0"/>
                    <a:pt x="248" y="41"/>
                    <a:pt x="262" y="82"/>
                  </a:cubicBezTo>
                  <a:cubicBezTo>
                    <a:pt x="215" y="144"/>
                    <a:pt x="21" y="134"/>
                    <a:pt x="0" y="5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579"/>
            <p:cNvSpPr/>
            <p:nvPr/>
          </p:nvSpPr>
          <p:spPr bwMode="auto">
            <a:xfrm>
              <a:off x="2998788" y="9532937"/>
              <a:ext cx="165100" cy="85725"/>
            </a:xfrm>
            <a:custGeom>
              <a:avLst/>
              <a:gdLst>
                <a:gd name="T0" fmla="*/ 1 w 44"/>
                <a:gd name="T1" fmla="*/ 12 h 23"/>
                <a:gd name="T2" fmla="*/ 22 w 44"/>
                <a:gd name="T3" fmla="*/ 23 h 23"/>
                <a:gd name="T4" fmla="*/ 44 w 44"/>
                <a:gd name="T5" fmla="*/ 12 h 23"/>
                <a:gd name="T6" fmla="*/ 22 w 44"/>
                <a:gd name="T7" fmla="*/ 0 h 23"/>
                <a:gd name="T8" fmla="*/ 1 w 44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3">
                  <a:moveTo>
                    <a:pt x="1" y="12"/>
                  </a:moveTo>
                  <a:cubicBezTo>
                    <a:pt x="1" y="18"/>
                    <a:pt x="10" y="23"/>
                    <a:pt x="22" y="23"/>
                  </a:cubicBezTo>
                  <a:cubicBezTo>
                    <a:pt x="34" y="23"/>
                    <a:pt x="44" y="18"/>
                    <a:pt x="44" y="12"/>
                  </a:cubicBezTo>
                  <a:cubicBezTo>
                    <a:pt x="44" y="5"/>
                    <a:pt x="34" y="0"/>
                    <a:pt x="22" y="0"/>
                  </a:cubicBezTo>
                  <a:cubicBezTo>
                    <a:pt x="10" y="1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80"/>
            <p:cNvSpPr/>
            <p:nvPr/>
          </p:nvSpPr>
          <p:spPr bwMode="auto">
            <a:xfrm>
              <a:off x="2425700" y="5468937"/>
              <a:ext cx="584200" cy="1714500"/>
            </a:xfrm>
            <a:custGeom>
              <a:avLst/>
              <a:gdLst>
                <a:gd name="T0" fmla="*/ 0 w 156"/>
                <a:gd name="T1" fmla="*/ 55 h 457"/>
                <a:gd name="T2" fmla="*/ 76 w 156"/>
                <a:gd name="T3" fmla="*/ 63 h 457"/>
                <a:gd name="T4" fmla="*/ 150 w 156"/>
                <a:gd name="T5" fmla="*/ 298 h 457"/>
                <a:gd name="T6" fmla="*/ 47 w 156"/>
                <a:gd name="T7" fmla="*/ 449 h 457"/>
                <a:gd name="T8" fmla="*/ 0 w 156"/>
                <a:gd name="T9" fmla="*/ 5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57">
                  <a:moveTo>
                    <a:pt x="0" y="55"/>
                  </a:moveTo>
                  <a:cubicBezTo>
                    <a:pt x="0" y="55"/>
                    <a:pt x="37" y="0"/>
                    <a:pt x="76" y="63"/>
                  </a:cubicBezTo>
                  <a:cubicBezTo>
                    <a:pt x="115" y="126"/>
                    <a:pt x="144" y="248"/>
                    <a:pt x="150" y="298"/>
                  </a:cubicBezTo>
                  <a:cubicBezTo>
                    <a:pt x="156" y="349"/>
                    <a:pt x="93" y="457"/>
                    <a:pt x="47" y="449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581"/>
            <p:cNvSpPr/>
            <p:nvPr/>
          </p:nvSpPr>
          <p:spPr bwMode="auto">
            <a:xfrm>
              <a:off x="2420938" y="5570537"/>
              <a:ext cx="588963" cy="1612900"/>
            </a:xfrm>
            <a:custGeom>
              <a:avLst/>
              <a:gdLst>
                <a:gd name="T0" fmla="*/ 77 w 157"/>
                <a:gd name="T1" fmla="*/ 36 h 430"/>
                <a:gd name="T2" fmla="*/ 78 w 157"/>
                <a:gd name="T3" fmla="*/ 38 h 430"/>
                <a:gd name="T4" fmla="*/ 36 w 157"/>
                <a:gd name="T5" fmla="*/ 88 h 430"/>
                <a:gd name="T6" fmla="*/ 40 w 157"/>
                <a:gd name="T7" fmla="*/ 149 h 430"/>
                <a:gd name="T8" fmla="*/ 46 w 157"/>
                <a:gd name="T9" fmla="*/ 212 h 430"/>
                <a:gd name="T10" fmla="*/ 97 w 157"/>
                <a:gd name="T11" fmla="*/ 261 h 430"/>
                <a:gd name="T12" fmla="*/ 68 w 157"/>
                <a:gd name="T13" fmla="*/ 307 h 430"/>
                <a:gd name="T14" fmla="*/ 76 w 157"/>
                <a:gd name="T15" fmla="*/ 390 h 430"/>
                <a:gd name="T16" fmla="*/ 109 w 157"/>
                <a:gd name="T17" fmla="*/ 361 h 430"/>
                <a:gd name="T18" fmla="*/ 126 w 157"/>
                <a:gd name="T19" fmla="*/ 330 h 430"/>
                <a:gd name="T20" fmla="*/ 138 w 157"/>
                <a:gd name="T21" fmla="*/ 290 h 430"/>
                <a:gd name="T22" fmla="*/ 151 w 157"/>
                <a:gd name="T23" fmla="*/ 271 h 430"/>
                <a:gd name="T24" fmla="*/ 48 w 157"/>
                <a:gd name="T25" fmla="*/ 422 h 430"/>
                <a:gd name="T26" fmla="*/ 1 w 157"/>
                <a:gd name="T27" fmla="*/ 28 h 430"/>
                <a:gd name="T28" fmla="*/ 25 w 157"/>
                <a:gd name="T29" fmla="*/ 8 h 430"/>
                <a:gd name="T30" fmla="*/ 77 w 157"/>
                <a:gd name="T31" fmla="*/ 3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430">
                  <a:moveTo>
                    <a:pt x="77" y="36"/>
                  </a:moveTo>
                  <a:cubicBezTo>
                    <a:pt x="77" y="37"/>
                    <a:pt x="77" y="38"/>
                    <a:pt x="78" y="38"/>
                  </a:cubicBezTo>
                  <a:cubicBezTo>
                    <a:pt x="41" y="1"/>
                    <a:pt x="30" y="61"/>
                    <a:pt x="36" y="88"/>
                  </a:cubicBezTo>
                  <a:cubicBezTo>
                    <a:pt x="41" y="107"/>
                    <a:pt x="40" y="128"/>
                    <a:pt x="40" y="149"/>
                  </a:cubicBezTo>
                  <a:cubicBezTo>
                    <a:pt x="40" y="171"/>
                    <a:pt x="42" y="191"/>
                    <a:pt x="46" y="212"/>
                  </a:cubicBezTo>
                  <a:cubicBezTo>
                    <a:pt x="51" y="237"/>
                    <a:pt x="75" y="254"/>
                    <a:pt x="97" y="261"/>
                  </a:cubicBezTo>
                  <a:cubicBezTo>
                    <a:pt x="83" y="275"/>
                    <a:pt x="72" y="288"/>
                    <a:pt x="68" y="307"/>
                  </a:cubicBezTo>
                  <a:cubicBezTo>
                    <a:pt x="65" y="318"/>
                    <a:pt x="67" y="380"/>
                    <a:pt x="76" y="390"/>
                  </a:cubicBezTo>
                  <a:cubicBezTo>
                    <a:pt x="86" y="401"/>
                    <a:pt x="102" y="370"/>
                    <a:pt x="109" y="361"/>
                  </a:cubicBezTo>
                  <a:cubicBezTo>
                    <a:pt x="117" y="353"/>
                    <a:pt x="123" y="341"/>
                    <a:pt x="126" y="330"/>
                  </a:cubicBezTo>
                  <a:cubicBezTo>
                    <a:pt x="129" y="317"/>
                    <a:pt x="135" y="304"/>
                    <a:pt x="138" y="290"/>
                  </a:cubicBezTo>
                  <a:cubicBezTo>
                    <a:pt x="140" y="280"/>
                    <a:pt x="147" y="239"/>
                    <a:pt x="151" y="271"/>
                  </a:cubicBezTo>
                  <a:cubicBezTo>
                    <a:pt x="157" y="322"/>
                    <a:pt x="94" y="430"/>
                    <a:pt x="48" y="422"/>
                  </a:cubicBezTo>
                  <a:cubicBezTo>
                    <a:pt x="48" y="422"/>
                    <a:pt x="1" y="28"/>
                    <a:pt x="1" y="28"/>
                  </a:cubicBezTo>
                  <a:cubicBezTo>
                    <a:pt x="0" y="22"/>
                    <a:pt x="21" y="10"/>
                    <a:pt x="25" y="8"/>
                  </a:cubicBezTo>
                  <a:cubicBezTo>
                    <a:pt x="48" y="0"/>
                    <a:pt x="66" y="18"/>
                    <a:pt x="77" y="36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582"/>
            <p:cNvSpPr/>
            <p:nvPr/>
          </p:nvSpPr>
          <p:spPr bwMode="auto">
            <a:xfrm>
              <a:off x="1325563" y="5581650"/>
              <a:ext cx="1425575" cy="1816100"/>
            </a:xfrm>
            <a:custGeom>
              <a:avLst/>
              <a:gdLst>
                <a:gd name="T0" fmla="*/ 41 w 380"/>
                <a:gd name="T1" fmla="*/ 24 h 484"/>
                <a:gd name="T2" fmla="*/ 285 w 380"/>
                <a:gd name="T3" fmla="*/ 6 h 484"/>
                <a:gd name="T4" fmla="*/ 316 w 380"/>
                <a:gd name="T5" fmla="*/ 41 h 484"/>
                <a:gd name="T6" fmla="*/ 360 w 380"/>
                <a:gd name="T7" fmla="*/ 337 h 484"/>
                <a:gd name="T8" fmla="*/ 355 w 380"/>
                <a:gd name="T9" fmla="*/ 484 h 484"/>
                <a:gd name="T10" fmla="*/ 38 w 380"/>
                <a:gd name="T11" fmla="*/ 483 h 484"/>
                <a:gd name="T12" fmla="*/ 41 w 380"/>
                <a:gd name="T13" fmla="*/ 2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484">
                  <a:moveTo>
                    <a:pt x="41" y="24"/>
                  </a:moveTo>
                  <a:cubicBezTo>
                    <a:pt x="41" y="24"/>
                    <a:pt x="94" y="0"/>
                    <a:pt x="285" y="6"/>
                  </a:cubicBezTo>
                  <a:cubicBezTo>
                    <a:pt x="285" y="6"/>
                    <a:pt x="309" y="13"/>
                    <a:pt x="316" y="41"/>
                  </a:cubicBezTo>
                  <a:cubicBezTo>
                    <a:pt x="320" y="57"/>
                    <a:pt x="328" y="200"/>
                    <a:pt x="360" y="337"/>
                  </a:cubicBezTo>
                  <a:cubicBezTo>
                    <a:pt x="380" y="423"/>
                    <a:pt x="355" y="484"/>
                    <a:pt x="355" y="484"/>
                  </a:cubicBezTo>
                  <a:cubicBezTo>
                    <a:pt x="38" y="483"/>
                    <a:pt x="38" y="483"/>
                    <a:pt x="38" y="483"/>
                  </a:cubicBezTo>
                  <a:cubicBezTo>
                    <a:pt x="38" y="483"/>
                    <a:pt x="0" y="72"/>
                    <a:pt x="41" y="2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583"/>
            <p:cNvSpPr/>
            <p:nvPr/>
          </p:nvSpPr>
          <p:spPr bwMode="auto">
            <a:xfrm>
              <a:off x="2289175" y="5603875"/>
              <a:ext cx="409575" cy="1430338"/>
            </a:xfrm>
            <a:custGeom>
              <a:avLst/>
              <a:gdLst>
                <a:gd name="T0" fmla="*/ 107 w 109"/>
                <a:gd name="T1" fmla="*/ 347 h 381"/>
                <a:gd name="T2" fmla="*/ 61 w 109"/>
                <a:gd name="T3" fmla="*/ 36 h 381"/>
                <a:gd name="T4" fmla="*/ 28 w 109"/>
                <a:gd name="T5" fmla="*/ 0 h 381"/>
                <a:gd name="T6" fmla="*/ 0 w 109"/>
                <a:gd name="T7" fmla="*/ 0 h 381"/>
                <a:gd name="T8" fmla="*/ 6 w 109"/>
                <a:gd name="T9" fmla="*/ 33 h 381"/>
                <a:gd name="T10" fmla="*/ 33 w 109"/>
                <a:gd name="T11" fmla="*/ 51 h 381"/>
                <a:gd name="T12" fmla="*/ 45 w 109"/>
                <a:gd name="T13" fmla="*/ 83 h 381"/>
                <a:gd name="T14" fmla="*/ 53 w 109"/>
                <a:gd name="T15" fmla="*/ 156 h 381"/>
                <a:gd name="T16" fmla="*/ 96 w 109"/>
                <a:gd name="T17" fmla="*/ 345 h 381"/>
                <a:gd name="T18" fmla="*/ 109 w 109"/>
                <a:gd name="T19" fmla="*/ 381 h 381"/>
                <a:gd name="T20" fmla="*/ 107 w 109"/>
                <a:gd name="T21" fmla="*/ 347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381">
                  <a:moveTo>
                    <a:pt x="107" y="347"/>
                  </a:moveTo>
                  <a:cubicBezTo>
                    <a:pt x="75" y="205"/>
                    <a:pt x="65" y="53"/>
                    <a:pt x="61" y="36"/>
                  </a:cubicBezTo>
                  <a:cubicBezTo>
                    <a:pt x="54" y="6"/>
                    <a:pt x="28" y="0"/>
                    <a:pt x="28" y="0"/>
                  </a:cubicBezTo>
                  <a:cubicBezTo>
                    <a:pt x="18" y="0"/>
                    <a:pt x="9" y="0"/>
                    <a:pt x="0" y="0"/>
                  </a:cubicBezTo>
                  <a:cubicBezTo>
                    <a:pt x="2" y="11"/>
                    <a:pt x="4" y="22"/>
                    <a:pt x="6" y="33"/>
                  </a:cubicBezTo>
                  <a:cubicBezTo>
                    <a:pt x="5" y="31"/>
                    <a:pt x="31" y="48"/>
                    <a:pt x="33" y="51"/>
                  </a:cubicBezTo>
                  <a:cubicBezTo>
                    <a:pt x="40" y="60"/>
                    <a:pt x="43" y="72"/>
                    <a:pt x="45" y="83"/>
                  </a:cubicBezTo>
                  <a:cubicBezTo>
                    <a:pt x="50" y="107"/>
                    <a:pt x="48" y="132"/>
                    <a:pt x="53" y="156"/>
                  </a:cubicBezTo>
                  <a:cubicBezTo>
                    <a:pt x="67" y="221"/>
                    <a:pt x="73" y="282"/>
                    <a:pt x="96" y="345"/>
                  </a:cubicBezTo>
                  <a:cubicBezTo>
                    <a:pt x="101" y="357"/>
                    <a:pt x="105" y="369"/>
                    <a:pt x="109" y="381"/>
                  </a:cubicBezTo>
                  <a:cubicBezTo>
                    <a:pt x="107" y="370"/>
                    <a:pt x="109" y="360"/>
                    <a:pt x="107" y="34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84"/>
            <p:cNvSpPr/>
            <p:nvPr/>
          </p:nvSpPr>
          <p:spPr bwMode="auto">
            <a:xfrm>
              <a:off x="1430338" y="5318125"/>
              <a:ext cx="461963" cy="514350"/>
            </a:xfrm>
            <a:custGeom>
              <a:avLst/>
              <a:gdLst>
                <a:gd name="T0" fmla="*/ 11 w 123"/>
                <a:gd name="T1" fmla="*/ 0 h 137"/>
                <a:gd name="T2" fmla="*/ 5 w 123"/>
                <a:gd name="T3" fmla="*/ 96 h 137"/>
                <a:gd name="T4" fmla="*/ 48 w 123"/>
                <a:gd name="T5" fmla="*/ 129 h 137"/>
                <a:gd name="T6" fmla="*/ 121 w 123"/>
                <a:gd name="T7" fmla="*/ 114 h 137"/>
                <a:gd name="T8" fmla="*/ 123 w 123"/>
                <a:gd name="T9" fmla="*/ 86 h 137"/>
                <a:gd name="T10" fmla="*/ 11 w 123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137">
                  <a:moveTo>
                    <a:pt x="11" y="0"/>
                  </a:moveTo>
                  <a:cubicBezTo>
                    <a:pt x="11" y="0"/>
                    <a:pt x="0" y="81"/>
                    <a:pt x="5" y="96"/>
                  </a:cubicBezTo>
                  <a:cubicBezTo>
                    <a:pt x="11" y="112"/>
                    <a:pt x="27" y="127"/>
                    <a:pt x="48" y="129"/>
                  </a:cubicBezTo>
                  <a:cubicBezTo>
                    <a:pt x="101" y="137"/>
                    <a:pt x="121" y="114"/>
                    <a:pt x="121" y="114"/>
                  </a:cubicBezTo>
                  <a:cubicBezTo>
                    <a:pt x="123" y="86"/>
                    <a:pt x="123" y="86"/>
                    <a:pt x="123" y="8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85"/>
            <p:cNvSpPr/>
            <p:nvPr/>
          </p:nvSpPr>
          <p:spPr bwMode="auto">
            <a:xfrm>
              <a:off x="1403350" y="5246687"/>
              <a:ext cx="481013" cy="511175"/>
            </a:xfrm>
            <a:custGeom>
              <a:avLst/>
              <a:gdLst>
                <a:gd name="T0" fmla="*/ 11 w 128"/>
                <a:gd name="T1" fmla="*/ 0 h 136"/>
                <a:gd name="T2" fmla="*/ 6 w 128"/>
                <a:gd name="T3" fmla="*/ 96 h 136"/>
                <a:gd name="T4" fmla="*/ 48 w 128"/>
                <a:gd name="T5" fmla="*/ 129 h 136"/>
                <a:gd name="T6" fmla="*/ 117 w 128"/>
                <a:gd name="T7" fmla="*/ 131 h 136"/>
                <a:gd name="T8" fmla="*/ 128 w 128"/>
                <a:gd name="T9" fmla="*/ 76 h 136"/>
                <a:gd name="T10" fmla="*/ 11 w 128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6">
                  <a:moveTo>
                    <a:pt x="11" y="0"/>
                  </a:moveTo>
                  <a:cubicBezTo>
                    <a:pt x="11" y="0"/>
                    <a:pt x="0" y="81"/>
                    <a:pt x="6" y="96"/>
                  </a:cubicBezTo>
                  <a:cubicBezTo>
                    <a:pt x="11" y="111"/>
                    <a:pt x="27" y="126"/>
                    <a:pt x="48" y="129"/>
                  </a:cubicBezTo>
                  <a:cubicBezTo>
                    <a:pt x="101" y="136"/>
                    <a:pt x="117" y="131"/>
                    <a:pt x="117" y="131"/>
                  </a:cubicBezTo>
                  <a:cubicBezTo>
                    <a:pt x="128" y="76"/>
                    <a:pt x="128" y="76"/>
                    <a:pt x="128" y="7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586"/>
            <p:cNvSpPr/>
            <p:nvPr/>
          </p:nvSpPr>
          <p:spPr bwMode="auto">
            <a:xfrm>
              <a:off x="2046288" y="5340350"/>
              <a:ext cx="479425" cy="406400"/>
            </a:xfrm>
            <a:custGeom>
              <a:avLst/>
              <a:gdLst>
                <a:gd name="T0" fmla="*/ 128 w 128"/>
                <a:gd name="T1" fmla="*/ 0 h 108"/>
                <a:gd name="T2" fmla="*/ 119 w 128"/>
                <a:gd name="T3" fmla="*/ 74 h 108"/>
                <a:gd name="T4" fmla="*/ 0 w 128"/>
                <a:gd name="T5" fmla="*/ 108 h 108"/>
                <a:gd name="T6" fmla="*/ 18 w 128"/>
                <a:gd name="T7" fmla="*/ 25 h 108"/>
                <a:gd name="T8" fmla="*/ 128 w 12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8">
                  <a:moveTo>
                    <a:pt x="128" y="0"/>
                  </a:moveTo>
                  <a:cubicBezTo>
                    <a:pt x="128" y="0"/>
                    <a:pt x="124" y="67"/>
                    <a:pt x="119" y="74"/>
                  </a:cubicBezTo>
                  <a:cubicBezTo>
                    <a:pt x="114" y="81"/>
                    <a:pt x="104" y="104"/>
                    <a:pt x="0" y="108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587"/>
            <p:cNvSpPr/>
            <p:nvPr/>
          </p:nvSpPr>
          <p:spPr bwMode="auto">
            <a:xfrm>
              <a:off x="2095500" y="5287962"/>
              <a:ext cx="460375" cy="406400"/>
            </a:xfrm>
            <a:custGeom>
              <a:avLst/>
              <a:gdLst>
                <a:gd name="T0" fmla="*/ 123 w 123"/>
                <a:gd name="T1" fmla="*/ 0 h 108"/>
                <a:gd name="T2" fmla="*/ 113 w 123"/>
                <a:gd name="T3" fmla="*/ 74 h 108"/>
                <a:gd name="T4" fmla="*/ 0 w 123"/>
                <a:gd name="T5" fmla="*/ 108 h 108"/>
                <a:gd name="T6" fmla="*/ 19 w 123"/>
                <a:gd name="T7" fmla="*/ 24 h 108"/>
                <a:gd name="T8" fmla="*/ 123 w 123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08">
                  <a:moveTo>
                    <a:pt x="123" y="0"/>
                  </a:moveTo>
                  <a:cubicBezTo>
                    <a:pt x="123" y="0"/>
                    <a:pt x="118" y="67"/>
                    <a:pt x="113" y="74"/>
                  </a:cubicBezTo>
                  <a:cubicBezTo>
                    <a:pt x="109" y="81"/>
                    <a:pt x="104" y="104"/>
                    <a:pt x="0" y="108"/>
                  </a:cubicBezTo>
                  <a:cubicBezTo>
                    <a:pt x="19" y="24"/>
                    <a:pt x="19" y="24"/>
                    <a:pt x="19" y="24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588"/>
            <p:cNvSpPr/>
            <p:nvPr/>
          </p:nvSpPr>
          <p:spPr bwMode="auto">
            <a:xfrm>
              <a:off x="1427163" y="5265737"/>
              <a:ext cx="495300" cy="428625"/>
            </a:xfrm>
            <a:custGeom>
              <a:avLst/>
              <a:gdLst>
                <a:gd name="T0" fmla="*/ 4 w 132"/>
                <a:gd name="T1" fmla="*/ 25 h 114"/>
                <a:gd name="T2" fmla="*/ 1 w 132"/>
                <a:gd name="T3" fmla="*/ 17 h 114"/>
                <a:gd name="T4" fmla="*/ 10 w 132"/>
                <a:gd name="T5" fmla="*/ 2 h 114"/>
                <a:gd name="T6" fmla="*/ 33 w 132"/>
                <a:gd name="T7" fmla="*/ 15 h 114"/>
                <a:gd name="T8" fmla="*/ 77 w 132"/>
                <a:gd name="T9" fmla="*/ 44 h 114"/>
                <a:gd name="T10" fmla="*/ 117 w 132"/>
                <a:gd name="T11" fmla="*/ 74 h 114"/>
                <a:gd name="T12" fmla="*/ 117 w 132"/>
                <a:gd name="T13" fmla="*/ 111 h 114"/>
                <a:gd name="T14" fmla="*/ 93 w 132"/>
                <a:gd name="T15" fmla="*/ 83 h 114"/>
                <a:gd name="T16" fmla="*/ 73 w 132"/>
                <a:gd name="T17" fmla="*/ 71 h 114"/>
                <a:gd name="T18" fmla="*/ 48 w 132"/>
                <a:gd name="T19" fmla="*/ 58 h 114"/>
                <a:gd name="T20" fmla="*/ 14 w 132"/>
                <a:gd name="T21" fmla="*/ 35 h 114"/>
                <a:gd name="T22" fmla="*/ 4 w 132"/>
                <a:gd name="T23" fmla="*/ 2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2" h="114">
                  <a:moveTo>
                    <a:pt x="4" y="25"/>
                  </a:moveTo>
                  <a:cubicBezTo>
                    <a:pt x="2" y="22"/>
                    <a:pt x="1" y="20"/>
                    <a:pt x="1" y="17"/>
                  </a:cubicBezTo>
                  <a:cubicBezTo>
                    <a:pt x="0" y="10"/>
                    <a:pt x="0" y="0"/>
                    <a:pt x="10" y="2"/>
                  </a:cubicBezTo>
                  <a:cubicBezTo>
                    <a:pt x="18" y="3"/>
                    <a:pt x="26" y="11"/>
                    <a:pt x="33" y="15"/>
                  </a:cubicBezTo>
                  <a:cubicBezTo>
                    <a:pt x="49" y="24"/>
                    <a:pt x="63" y="33"/>
                    <a:pt x="77" y="44"/>
                  </a:cubicBezTo>
                  <a:cubicBezTo>
                    <a:pt x="90" y="54"/>
                    <a:pt x="105" y="62"/>
                    <a:pt x="117" y="74"/>
                  </a:cubicBezTo>
                  <a:cubicBezTo>
                    <a:pt x="120" y="77"/>
                    <a:pt x="132" y="108"/>
                    <a:pt x="117" y="111"/>
                  </a:cubicBezTo>
                  <a:cubicBezTo>
                    <a:pt x="100" y="114"/>
                    <a:pt x="106" y="90"/>
                    <a:pt x="93" y="83"/>
                  </a:cubicBezTo>
                  <a:cubicBezTo>
                    <a:pt x="85" y="79"/>
                    <a:pt x="80" y="76"/>
                    <a:pt x="73" y="71"/>
                  </a:cubicBezTo>
                  <a:cubicBezTo>
                    <a:pt x="65" y="66"/>
                    <a:pt x="56" y="64"/>
                    <a:pt x="48" y="58"/>
                  </a:cubicBezTo>
                  <a:cubicBezTo>
                    <a:pt x="37" y="50"/>
                    <a:pt x="26" y="42"/>
                    <a:pt x="14" y="35"/>
                  </a:cubicBezTo>
                  <a:cubicBezTo>
                    <a:pt x="10" y="32"/>
                    <a:pt x="6" y="29"/>
                    <a:pt x="4" y="25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589"/>
            <p:cNvSpPr/>
            <p:nvPr/>
          </p:nvSpPr>
          <p:spPr bwMode="auto">
            <a:xfrm>
              <a:off x="2098675" y="5311775"/>
              <a:ext cx="454025" cy="269875"/>
            </a:xfrm>
            <a:custGeom>
              <a:avLst/>
              <a:gdLst>
                <a:gd name="T0" fmla="*/ 111 w 121"/>
                <a:gd name="T1" fmla="*/ 3 h 72"/>
                <a:gd name="T2" fmla="*/ 76 w 121"/>
                <a:gd name="T3" fmla="*/ 15 h 72"/>
                <a:gd name="T4" fmla="*/ 39 w 121"/>
                <a:gd name="T5" fmla="*/ 26 h 72"/>
                <a:gd name="T6" fmla="*/ 7 w 121"/>
                <a:gd name="T7" fmla="*/ 56 h 72"/>
                <a:gd name="T8" fmla="*/ 0 w 121"/>
                <a:gd name="T9" fmla="*/ 72 h 72"/>
                <a:gd name="T10" fmla="*/ 39 w 121"/>
                <a:gd name="T11" fmla="*/ 50 h 72"/>
                <a:gd name="T12" fmla="*/ 99 w 121"/>
                <a:gd name="T13" fmla="*/ 27 h 72"/>
                <a:gd name="T14" fmla="*/ 120 w 121"/>
                <a:gd name="T15" fmla="*/ 8 h 72"/>
                <a:gd name="T16" fmla="*/ 111 w 121"/>
                <a:gd name="T17" fmla="*/ 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2">
                  <a:moveTo>
                    <a:pt x="111" y="3"/>
                  </a:moveTo>
                  <a:cubicBezTo>
                    <a:pt x="98" y="1"/>
                    <a:pt x="86" y="10"/>
                    <a:pt x="76" y="15"/>
                  </a:cubicBezTo>
                  <a:cubicBezTo>
                    <a:pt x="64" y="22"/>
                    <a:pt x="53" y="23"/>
                    <a:pt x="39" y="26"/>
                  </a:cubicBezTo>
                  <a:cubicBezTo>
                    <a:pt x="24" y="29"/>
                    <a:pt x="12" y="42"/>
                    <a:pt x="7" y="56"/>
                  </a:cubicBezTo>
                  <a:cubicBezTo>
                    <a:pt x="5" y="61"/>
                    <a:pt x="4" y="67"/>
                    <a:pt x="0" y="72"/>
                  </a:cubicBezTo>
                  <a:cubicBezTo>
                    <a:pt x="14" y="69"/>
                    <a:pt x="27" y="58"/>
                    <a:pt x="39" y="50"/>
                  </a:cubicBezTo>
                  <a:cubicBezTo>
                    <a:pt x="56" y="37"/>
                    <a:pt x="77" y="28"/>
                    <a:pt x="99" y="27"/>
                  </a:cubicBezTo>
                  <a:cubicBezTo>
                    <a:pt x="110" y="27"/>
                    <a:pt x="121" y="22"/>
                    <a:pt x="120" y="8"/>
                  </a:cubicBezTo>
                  <a:cubicBezTo>
                    <a:pt x="120" y="0"/>
                    <a:pt x="120" y="4"/>
                    <a:pt x="111" y="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90"/>
            <p:cNvSpPr/>
            <p:nvPr/>
          </p:nvSpPr>
          <p:spPr bwMode="auto">
            <a:xfrm>
              <a:off x="1622425" y="5648325"/>
              <a:ext cx="779463" cy="1746250"/>
            </a:xfrm>
            <a:custGeom>
              <a:avLst/>
              <a:gdLst>
                <a:gd name="T0" fmla="*/ 139 w 491"/>
                <a:gd name="T1" fmla="*/ 3 h 1100"/>
                <a:gd name="T2" fmla="*/ 0 w 491"/>
                <a:gd name="T3" fmla="*/ 806 h 1100"/>
                <a:gd name="T4" fmla="*/ 167 w 491"/>
                <a:gd name="T5" fmla="*/ 1100 h 1100"/>
                <a:gd name="T6" fmla="*/ 364 w 491"/>
                <a:gd name="T7" fmla="*/ 1100 h 1100"/>
                <a:gd name="T8" fmla="*/ 491 w 491"/>
                <a:gd name="T9" fmla="*/ 849 h 1100"/>
                <a:gd name="T10" fmla="*/ 290 w 491"/>
                <a:gd name="T11" fmla="*/ 0 h 1100"/>
                <a:gd name="T12" fmla="*/ 139 w 491"/>
                <a:gd name="T13" fmla="*/ 3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1100">
                  <a:moveTo>
                    <a:pt x="139" y="3"/>
                  </a:moveTo>
                  <a:lnTo>
                    <a:pt x="0" y="806"/>
                  </a:lnTo>
                  <a:lnTo>
                    <a:pt x="167" y="1100"/>
                  </a:lnTo>
                  <a:lnTo>
                    <a:pt x="364" y="1100"/>
                  </a:lnTo>
                  <a:lnTo>
                    <a:pt x="491" y="849"/>
                  </a:lnTo>
                  <a:lnTo>
                    <a:pt x="290" y="0"/>
                  </a:lnTo>
                  <a:lnTo>
                    <a:pt x="139" y="3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91"/>
            <p:cNvSpPr/>
            <p:nvPr/>
          </p:nvSpPr>
          <p:spPr bwMode="auto">
            <a:xfrm>
              <a:off x="1677988" y="5653087"/>
              <a:ext cx="671513" cy="1857375"/>
            </a:xfrm>
            <a:custGeom>
              <a:avLst/>
              <a:gdLst>
                <a:gd name="T0" fmla="*/ 53 w 179"/>
                <a:gd name="T1" fmla="*/ 2 h 495"/>
                <a:gd name="T2" fmla="*/ 0 w 179"/>
                <a:gd name="T3" fmla="*/ 344 h 495"/>
                <a:gd name="T4" fmla="*/ 100 w 179"/>
                <a:gd name="T5" fmla="*/ 495 h 495"/>
                <a:gd name="T6" fmla="*/ 179 w 179"/>
                <a:gd name="T7" fmla="*/ 359 h 495"/>
                <a:gd name="T8" fmla="*/ 89 w 179"/>
                <a:gd name="T9" fmla="*/ 0 h 495"/>
                <a:gd name="T10" fmla="*/ 53 w 179"/>
                <a:gd name="T11" fmla="*/ 2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495">
                  <a:moveTo>
                    <a:pt x="53" y="2"/>
                  </a:moveTo>
                  <a:cubicBezTo>
                    <a:pt x="53" y="2"/>
                    <a:pt x="18" y="180"/>
                    <a:pt x="0" y="344"/>
                  </a:cubicBezTo>
                  <a:cubicBezTo>
                    <a:pt x="100" y="495"/>
                    <a:pt x="100" y="495"/>
                    <a:pt x="100" y="495"/>
                  </a:cubicBezTo>
                  <a:cubicBezTo>
                    <a:pt x="179" y="359"/>
                    <a:pt x="179" y="359"/>
                    <a:pt x="179" y="359"/>
                  </a:cubicBezTo>
                  <a:cubicBezTo>
                    <a:pt x="179" y="359"/>
                    <a:pt x="150" y="168"/>
                    <a:pt x="89" y="0"/>
                  </a:cubicBezTo>
                  <a:lnTo>
                    <a:pt x="53" y="2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592"/>
            <p:cNvSpPr/>
            <p:nvPr/>
          </p:nvSpPr>
          <p:spPr bwMode="auto">
            <a:xfrm>
              <a:off x="1974850" y="5653087"/>
              <a:ext cx="374650" cy="1857375"/>
            </a:xfrm>
            <a:custGeom>
              <a:avLst/>
              <a:gdLst>
                <a:gd name="T0" fmla="*/ 10 w 100"/>
                <a:gd name="T1" fmla="*/ 0 h 495"/>
                <a:gd name="T2" fmla="*/ 4 w 100"/>
                <a:gd name="T3" fmla="*/ 1 h 495"/>
                <a:gd name="T4" fmla="*/ 0 w 100"/>
                <a:gd name="T5" fmla="*/ 3 h 495"/>
                <a:gd name="T6" fmla="*/ 21 w 100"/>
                <a:gd name="T7" fmla="*/ 495 h 495"/>
                <a:gd name="T8" fmla="*/ 100 w 100"/>
                <a:gd name="T9" fmla="*/ 359 h 495"/>
                <a:gd name="T10" fmla="*/ 10 w 100"/>
                <a:gd name="T11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495">
                  <a:moveTo>
                    <a:pt x="10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495"/>
                    <a:pt x="21" y="495"/>
                    <a:pt x="21" y="495"/>
                  </a:cubicBezTo>
                  <a:cubicBezTo>
                    <a:pt x="100" y="359"/>
                    <a:pt x="100" y="359"/>
                    <a:pt x="100" y="359"/>
                  </a:cubicBezTo>
                  <a:cubicBezTo>
                    <a:pt x="100" y="359"/>
                    <a:pt x="71" y="168"/>
                    <a:pt x="10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93"/>
            <p:cNvSpPr/>
            <p:nvPr/>
          </p:nvSpPr>
          <p:spPr bwMode="auto">
            <a:xfrm>
              <a:off x="1776413" y="5799137"/>
              <a:ext cx="341313" cy="434975"/>
            </a:xfrm>
            <a:custGeom>
              <a:avLst/>
              <a:gdLst>
                <a:gd name="T0" fmla="*/ 77 w 91"/>
                <a:gd name="T1" fmla="*/ 0 h 116"/>
                <a:gd name="T2" fmla="*/ 77 w 91"/>
                <a:gd name="T3" fmla="*/ 0 h 116"/>
                <a:gd name="T4" fmla="*/ 9 w 91"/>
                <a:gd name="T5" fmla="*/ 65 h 116"/>
                <a:gd name="T6" fmla="*/ 0 w 91"/>
                <a:gd name="T7" fmla="*/ 116 h 116"/>
                <a:gd name="T8" fmla="*/ 0 w 91"/>
                <a:gd name="T9" fmla="*/ 116 h 116"/>
                <a:gd name="T10" fmla="*/ 91 w 91"/>
                <a:gd name="T11" fmla="*/ 46 h 116"/>
                <a:gd name="T12" fmla="*/ 77 w 9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6">
                  <a:moveTo>
                    <a:pt x="77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62" y="30"/>
                    <a:pt x="9" y="65"/>
                  </a:cubicBezTo>
                  <a:cubicBezTo>
                    <a:pt x="6" y="81"/>
                    <a:pt x="3" y="98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63" y="96"/>
                    <a:pt x="91" y="46"/>
                  </a:cubicBezTo>
                  <a:cubicBezTo>
                    <a:pt x="87" y="31"/>
                    <a:pt x="82" y="15"/>
                    <a:pt x="77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94"/>
            <p:cNvSpPr/>
            <p:nvPr/>
          </p:nvSpPr>
          <p:spPr bwMode="auto">
            <a:xfrm>
              <a:off x="1704975" y="6211887"/>
              <a:ext cx="525463" cy="514350"/>
            </a:xfrm>
            <a:custGeom>
              <a:avLst/>
              <a:gdLst>
                <a:gd name="T0" fmla="*/ 140 w 140"/>
                <a:gd name="T1" fmla="*/ 51 h 137"/>
                <a:gd name="T2" fmla="*/ 140 w 140"/>
                <a:gd name="T3" fmla="*/ 51 h 137"/>
                <a:gd name="T4" fmla="*/ 128 w 140"/>
                <a:gd name="T5" fmla="*/ 0 h 137"/>
                <a:gd name="T6" fmla="*/ 128 w 140"/>
                <a:gd name="T7" fmla="*/ 0 h 137"/>
                <a:gd name="T8" fmla="*/ 7 w 140"/>
                <a:gd name="T9" fmla="*/ 82 h 137"/>
                <a:gd name="T10" fmla="*/ 7 w 140"/>
                <a:gd name="T11" fmla="*/ 82 h 137"/>
                <a:gd name="T12" fmla="*/ 0 w 140"/>
                <a:gd name="T13" fmla="*/ 137 h 137"/>
                <a:gd name="T14" fmla="*/ 140 w 140"/>
                <a:gd name="T15" fmla="*/ 5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37">
                  <a:moveTo>
                    <a:pt x="140" y="51"/>
                  </a:moveTo>
                  <a:cubicBezTo>
                    <a:pt x="140" y="51"/>
                    <a:pt x="140" y="51"/>
                    <a:pt x="140" y="51"/>
                  </a:cubicBezTo>
                  <a:cubicBezTo>
                    <a:pt x="136" y="34"/>
                    <a:pt x="132" y="17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64" y="56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5" y="100"/>
                    <a:pt x="2" y="119"/>
                    <a:pt x="0" y="137"/>
                  </a:cubicBezTo>
                  <a:cubicBezTo>
                    <a:pt x="81" y="129"/>
                    <a:pt x="140" y="51"/>
                    <a:pt x="140" y="5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95"/>
            <p:cNvSpPr/>
            <p:nvPr/>
          </p:nvSpPr>
          <p:spPr bwMode="auto">
            <a:xfrm>
              <a:off x="1790700" y="6650037"/>
              <a:ext cx="525463" cy="590550"/>
            </a:xfrm>
            <a:custGeom>
              <a:avLst/>
              <a:gdLst>
                <a:gd name="T0" fmla="*/ 22 w 140"/>
                <a:gd name="T1" fmla="*/ 157 h 157"/>
                <a:gd name="T2" fmla="*/ 140 w 140"/>
                <a:gd name="T3" fmla="*/ 43 h 157"/>
                <a:gd name="T4" fmla="*/ 140 w 140"/>
                <a:gd name="T5" fmla="*/ 43 h 157"/>
                <a:gd name="T6" fmla="*/ 132 w 140"/>
                <a:gd name="T7" fmla="*/ 0 h 157"/>
                <a:gd name="T8" fmla="*/ 132 w 140"/>
                <a:gd name="T9" fmla="*/ 0 h 157"/>
                <a:gd name="T10" fmla="*/ 0 w 140"/>
                <a:gd name="T11" fmla="*/ 124 h 157"/>
                <a:gd name="T12" fmla="*/ 22 w 140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57">
                  <a:moveTo>
                    <a:pt x="22" y="157"/>
                  </a:moveTo>
                  <a:cubicBezTo>
                    <a:pt x="83" y="133"/>
                    <a:pt x="140" y="43"/>
                    <a:pt x="140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8" y="31"/>
                    <a:pt x="135" y="16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4" y="73"/>
                    <a:pt x="1" y="124"/>
                    <a:pt x="0" y="124"/>
                  </a:cubicBezTo>
                  <a:lnTo>
                    <a:pt x="22" y="157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96"/>
            <p:cNvSpPr/>
            <p:nvPr/>
          </p:nvSpPr>
          <p:spPr bwMode="auto">
            <a:xfrm>
              <a:off x="1812925" y="5487987"/>
              <a:ext cx="315913" cy="209550"/>
            </a:xfrm>
            <a:custGeom>
              <a:avLst/>
              <a:gdLst>
                <a:gd name="T0" fmla="*/ 2 w 84"/>
                <a:gd name="T1" fmla="*/ 4 h 56"/>
                <a:gd name="T2" fmla="*/ 15 w 84"/>
                <a:gd name="T3" fmla="*/ 53 h 56"/>
                <a:gd name="T4" fmla="*/ 53 w 84"/>
                <a:gd name="T5" fmla="*/ 53 h 56"/>
                <a:gd name="T6" fmla="*/ 74 w 84"/>
                <a:gd name="T7" fmla="*/ 0 h 56"/>
                <a:gd name="T8" fmla="*/ 2 w 84"/>
                <a:gd name="T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6">
                  <a:moveTo>
                    <a:pt x="2" y="4"/>
                  </a:moveTo>
                  <a:cubicBezTo>
                    <a:pt x="0" y="13"/>
                    <a:pt x="2" y="47"/>
                    <a:pt x="15" y="53"/>
                  </a:cubicBezTo>
                  <a:cubicBezTo>
                    <a:pt x="22" y="56"/>
                    <a:pt x="37" y="56"/>
                    <a:pt x="53" y="53"/>
                  </a:cubicBezTo>
                  <a:cubicBezTo>
                    <a:pt x="84" y="46"/>
                    <a:pt x="74" y="0"/>
                    <a:pt x="74" y="0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97"/>
            <p:cNvSpPr/>
            <p:nvPr/>
          </p:nvSpPr>
          <p:spPr bwMode="auto">
            <a:xfrm>
              <a:off x="338138" y="1573212"/>
              <a:ext cx="2913063" cy="4030663"/>
            </a:xfrm>
            <a:custGeom>
              <a:avLst/>
              <a:gdLst>
                <a:gd name="T0" fmla="*/ 18 w 776"/>
                <a:gd name="T1" fmla="*/ 518 h 1074"/>
                <a:gd name="T2" fmla="*/ 49 w 776"/>
                <a:gd name="T3" fmla="*/ 888 h 1074"/>
                <a:gd name="T4" fmla="*/ 136 w 776"/>
                <a:gd name="T5" fmla="*/ 994 h 1074"/>
                <a:gd name="T6" fmla="*/ 335 w 776"/>
                <a:gd name="T7" fmla="*/ 1018 h 1074"/>
                <a:gd name="T8" fmla="*/ 429 w 776"/>
                <a:gd name="T9" fmla="*/ 1068 h 1074"/>
                <a:gd name="T10" fmla="*/ 468 w 776"/>
                <a:gd name="T11" fmla="*/ 1059 h 1074"/>
                <a:gd name="T12" fmla="*/ 514 w 776"/>
                <a:gd name="T13" fmla="*/ 1024 h 1074"/>
                <a:gd name="T14" fmla="*/ 721 w 776"/>
                <a:gd name="T15" fmla="*/ 975 h 1074"/>
                <a:gd name="T16" fmla="*/ 766 w 776"/>
                <a:gd name="T17" fmla="*/ 878 h 1074"/>
                <a:gd name="T18" fmla="*/ 745 w 776"/>
                <a:gd name="T19" fmla="*/ 437 h 1074"/>
                <a:gd name="T20" fmla="*/ 615 w 776"/>
                <a:gd name="T21" fmla="*/ 169 h 1074"/>
                <a:gd name="T22" fmla="*/ 18 w 776"/>
                <a:gd name="T23" fmla="*/ 51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6" h="1074">
                  <a:moveTo>
                    <a:pt x="18" y="518"/>
                  </a:moveTo>
                  <a:cubicBezTo>
                    <a:pt x="18" y="518"/>
                    <a:pt x="28" y="801"/>
                    <a:pt x="49" y="888"/>
                  </a:cubicBezTo>
                  <a:cubicBezTo>
                    <a:pt x="69" y="975"/>
                    <a:pt x="85" y="983"/>
                    <a:pt x="136" y="994"/>
                  </a:cubicBezTo>
                  <a:cubicBezTo>
                    <a:pt x="187" y="1004"/>
                    <a:pt x="311" y="1004"/>
                    <a:pt x="335" y="1018"/>
                  </a:cubicBezTo>
                  <a:cubicBezTo>
                    <a:pt x="359" y="1032"/>
                    <a:pt x="394" y="1074"/>
                    <a:pt x="429" y="1068"/>
                  </a:cubicBezTo>
                  <a:cubicBezTo>
                    <a:pt x="443" y="1065"/>
                    <a:pt x="459" y="1067"/>
                    <a:pt x="468" y="1059"/>
                  </a:cubicBezTo>
                  <a:cubicBezTo>
                    <a:pt x="481" y="1047"/>
                    <a:pt x="502" y="1028"/>
                    <a:pt x="514" y="1024"/>
                  </a:cubicBezTo>
                  <a:cubicBezTo>
                    <a:pt x="534" y="1018"/>
                    <a:pt x="694" y="985"/>
                    <a:pt x="721" y="975"/>
                  </a:cubicBezTo>
                  <a:cubicBezTo>
                    <a:pt x="747" y="965"/>
                    <a:pt x="766" y="941"/>
                    <a:pt x="766" y="878"/>
                  </a:cubicBezTo>
                  <a:cubicBezTo>
                    <a:pt x="766" y="815"/>
                    <a:pt x="776" y="559"/>
                    <a:pt x="745" y="437"/>
                  </a:cubicBezTo>
                  <a:cubicBezTo>
                    <a:pt x="715" y="315"/>
                    <a:pt x="694" y="214"/>
                    <a:pt x="615" y="169"/>
                  </a:cubicBezTo>
                  <a:cubicBezTo>
                    <a:pt x="591" y="147"/>
                    <a:pt x="0" y="0"/>
                    <a:pt x="18" y="51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98"/>
            <p:cNvSpPr/>
            <p:nvPr/>
          </p:nvSpPr>
          <p:spPr bwMode="auto">
            <a:xfrm>
              <a:off x="3036888" y="3490912"/>
              <a:ext cx="596900" cy="841375"/>
            </a:xfrm>
            <a:custGeom>
              <a:avLst/>
              <a:gdLst>
                <a:gd name="T0" fmla="*/ 27 w 159"/>
                <a:gd name="T1" fmla="*/ 224 h 224"/>
                <a:gd name="T2" fmla="*/ 99 w 159"/>
                <a:gd name="T3" fmla="*/ 34 h 224"/>
                <a:gd name="T4" fmla="*/ 0 w 159"/>
                <a:gd name="T5" fmla="*/ 76 h 224"/>
                <a:gd name="T6" fmla="*/ 27 w 159"/>
                <a:gd name="T7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224">
                  <a:moveTo>
                    <a:pt x="27" y="224"/>
                  </a:moveTo>
                  <a:cubicBezTo>
                    <a:pt x="156" y="218"/>
                    <a:pt x="159" y="67"/>
                    <a:pt x="99" y="34"/>
                  </a:cubicBezTo>
                  <a:cubicBezTo>
                    <a:pt x="39" y="0"/>
                    <a:pt x="0" y="76"/>
                    <a:pt x="0" y="76"/>
                  </a:cubicBezTo>
                  <a:lnTo>
                    <a:pt x="27" y="224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99"/>
            <p:cNvSpPr/>
            <p:nvPr/>
          </p:nvSpPr>
          <p:spPr bwMode="auto">
            <a:xfrm>
              <a:off x="-30163" y="3683000"/>
              <a:ext cx="566738" cy="754063"/>
            </a:xfrm>
            <a:custGeom>
              <a:avLst/>
              <a:gdLst>
                <a:gd name="T0" fmla="*/ 142 w 151"/>
                <a:gd name="T1" fmla="*/ 190 h 201"/>
                <a:gd name="T2" fmla="*/ 45 w 151"/>
                <a:gd name="T3" fmla="*/ 161 h 201"/>
                <a:gd name="T4" fmla="*/ 78 w 151"/>
                <a:gd name="T5" fmla="*/ 6 h 201"/>
                <a:gd name="T6" fmla="*/ 150 w 151"/>
                <a:gd name="T7" fmla="*/ 82 h 201"/>
                <a:gd name="T8" fmla="*/ 142 w 151"/>
                <a:gd name="T9" fmla="*/ 19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01">
                  <a:moveTo>
                    <a:pt x="142" y="190"/>
                  </a:moveTo>
                  <a:cubicBezTo>
                    <a:pt x="142" y="190"/>
                    <a:pt x="89" y="201"/>
                    <a:pt x="45" y="161"/>
                  </a:cubicBezTo>
                  <a:cubicBezTo>
                    <a:pt x="0" y="122"/>
                    <a:pt x="4" y="12"/>
                    <a:pt x="78" y="6"/>
                  </a:cubicBezTo>
                  <a:cubicBezTo>
                    <a:pt x="151" y="0"/>
                    <a:pt x="150" y="82"/>
                    <a:pt x="150" y="82"/>
                  </a:cubicBezTo>
                  <a:lnTo>
                    <a:pt x="142" y="19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00"/>
            <p:cNvSpPr/>
            <p:nvPr/>
          </p:nvSpPr>
          <p:spPr bwMode="auto">
            <a:xfrm>
              <a:off x="398463" y="1438275"/>
              <a:ext cx="2754313" cy="4033838"/>
            </a:xfrm>
            <a:custGeom>
              <a:avLst/>
              <a:gdLst>
                <a:gd name="T0" fmla="*/ 18 w 734"/>
                <a:gd name="T1" fmla="*/ 518 h 1075"/>
                <a:gd name="T2" fmla="*/ 23 w 734"/>
                <a:gd name="T3" fmla="*/ 801 h 1075"/>
                <a:gd name="T4" fmla="*/ 35 w 734"/>
                <a:gd name="T5" fmla="*/ 900 h 1075"/>
                <a:gd name="T6" fmla="*/ 131 w 734"/>
                <a:gd name="T7" fmla="*/ 993 h 1075"/>
                <a:gd name="T8" fmla="*/ 287 w 734"/>
                <a:gd name="T9" fmla="*/ 1034 h 1075"/>
                <a:gd name="T10" fmla="*/ 424 w 734"/>
                <a:gd name="T11" fmla="*/ 1073 h 1075"/>
                <a:gd name="T12" fmla="*/ 529 w 734"/>
                <a:gd name="T13" fmla="*/ 1034 h 1075"/>
                <a:gd name="T14" fmla="*/ 691 w 734"/>
                <a:gd name="T15" fmla="*/ 975 h 1075"/>
                <a:gd name="T16" fmla="*/ 734 w 734"/>
                <a:gd name="T17" fmla="*/ 877 h 1075"/>
                <a:gd name="T18" fmla="*/ 702 w 734"/>
                <a:gd name="T19" fmla="*/ 437 h 1075"/>
                <a:gd name="T20" fmla="*/ 590 w 734"/>
                <a:gd name="T21" fmla="*/ 168 h 1075"/>
                <a:gd name="T22" fmla="*/ 18 w 734"/>
                <a:gd name="T23" fmla="*/ 518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4" h="1075">
                  <a:moveTo>
                    <a:pt x="18" y="518"/>
                  </a:moveTo>
                  <a:cubicBezTo>
                    <a:pt x="18" y="518"/>
                    <a:pt x="11" y="684"/>
                    <a:pt x="23" y="801"/>
                  </a:cubicBezTo>
                  <a:cubicBezTo>
                    <a:pt x="26" y="836"/>
                    <a:pt x="30" y="879"/>
                    <a:pt x="35" y="900"/>
                  </a:cubicBezTo>
                  <a:cubicBezTo>
                    <a:pt x="54" y="987"/>
                    <a:pt x="82" y="983"/>
                    <a:pt x="131" y="993"/>
                  </a:cubicBezTo>
                  <a:cubicBezTo>
                    <a:pt x="145" y="996"/>
                    <a:pt x="216" y="1011"/>
                    <a:pt x="287" y="1034"/>
                  </a:cubicBezTo>
                  <a:cubicBezTo>
                    <a:pt x="334" y="1048"/>
                    <a:pt x="374" y="1075"/>
                    <a:pt x="424" y="1073"/>
                  </a:cubicBezTo>
                  <a:cubicBezTo>
                    <a:pt x="463" y="1072"/>
                    <a:pt x="495" y="1045"/>
                    <a:pt x="529" y="1034"/>
                  </a:cubicBezTo>
                  <a:cubicBezTo>
                    <a:pt x="614" y="1006"/>
                    <a:pt x="682" y="979"/>
                    <a:pt x="691" y="975"/>
                  </a:cubicBezTo>
                  <a:cubicBezTo>
                    <a:pt x="717" y="965"/>
                    <a:pt x="734" y="940"/>
                    <a:pt x="734" y="877"/>
                  </a:cubicBezTo>
                  <a:cubicBezTo>
                    <a:pt x="734" y="814"/>
                    <a:pt x="732" y="558"/>
                    <a:pt x="702" y="437"/>
                  </a:cubicBezTo>
                  <a:cubicBezTo>
                    <a:pt x="673" y="315"/>
                    <a:pt x="666" y="213"/>
                    <a:pt x="590" y="168"/>
                  </a:cubicBezTo>
                  <a:cubicBezTo>
                    <a:pt x="567" y="146"/>
                    <a:pt x="0" y="0"/>
                    <a:pt x="18" y="518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01"/>
            <p:cNvSpPr/>
            <p:nvPr/>
          </p:nvSpPr>
          <p:spPr bwMode="auto">
            <a:xfrm>
              <a:off x="465138" y="1474787"/>
              <a:ext cx="2492375" cy="1854200"/>
            </a:xfrm>
            <a:custGeom>
              <a:avLst/>
              <a:gdLst>
                <a:gd name="T0" fmla="*/ 362 w 664"/>
                <a:gd name="T1" fmla="*/ 479 h 494"/>
                <a:gd name="T2" fmla="*/ 664 w 664"/>
                <a:gd name="T3" fmla="*/ 332 h 494"/>
                <a:gd name="T4" fmla="*/ 572 w 664"/>
                <a:gd name="T5" fmla="*/ 158 h 494"/>
                <a:gd name="T6" fmla="*/ 0 w 664"/>
                <a:gd name="T7" fmla="*/ 457 h 494"/>
                <a:gd name="T8" fmla="*/ 261 w 664"/>
                <a:gd name="T9" fmla="*/ 494 h 494"/>
                <a:gd name="T10" fmla="*/ 362 w 664"/>
                <a:gd name="T11" fmla="*/ 47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4" h="494">
                  <a:moveTo>
                    <a:pt x="362" y="479"/>
                  </a:moveTo>
                  <a:cubicBezTo>
                    <a:pt x="468" y="444"/>
                    <a:pt x="571" y="392"/>
                    <a:pt x="664" y="332"/>
                  </a:cubicBezTo>
                  <a:cubicBezTo>
                    <a:pt x="646" y="253"/>
                    <a:pt x="627" y="191"/>
                    <a:pt x="572" y="158"/>
                  </a:cubicBezTo>
                  <a:cubicBezTo>
                    <a:pt x="549" y="137"/>
                    <a:pt x="20" y="0"/>
                    <a:pt x="0" y="457"/>
                  </a:cubicBezTo>
                  <a:cubicBezTo>
                    <a:pt x="87" y="473"/>
                    <a:pt x="173" y="488"/>
                    <a:pt x="261" y="494"/>
                  </a:cubicBezTo>
                  <a:cubicBezTo>
                    <a:pt x="294" y="490"/>
                    <a:pt x="328" y="483"/>
                    <a:pt x="362" y="4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02"/>
            <p:cNvSpPr/>
            <p:nvPr/>
          </p:nvSpPr>
          <p:spPr bwMode="auto">
            <a:xfrm>
              <a:off x="123825" y="2459037"/>
              <a:ext cx="577850" cy="2030413"/>
            </a:xfrm>
            <a:custGeom>
              <a:avLst/>
              <a:gdLst>
                <a:gd name="T0" fmla="*/ 4 w 154"/>
                <a:gd name="T1" fmla="*/ 0 h 541"/>
                <a:gd name="T2" fmla="*/ 16 w 154"/>
                <a:gd name="T3" fmla="*/ 337 h 541"/>
                <a:gd name="T4" fmla="*/ 50 w 154"/>
                <a:gd name="T5" fmla="*/ 332 h 541"/>
                <a:gd name="T6" fmla="*/ 108 w 154"/>
                <a:gd name="T7" fmla="*/ 394 h 541"/>
                <a:gd name="T8" fmla="*/ 104 w 154"/>
                <a:gd name="T9" fmla="*/ 532 h 541"/>
                <a:gd name="T10" fmla="*/ 130 w 154"/>
                <a:gd name="T11" fmla="*/ 541 h 541"/>
                <a:gd name="T12" fmla="*/ 154 w 154"/>
                <a:gd name="T13" fmla="*/ 529 h 541"/>
                <a:gd name="T14" fmla="*/ 151 w 154"/>
                <a:gd name="T15" fmla="*/ 45 h 541"/>
                <a:gd name="T16" fmla="*/ 4 w 154"/>
                <a:gd name="T17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541">
                  <a:moveTo>
                    <a:pt x="4" y="0"/>
                  </a:moveTo>
                  <a:cubicBezTo>
                    <a:pt x="4" y="0"/>
                    <a:pt x="0" y="248"/>
                    <a:pt x="16" y="337"/>
                  </a:cubicBezTo>
                  <a:cubicBezTo>
                    <a:pt x="16" y="337"/>
                    <a:pt x="31" y="331"/>
                    <a:pt x="50" y="332"/>
                  </a:cubicBezTo>
                  <a:cubicBezTo>
                    <a:pt x="67" y="333"/>
                    <a:pt x="100" y="343"/>
                    <a:pt x="108" y="394"/>
                  </a:cubicBezTo>
                  <a:cubicBezTo>
                    <a:pt x="124" y="492"/>
                    <a:pt x="104" y="532"/>
                    <a:pt x="104" y="532"/>
                  </a:cubicBezTo>
                  <a:cubicBezTo>
                    <a:pt x="104" y="532"/>
                    <a:pt x="107" y="541"/>
                    <a:pt x="130" y="541"/>
                  </a:cubicBezTo>
                  <a:cubicBezTo>
                    <a:pt x="153" y="540"/>
                    <a:pt x="154" y="529"/>
                    <a:pt x="154" y="529"/>
                  </a:cubicBezTo>
                  <a:cubicBezTo>
                    <a:pt x="151" y="45"/>
                    <a:pt x="151" y="45"/>
                    <a:pt x="151" y="4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03"/>
            <p:cNvSpPr/>
            <p:nvPr/>
          </p:nvSpPr>
          <p:spPr bwMode="auto">
            <a:xfrm>
              <a:off x="153988" y="3460750"/>
              <a:ext cx="304800" cy="311150"/>
            </a:xfrm>
            <a:custGeom>
              <a:avLst/>
              <a:gdLst>
                <a:gd name="T0" fmla="*/ 81 w 81"/>
                <a:gd name="T1" fmla="*/ 83 h 83"/>
                <a:gd name="T2" fmla="*/ 76 w 81"/>
                <a:gd name="T3" fmla="*/ 42 h 83"/>
                <a:gd name="T4" fmla="*/ 65 w 81"/>
                <a:gd name="T5" fmla="*/ 27 h 83"/>
                <a:gd name="T6" fmla="*/ 10 w 81"/>
                <a:gd name="T7" fmla="*/ 0 h 83"/>
                <a:gd name="T8" fmla="*/ 0 w 81"/>
                <a:gd name="T9" fmla="*/ 0 h 83"/>
                <a:gd name="T10" fmla="*/ 8 w 81"/>
                <a:gd name="T11" fmla="*/ 70 h 83"/>
                <a:gd name="T12" fmla="*/ 42 w 81"/>
                <a:gd name="T13" fmla="*/ 65 h 83"/>
                <a:gd name="T14" fmla="*/ 81 w 81"/>
                <a:gd name="T1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83">
                  <a:moveTo>
                    <a:pt x="81" y="83"/>
                  </a:moveTo>
                  <a:cubicBezTo>
                    <a:pt x="79" y="70"/>
                    <a:pt x="77" y="57"/>
                    <a:pt x="76" y="42"/>
                  </a:cubicBezTo>
                  <a:cubicBezTo>
                    <a:pt x="72" y="37"/>
                    <a:pt x="68" y="32"/>
                    <a:pt x="65" y="27"/>
                  </a:cubicBezTo>
                  <a:cubicBezTo>
                    <a:pt x="46" y="19"/>
                    <a:pt x="29" y="8"/>
                    <a:pt x="10" y="0"/>
                  </a:cubicBezTo>
                  <a:cubicBezTo>
                    <a:pt x="7" y="0"/>
                    <a:pt x="4" y="0"/>
                    <a:pt x="0" y="0"/>
                  </a:cubicBezTo>
                  <a:cubicBezTo>
                    <a:pt x="2" y="27"/>
                    <a:pt x="5" y="52"/>
                    <a:pt x="8" y="70"/>
                  </a:cubicBezTo>
                  <a:cubicBezTo>
                    <a:pt x="8" y="70"/>
                    <a:pt x="23" y="64"/>
                    <a:pt x="42" y="65"/>
                  </a:cubicBezTo>
                  <a:cubicBezTo>
                    <a:pt x="52" y="65"/>
                    <a:pt x="68" y="69"/>
                    <a:pt x="81" y="8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04"/>
            <p:cNvSpPr/>
            <p:nvPr/>
          </p:nvSpPr>
          <p:spPr bwMode="auto">
            <a:xfrm>
              <a:off x="131763" y="2632075"/>
              <a:ext cx="558800" cy="487363"/>
            </a:xfrm>
            <a:custGeom>
              <a:avLst/>
              <a:gdLst>
                <a:gd name="T0" fmla="*/ 0 w 149"/>
                <a:gd name="T1" fmla="*/ 0 h 130"/>
                <a:gd name="T2" fmla="*/ 2 w 149"/>
                <a:gd name="T3" fmla="*/ 73 h 130"/>
                <a:gd name="T4" fmla="*/ 149 w 149"/>
                <a:gd name="T5" fmla="*/ 126 h 130"/>
                <a:gd name="T6" fmla="*/ 149 w 149"/>
                <a:gd name="T7" fmla="*/ 63 h 130"/>
                <a:gd name="T8" fmla="*/ 0 w 149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0">
                  <a:moveTo>
                    <a:pt x="0" y="0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76" y="130"/>
                    <a:pt x="149" y="126"/>
                  </a:cubicBezTo>
                  <a:cubicBezTo>
                    <a:pt x="149" y="63"/>
                    <a:pt x="149" y="63"/>
                    <a:pt x="149" y="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05"/>
            <p:cNvSpPr/>
            <p:nvPr/>
          </p:nvSpPr>
          <p:spPr bwMode="auto">
            <a:xfrm>
              <a:off x="-209550" y="1452562"/>
              <a:ext cx="3956050" cy="2894013"/>
            </a:xfrm>
            <a:custGeom>
              <a:avLst/>
              <a:gdLst>
                <a:gd name="T0" fmla="*/ 164 w 1054"/>
                <a:gd name="T1" fmla="*/ 39 h 771"/>
                <a:gd name="T2" fmla="*/ 367 w 1054"/>
                <a:gd name="T3" fmla="*/ 108 h 771"/>
                <a:gd name="T4" fmla="*/ 703 w 1054"/>
                <a:gd name="T5" fmla="*/ 0 h 771"/>
                <a:gd name="T6" fmla="*/ 898 w 1054"/>
                <a:gd name="T7" fmla="*/ 165 h 771"/>
                <a:gd name="T8" fmla="*/ 1026 w 1054"/>
                <a:gd name="T9" fmla="*/ 217 h 771"/>
                <a:gd name="T10" fmla="*/ 969 w 1054"/>
                <a:gd name="T11" fmla="*/ 580 h 771"/>
                <a:gd name="T12" fmla="*/ 959 w 1054"/>
                <a:gd name="T13" fmla="*/ 575 h 771"/>
                <a:gd name="T14" fmla="*/ 887 w 1054"/>
                <a:gd name="T15" fmla="*/ 595 h 771"/>
                <a:gd name="T16" fmla="*/ 897 w 1054"/>
                <a:gd name="T17" fmla="*/ 755 h 771"/>
                <a:gd name="T18" fmla="*/ 871 w 1054"/>
                <a:gd name="T19" fmla="*/ 769 h 771"/>
                <a:gd name="T20" fmla="*/ 843 w 1054"/>
                <a:gd name="T21" fmla="*/ 746 h 771"/>
                <a:gd name="T22" fmla="*/ 828 w 1054"/>
                <a:gd name="T23" fmla="*/ 446 h 771"/>
                <a:gd name="T24" fmla="*/ 816 w 1054"/>
                <a:gd name="T25" fmla="*/ 314 h 771"/>
                <a:gd name="T26" fmla="*/ 319 w 1054"/>
                <a:gd name="T27" fmla="*/ 446 h 771"/>
                <a:gd name="T28" fmla="*/ 0 w 1054"/>
                <a:gd name="T29" fmla="*/ 129 h 771"/>
                <a:gd name="T30" fmla="*/ 91 w 1054"/>
                <a:gd name="T31" fmla="*/ 217 h 771"/>
                <a:gd name="T32" fmla="*/ 91 w 1054"/>
                <a:gd name="T33" fmla="*/ 36 h 771"/>
                <a:gd name="T34" fmla="*/ 149 w 1054"/>
                <a:gd name="T35" fmla="*/ 129 h 771"/>
                <a:gd name="T36" fmla="*/ 164 w 1054"/>
                <a:gd name="T37" fmla="*/ 39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4" h="771">
                  <a:moveTo>
                    <a:pt x="164" y="39"/>
                  </a:moveTo>
                  <a:cubicBezTo>
                    <a:pt x="164" y="39"/>
                    <a:pt x="172" y="150"/>
                    <a:pt x="367" y="108"/>
                  </a:cubicBezTo>
                  <a:cubicBezTo>
                    <a:pt x="500" y="78"/>
                    <a:pt x="593" y="0"/>
                    <a:pt x="703" y="0"/>
                  </a:cubicBezTo>
                  <a:cubicBezTo>
                    <a:pt x="812" y="0"/>
                    <a:pt x="894" y="96"/>
                    <a:pt x="898" y="165"/>
                  </a:cubicBezTo>
                  <a:cubicBezTo>
                    <a:pt x="898" y="165"/>
                    <a:pt x="979" y="107"/>
                    <a:pt x="1026" y="217"/>
                  </a:cubicBezTo>
                  <a:cubicBezTo>
                    <a:pt x="1054" y="285"/>
                    <a:pt x="1023" y="404"/>
                    <a:pt x="969" y="580"/>
                  </a:cubicBezTo>
                  <a:cubicBezTo>
                    <a:pt x="969" y="580"/>
                    <a:pt x="965" y="577"/>
                    <a:pt x="959" y="575"/>
                  </a:cubicBezTo>
                  <a:cubicBezTo>
                    <a:pt x="945" y="568"/>
                    <a:pt x="917" y="562"/>
                    <a:pt x="887" y="595"/>
                  </a:cubicBezTo>
                  <a:cubicBezTo>
                    <a:pt x="863" y="622"/>
                    <a:pt x="897" y="755"/>
                    <a:pt x="897" y="755"/>
                  </a:cubicBezTo>
                  <a:cubicBezTo>
                    <a:pt x="897" y="755"/>
                    <a:pt x="900" y="767"/>
                    <a:pt x="871" y="769"/>
                  </a:cubicBezTo>
                  <a:cubicBezTo>
                    <a:pt x="841" y="771"/>
                    <a:pt x="843" y="746"/>
                    <a:pt x="843" y="746"/>
                  </a:cubicBezTo>
                  <a:cubicBezTo>
                    <a:pt x="843" y="746"/>
                    <a:pt x="833" y="613"/>
                    <a:pt x="828" y="446"/>
                  </a:cubicBezTo>
                  <a:cubicBezTo>
                    <a:pt x="826" y="376"/>
                    <a:pt x="828" y="334"/>
                    <a:pt x="816" y="314"/>
                  </a:cubicBezTo>
                  <a:cubicBezTo>
                    <a:pt x="816" y="314"/>
                    <a:pt x="577" y="488"/>
                    <a:pt x="319" y="446"/>
                  </a:cubicBezTo>
                  <a:cubicBezTo>
                    <a:pt x="61" y="403"/>
                    <a:pt x="20" y="242"/>
                    <a:pt x="0" y="129"/>
                  </a:cubicBezTo>
                  <a:cubicBezTo>
                    <a:pt x="0" y="129"/>
                    <a:pt x="29" y="198"/>
                    <a:pt x="91" y="217"/>
                  </a:cubicBezTo>
                  <a:cubicBezTo>
                    <a:pt x="91" y="217"/>
                    <a:pt x="32" y="129"/>
                    <a:pt x="91" y="36"/>
                  </a:cubicBezTo>
                  <a:cubicBezTo>
                    <a:pt x="91" y="36"/>
                    <a:pt x="113" y="108"/>
                    <a:pt x="149" y="129"/>
                  </a:cubicBezTo>
                  <a:cubicBezTo>
                    <a:pt x="149" y="129"/>
                    <a:pt x="132" y="114"/>
                    <a:pt x="164" y="3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06"/>
            <p:cNvSpPr/>
            <p:nvPr/>
          </p:nvSpPr>
          <p:spPr bwMode="auto">
            <a:xfrm>
              <a:off x="3078163" y="3422650"/>
              <a:ext cx="409575" cy="285750"/>
            </a:xfrm>
            <a:custGeom>
              <a:avLst/>
              <a:gdLst>
                <a:gd name="T0" fmla="*/ 109 w 109"/>
                <a:gd name="T1" fmla="*/ 0 h 76"/>
                <a:gd name="T2" fmla="*/ 12 w 109"/>
                <a:gd name="T3" fmla="*/ 22 h 76"/>
                <a:gd name="T4" fmla="*/ 10 w 109"/>
                <a:gd name="T5" fmla="*/ 25 h 76"/>
                <a:gd name="T6" fmla="*/ 8 w 109"/>
                <a:gd name="T7" fmla="*/ 76 h 76"/>
                <a:gd name="T8" fmla="*/ 8 w 109"/>
                <a:gd name="T9" fmla="*/ 76 h 76"/>
                <a:gd name="T10" fmla="*/ 11 w 109"/>
                <a:gd name="T11" fmla="*/ 70 h 76"/>
                <a:gd name="T12" fmla="*/ 83 w 109"/>
                <a:gd name="T13" fmla="*/ 50 h 76"/>
                <a:gd name="T14" fmla="*/ 93 w 109"/>
                <a:gd name="T15" fmla="*/ 55 h 76"/>
                <a:gd name="T16" fmla="*/ 109 w 109"/>
                <a:gd name="T17" fmla="*/ 0 h 76"/>
                <a:gd name="T18" fmla="*/ 109 w 109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76">
                  <a:moveTo>
                    <a:pt x="109" y="0"/>
                  </a:moveTo>
                  <a:cubicBezTo>
                    <a:pt x="74" y="1"/>
                    <a:pt x="41" y="6"/>
                    <a:pt x="12" y="22"/>
                  </a:cubicBezTo>
                  <a:cubicBezTo>
                    <a:pt x="11" y="23"/>
                    <a:pt x="10" y="24"/>
                    <a:pt x="10" y="25"/>
                  </a:cubicBezTo>
                  <a:cubicBezTo>
                    <a:pt x="5" y="39"/>
                    <a:pt x="0" y="59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3"/>
                    <a:pt x="10" y="72"/>
                    <a:pt x="11" y="70"/>
                  </a:cubicBezTo>
                  <a:cubicBezTo>
                    <a:pt x="41" y="37"/>
                    <a:pt x="69" y="43"/>
                    <a:pt x="83" y="50"/>
                  </a:cubicBezTo>
                  <a:cubicBezTo>
                    <a:pt x="89" y="52"/>
                    <a:pt x="93" y="55"/>
                    <a:pt x="93" y="55"/>
                  </a:cubicBezTo>
                  <a:cubicBezTo>
                    <a:pt x="99" y="36"/>
                    <a:pt x="104" y="18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08"/>
            <p:cNvSpPr/>
            <p:nvPr/>
          </p:nvSpPr>
          <p:spPr bwMode="auto">
            <a:xfrm>
              <a:off x="739775" y="3216275"/>
              <a:ext cx="481013" cy="387350"/>
            </a:xfrm>
            <a:custGeom>
              <a:avLst/>
              <a:gdLst>
                <a:gd name="T0" fmla="*/ 128 w 128"/>
                <a:gd name="T1" fmla="*/ 25 h 103"/>
                <a:gd name="T2" fmla="*/ 44 w 128"/>
                <a:gd name="T3" fmla="*/ 6 h 103"/>
                <a:gd name="T4" fmla="*/ 0 w 128"/>
                <a:gd name="T5" fmla="*/ 65 h 103"/>
                <a:gd name="T6" fmla="*/ 0 w 128"/>
                <a:gd name="T7" fmla="*/ 103 h 103"/>
                <a:gd name="T8" fmla="*/ 128 w 128"/>
                <a:gd name="T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3">
                  <a:moveTo>
                    <a:pt x="128" y="25"/>
                  </a:moveTo>
                  <a:cubicBezTo>
                    <a:pt x="128" y="25"/>
                    <a:pt x="77" y="0"/>
                    <a:pt x="44" y="6"/>
                  </a:cubicBezTo>
                  <a:cubicBezTo>
                    <a:pt x="12" y="12"/>
                    <a:pt x="0" y="65"/>
                    <a:pt x="0" y="6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71" y="23"/>
                    <a:pt x="128" y="25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09"/>
            <p:cNvSpPr/>
            <p:nvPr/>
          </p:nvSpPr>
          <p:spPr bwMode="auto">
            <a:xfrm>
              <a:off x="2417763" y="3232150"/>
              <a:ext cx="382588" cy="341313"/>
            </a:xfrm>
            <a:custGeom>
              <a:avLst/>
              <a:gdLst>
                <a:gd name="T0" fmla="*/ 26 w 102"/>
                <a:gd name="T1" fmla="*/ 1 h 91"/>
                <a:gd name="T2" fmla="*/ 3 w 102"/>
                <a:gd name="T3" fmla="*/ 27 h 91"/>
                <a:gd name="T4" fmla="*/ 97 w 102"/>
                <a:gd name="T5" fmla="*/ 91 h 91"/>
                <a:gd name="T6" fmla="*/ 96 w 102"/>
                <a:gd name="T7" fmla="*/ 40 h 91"/>
                <a:gd name="T8" fmla="*/ 26 w 102"/>
                <a:gd name="T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1">
                  <a:moveTo>
                    <a:pt x="26" y="1"/>
                  </a:moveTo>
                  <a:cubicBezTo>
                    <a:pt x="26" y="1"/>
                    <a:pt x="0" y="0"/>
                    <a:pt x="3" y="27"/>
                  </a:cubicBezTo>
                  <a:cubicBezTo>
                    <a:pt x="3" y="27"/>
                    <a:pt x="71" y="41"/>
                    <a:pt x="97" y="91"/>
                  </a:cubicBezTo>
                  <a:cubicBezTo>
                    <a:pt x="97" y="91"/>
                    <a:pt x="102" y="59"/>
                    <a:pt x="96" y="40"/>
                  </a:cubicBezTo>
                  <a:cubicBezTo>
                    <a:pt x="90" y="21"/>
                    <a:pt x="65" y="0"/>
                    <a:pt x="26" y="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10"/>
            <p:cNvSpPr/>
            <p:nvPr/>
          </p:nvSpPr>
          <p:spPr bwMode="auto">
            <a:xfrm>
              <a:off x="1366838" y="3854450"/>
              <a:ext cx="1009650" cy="1138238"/>
            </a:xfrm>
            <a:custGeom>
              <a:avLst/>
              <a:gdLst>
                <a:gd name="T0" fmla="*/ 63 w 269"/>
                <a:gd name="T1" fmla="*/ 35 h 303"/>
                <a:gd name="T2" fmla="*/ 71 w 269"/>
                <a:gd name="T3" fmla="*/ 247 h 303"/>
                <a:gd name="T4" fmla="*/ 245 w 269"/>
                <a:gd name="T5" fmla="*/ 224 h 303"/>
                <a:gd name="T6" fmla="*/ 189 w 269"/>
                <a:gd name="T7" fmla="*/ 26 h 303"/>
                <a:gd name="T8" fmla="*/ 129 w 269"/>
                <a:gd name="T9" fmla="*/ 0 h 303"/>
                <a:gd name="T10" fmla="*/ 63 w 269"/>
                <a:gd name="T11" fmla="*/ 3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303">
                  <a:moveTo>
                    <a:pt x="63" y="35"/>
                  </a:moveTo>
                  <a:cubicBezTo>
                    <a:pt x="63" y="35"/>
                    <a:pt x="0" y="191"/>
                    <a:pt x="71" y="247"/>
                  </a:cubicBezTo>
                  <a:cubicBezTo>
                    <a:pt x="142" y="303"/>
                    <a:pt x="231" y="266"/>
                    <a:pt x="245" y="224"/>
                  </a:cubicBezTo>
                  <a:cubicBezTo>
                    <a:pt x="269" y="148"/>
                    <a:pt x="205" y="127"/>
                    <a:pt x="189" y="26"/>
                  </a:cubicBezTo>
                  <a:cubicBezTo>
                    <a:pt x="189" y="26"/>
                    <a:pt x="169" y="0"/>
                    <a:pt x="129" y="0"/>
                  </a:cubicBezTo>
                  <a:cubicBezTo>
                    <a:pt x="89" y="1"/>
                    <a:pt x="63" y="35"/>
                    <a:pt x="63" y="3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1"/>
            <p:cNvSpPr/>
            <p:nvPr/>
          </p:nvSpPr>
          <p:spPr bwMode="auto">
            <a:xfrm>
              <a:off x="1411288" y="3840163"/>
              <a:ext cx="901700" cy="1004888"/>
            </a:xfrm>
            <a:custGeom>
              <a:avLst/>
              <a:gdLst>
                <a:gd name="T0" fmla="*/ 57 w 240"/>
                <a:gd name="T1" fmla="*/ 33 h 268"/>
                <a:gd name="T2" fmla="*/ 64 w 240"/>
                <a:gd name="T3" fmla="*/ 216 h 268"/>
                <a:gd name="T4" fmla="*/ 219 w 240"/>
                <a:gd name="T5" fmla="*/ 195 h 268"/>
                <a:gd name="T6" fmla="*/ 170 w 240"/>
                <a:gd name="T7" fmla="*/ 20 h 268"/>
                <a:gd name="T8" fmla="*/ 116 w 240"/>
                <a:gd name="T9" fmla="*/ 1 h 268"/>
                <a:gd name="T10" fmla="*/ 57 w 240"/>
                <a:gd name="T11" fmla="*/ 3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68">
                  <a:moveTo>
                    <a:pt x="57" y="33"/>
                  </a:moveTo>
                  <a:cubicBezTo>
                    <a:pt x="57" y="33"/>
                    <a:pt x="0" y="165"/>
                    <a:pt x="64" y="216"/>
                  </a:cubicBezTo>
                  <a:cubicBezTo>
                    <a:pt x="127" y="268"/>
                    <a:pt x="207" y="234"/>
                    <a:pt x="219" y="195"/>
                  </a:cubicBezTo>
                  <a:cubicBezTo>
                    <a:pt x="240" y="126"/>
                    <a:pt x="184" y="113"/>
                    <a:pt x="170" y="20"/>
                  </a:cubicBezTo>
                  <a:cubicBezTo>
                    <a:pt x="170" y="20"/>
                    <a:pt x="151" y="0"/>
                    <a:pt x="116" y="1"/>
                  </a:cubicBezTo>
                  <a:cubicBezTo>
                    <a:pt x="80" y="1"/>
                    <a:pt x="57" y="33"/>
                    <a:pt x="57" y="3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12"/>
            <p:cNvSpPr/>
            <p:nvPr/>
          </p:nvSpPr>
          <p:spPr bwMode="auto">
            <a:xfrm>
              <a:off x="3141663" y="3686175"/>
              <a:ext cx="315913" cy="396875"/>
            </a:xfrm>
            <a:custGeom>
              <a:avLst/>
              <a:gdLst>
                <a:gd name="T0" fmla="*/ 24 w 84"/>
                <a:gd name="T1" fmla="*/ 106 h 106"/>
                <a:gd name="T2" fmla="*/ 52 w 84"/>
                <a:gd name="T3" fmla="*/ 14 h 106"/>
                <a:gd name="T4" fmla="*/ 65 w 84"/>
                <a:gd name="T5" fmla="*/ 82 h 106"/>
                <a:gd name="T6" fmla="*/ 24 w 84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06">
                  <a:moveTo>
                    <a:pt x="24" y="106"/>
                  </a:moveTo>
                  <a:cubicBezTo>
                    <a:pt x="24" y="106"/>
                    <a:pt x="0" y="0"/>
                    <a:pt x="52" y="14"/>
                  </a:cubicBezTo>
                  <a:cubicBezTo>
                    <a:pt x="84" y="22"/>
                    <a:pt x="82" y="58"/>
                    <a:pt x="65" y="82"/>
                  </a:cubicBezTo>
                  <a:cubicBezTo>
                    <a:pt x="55" y="96"/>
                    <a:pt x="37" y="106"/>
                    <a:pt x="24" y="10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13"/>
            <p:cNvSpPr/>
            <p:nvPr/>
          </p:nvSpPr>
          <p:spPr bwMode="auto">
            <a:xfrm>
              <a:off x="3217863" y="3746500"/>
              <a:ext cx="231775" cy="333375"/>
            </a:xfrm>
            <a:custGeom>
              <a:avLst/>
              <a:gdLst>
                <a:gd name="T0" fmla="*/ 4 w 62"/>
                <a:gd name="T1" fmla="*/ 89 h 89"/>
                <a:gd name="T2" fmla="*/ 0 w 62"/>
                <a:gd name="T3" fmla="*/ 61 h 89"/>
                <a:gd name="T4" fmla="*/ 55 w 62"/>
                <a:gd name="T5" fmla="*/ 43 h 89"/>
                <a:gd name="T6" fmla="*/ 4 w 62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89">
                  <a:moveTo>
                    <a:pt x="4" y="89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62" y="0"/>
                    <a:pt x="55" y="43"/>
                  </a:cubicBezTo>
                  <a:cubicBezTo>
                    <a:pt x="49" y="87"/>
                    <a:pt x="4" y="89"/>
                    <a:pt x="4" y="8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14"/>
            <p:cNvSpPr/>
            <p:nvPr/>
          </p:nvSpPr>
          <p:spPr bwMode="auto">
            <a:xfrm>
              <a:off x="93663" y="3798888"/>
              <a:ext cx="368300" cy="457200"/>
            </a:xfrm>
            <a:custGeom>
              <a:avLst/>
              <a:gdLst>
                <a:gd name="T0" fmla="*/ 87 w 98"/>
                <a:gd name="T1" fmla="*/ 119 h 122"/>
                <a:gd name="T2" fmla="*/ 37 w 98"/>
                <a:gd name="T3" fmla="*/ 26 h 122"/>
                <a:gd name="T4" fmla="*/ 33 w 98"/>
                <a:gd name="T5" fmla="*/ 101 h 122"/>
                <a:gd name="T6" fmla="*/ 87 w 98"/>
                <a:gd name="T7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22">
                  <a:moveTo>
                    <a:pt x="87" y="119"/>
                  </a:moveTo>
                  <a:cubicBezTo>
                    <a:pt x="87" y="119"/>
                    <a:pt x="98" y="0"/>
                    <a:pt x="37" y="26"/>
                  </a:cubicBezTo>
                  <a:cubicBezTo>
                    <a:pt x="0" y="41"/>
                    <a:pt x="9" y="79"/>
                    <a:pt x="33" y="101"/>
                  </a:cubicBezTo>
                  <a:cubicBezTo>
                    <a:pt x="48" y="115"/>
                    <a:pt x="71" y="122"/>
                    <a:pt x="87" y="11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15"/>
            <p:cNvSpPr/>
            <p:nvPr/>
          </p:nvSpPr>
          <p:spPr bwMode="auto">
            <a:xfrm>
              <a:off x="98425" y="3925888"/>
              <a:ext cx="322263" cy="338138"/>
            </a:xfrm>
            <a:custGeom>
              <a:avLst/>
              <a:gdLst>
                <a:gd name="T0" fmla="*/ 86 w 86"/>
                <a:gd name="T1" fmla="*/ 84 h 90"/>
                <a:gd name="T2" fmla="*/ 86 w 86"/>
                <a:gd name="T3" fmla="*/ 53 h 90"/>
                <a:gd name="T4" fmla="*/ 16 w 86"/>
                <a:gd name="T5" fmla="*/ 45 h 90"/>
                <a:gd name="T6" fmla="*/ 86 w 86"/>
                <a:gd name="T7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0">
                  <a:moveTo>
                    <a:pt x="86" y="84"/>
                  </a:moveTo>
                  <a:cubicBezTo>
                    <a:pt x="86" y="53"/>
                    <a:pt x="86" y="53"/>
                    <a:pt x="86" y="53"/>
                  </a:cubicBezTo>
                  <a:cubicBezTo>
                    <a:pt x="86" y="53"/>
                    <a:pt x="0" y="0"/>
                    <a:pt x="16" y="45"/>
                  </a:cubicBezTo>
                  <a:cubicBezTo>
                    <a:pt x="32" y="90"/>
                    <a:pt x="86" y="84"/>
                    <a:pt x="86" y="8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616"/>
            <p:cNvSpPr>
              <a:spLocks noChangeArrowheads="1"/>
            </p:cNvSpPr>
            <p:nvPr/>
          </p:nvSpPr>
          <p:spPr bwMode="auto">
            <a:xfrm>
              <a:off x="1831975" y="5326063"/>
              <a:ext cx="266700" cy="82550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17"/>
            <p:cNvSpPr/>
            <p:nvPr/>
          </p:nvSpPr>
          <p:spPr bwMode="auto">
            <a:xfrm>
              <a:off x="3141663" y="3892550"/>
              <a:ext cx="484188" cy="454025"/>
            </a:xfrm>
            <a:custGeom>
              <a:avLst/>
              <a:gdLst>
                <a:gd name="T0" fmla="*/ 15 w 129"/>
                <a:gd name="T1" fmla="*/ 121 h 121"/>
                <a:gd name="T2" fmla="*/ 0 w 129"/>
                <a:gd name="T3" fmla="*/ 112 h 121"/>
                <a:gd name="T4" fmla="*/ 101 w 129"/>
                <a:gd name="T5" fmla="*/ 0 h 121"/>
                <a:gd name="T6" fmla="*/ 15 w 129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21">
                  <a:moveTo>
                    <a:pt x="15" y="121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103" y="72"/>
                    <a:pt x="101" y="0"/>
                  </a:cubicBezTo>
                  <a:cubicBezTo>
                    <a:pt x="101" y="0"/>
                    <a:pt x="129" y="78"/>
                    <a:pt x="15" y="12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18"/>
            <p:cNvSpPr/>
            <p:nvPr/>
          </p:nvSpPr>
          <p:spPr bwMode="auto">
            <a:xfrm>
              <a:off x="1362075" y="4789488"/>
              <a:ext cx="1168400" cy="415925"/>
            </a:xfrm>
            <a:custGeom>
              <a:avLst/>
              <a:gdLst>
                <a:gd name="T0" fmla="*/ 310 w 311"/>
                <a:gd name="T1" fmla="*/ 0 h 111"/>
                <a:gd name="T2" fmla="*/ 0 w 311"/>
                <a:gd name="T3" fmla="*/ 52 h 111"/>
                <a:gd name="T4" fmla="*/ 0 w 311"/>
                <a:gd name="T5" fmla="*/ 65 h 111"/>
                <a:gd name="T6" fmla="*/ 251 w 311"/>
                <a:gd name="T7" fmla="*/ 111 h 111"/>
                <a:gd name="T8" fmla="*/ 311 w 311"/>
                <a:gd name="T9" fmla="*/ 74 h 111"/>
                <a:gd name="T10" fmla="*/ 310 w 311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111">
                  <a:moveTo>
                    <a:pt x="310" y="0"/>
                  </a:moveTo>
                  <a:cubicBezTo>
                    <a:pt x="310" y="0"/>
                    <a:pt x="197" y="81"/>
                    <a:pt x="0" y="52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51" y="111"/>
                    <a:pt x="251" y="111"/>
                    <a:pt x="251" y="111"/>
                  </a:cubicBezTo>
                  <a:cubicBezTo>
                    <a:pt x="251" y="111"/>
                    <a:pt x="311" y="108"/>
                    <a:pt x="311" y="74"/>
                  </a:cubicBezTo>
                  <a:cubicBezTo>
                    <a:pt x="311" y="40"/>
                    <a:pt x="310" y="0"/>
                    <a:pt x="310" y="0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19"/>
            <p:cNvSpPr/>
            <p:nvPr/>
          </p:nvSpPr>
          <p:spPr bwMode="auto">
            <a:xfrm>
              <a:off x="74613" y="1978025"/>
              <a:ext cx="461963" cy="454025"/>
            </a:xfrm>
            <a:custGeom>
              <a:avLst/>
              <a:gdLst>
                <a:gd name="T0" fmla="*/ 2 w 123"/>
                <a:gd name="T1" fmla="*/ 4 h 121"/>
                <a:gd name="T2" fmla="*/ 13 w 123"/>
                <a:gd name="T3" fmla="*/ 38 h 121"/>
                <a:gd name="T4" fmla="*/ 36 w 123"/>
                <a:gd name="T5" fmla="*/ 76 h 121"/>
                <a:gd name="T6" fmla="*/ 108 w 123"/>
                <a:gd name="T7" fmla="*/ 119 h 121"/>
                <a:gd name="T8" fmla="*/ 123 w 123"/>
                <a:gd name="T9" fmla="*/ 121 h 121"/>
                <a:gd name="T10" fmla="*/ 107 w 123"/>
                <a:gd name="T11" fmla="*/ 113 h 121"/>
                <a:gd name="T12" fmla="*/ 91 w 123"/>
                <a:gd name="T13" fmla="*/ 102 h 121"/>
                <a:gd name="T14" fmla="*/ 53 w 123"/>
                <a:gd name="T15" fmla="*/ 74 h 121"/>
                <a:gd name="T16" fmla="*/ 26 w 123"/>
                <a:gd name="T17" fmla="*/ 38 h 121"/>
                <a:gd name="T18" fmla="*/ 8 w 123"/>
                <a:gd name="T19" fmla="*/ 9 h 121"/>
                <a:gd name="T20" fmla="*/ 4 w 123"/>
                <a:gd name="T21" fmla="*/ 0 h 121"/>
                <a:gd name="T22" fmla="*/ 2 w 123"/>
                <a:gd name="T23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121">
                  <a:moveTo>
                    <a:pt x="2" y="4"/>
                  </a:moveTo>
                  <a:cubicBezTo>
                    <a:pt x="0" y="13"/>
                    <a:pt x="10" y="31"/>
                    <a:pt x="13" y="38"/>
                  </a:cubicBezTo>
                  <a:cubicBezTo>
                    <a:pt x="19" y="52"/>
                    <a:pt x="26" y="64"/>
                    <a:pt x="36" y="76"/>
                  </a:cubicBezTo>
                  <a:cubicBezTo>
                    <a:pt x="54" y="98"/>
                    <a:pt x="80" y="113"/>
                    <a:pt x="108" y="119"/>
                  </a:cubicBezTo>
                  <a:cubicBezTo>
                    <a:pt x="113" y="120"/>
                    <a:pt x="117" y="121"/>
                    <a:pt x="123" y="121"/>
                  </a:cubicBezTo>
                  <a:cubicBezTo>
                    <a:pt x="119" y="117"/>
                    <a:pt x="112" y="116"/>
                    <a:pt x="107" y="113"/>
                  </a:cubicBezTo>
                  <a:cubicBezTo>
                    <a:pt x="101" y="110"/>
                    <a:pt x="96" y="106"/>
                    <a:pt x="91" y="102"/>
                  </a:cubicBezTo>
                  <a:cubicBezTo>
                    <a:pt x="78" y="93"/>
                    <a:pt x="64" y="85"/>
                    <a:pt x="53" y="74"/>
                  </a:cubicBezTo>
                  <a:cubicBezTo>
                    <a:pt x="43" y="63"/>
                    <a:pt x="33" y="50"/>
                    <a:pt x="26" y="38"/>
                  </a:cubicBezTo>
                  <a:cubicBezTo>
                    <a:pt x="20" y="28"/>
                    <a:pt x="13" y="20"/>
                    <a:pt x="8" y="9"/>
                  </a:cubicBezTo>
                  <a:cubicBezTo>
                    <a:pt x="6" y="6"/>
                    <a:pt x="5" y="4"/>
                    <a:pt x="4" y="0"/>
                  </a:cubicBezTo>
                  <a:cubicBezTo>
                    <a:pt x="3" y="1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20"/>
            <p:cNvSpPr/>
            <p:nvPr/>
          </p:nvSpPr>
          <p:spPr bwMode="auto">
            <a:xfrm>
              <a:off x="334963" y="1798637"/>
              <a:ext cx="277813" cy="363538"/>
            </a:xfrm>
            <a:custGeom>
              <a:avLst/>
              <a:gdLst>
                <a:gd name="T0" fmla="*/ 10 w 74"/>
                <a:gd name="T1" fmla="*/ 0 h 97"/>
                <a:gd name="T2" fmla="*/ 74 w 74"/>
                <a:gd name="T3" fmla="*/ 97 h 97"/>
                <a:gd name="T4" fmla="*/ 10 w 74"/>
                <a:gd name="T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97">
                  <a:moveTo>
                    <a:pt x="10" y="0"/>
                  </a:moveTo>
                  <a:cubicBezTo>
                    <a:pt x="10" y="0"/>
                    <a:pt x="0" y="78"/>
                    <a:pt x="74" y="97"/>
                  </a:cubicBezTo>
                  <a:cubicBezTo>
                    <a:pt x="74" y="97"/>
                    <a:pt x="23" y="64"/>
                    <a:pt x="1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21"/>
            <p:cNvSpPr/>
            <p:nvPr/>
          </p:nvSpPr>
          <p:spPr bwMode="auto">
            <a:xfrm>
              <a:off x="2833688" y="2098675"/>
              <a:ext cx="454025" cy="503238"/>
            </a:xfrm>
            <a:custGeom>
              <a:avLst/>
              <a:gdLst>
                <a:gd name="T0" fmla="*/ 82 w 121"/>
                <a:gd name="T1" fmla="*/ 0 h 134"/>
                <a:gd name="T2" fmla="*/ 0 w 121"/>
                <a:gd name="T3" fmla="*/ 134 h 134"/>
                <a:gd name="T4" fmla="*/ 82 w 121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134">
                  <a:moveTo>
                    <a:pt x="82" y="0"/>
                  </a:moveTo>
                  <a:cubicBezTo>
                    <a:pt x="82" y="0"/>
                    <a:pt x="121" y="106"/>
                    <a:pt x="0" y="134"/>
                  </a:cubicBezTo>
                  <a:cubicBezTo>
                    <a:pt x="0" y="134"/>
                    <a:pt x="64" y="81"/>
                    <a:pt x="82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22"/>
            <p:cNvSpPr/>
            <p:nvPr/>
          </p:nvSpPr>
          <p:spPr bwMode="auto">
            <a:xfrm>
              <a:off x="1554163" y="1430337"/>
              <a:ext cx="1339850" cy="404813"/>
            </a:xfrm>
            <a:custGeom>
              <a:avLst/>
              <a:gdLst>
                <a:gd name="T0" fmla="*/ 357 w 357"/>
                <a:gd name="T1" fmla="*/ 83 h 108"/>
                <a:gd name="T2" fmla="*/ 194 w 357"/>
                <a:gd name="T3" fmla="*/ 38 h 108"/>
                <a:gd name="T4" fmla="*/ 45 w 357"/>
                <a:gd name="T5" fmla="*/ 105 h 108"/>
                <a:gd name="T6" fmla="*/ 243 w 357"/>
                <a:gd name="T7" fmla="*/ 80 h 108"/>
                <a:gd name="T8" fmla="*/ 357 w 357"/>
                <a:gd name="T9" fmla="*/ 8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" h="108">
                  <a:moveTo>
                    <a:pt x="357" y="83"/>
                  </a:moveTo>
                  <a:cubicBezTo>
                    <a:pt x="357" y="83"/>
                    <a:pt x="300" y="0"/>
                    <a:pt x="194" y="38"/>
                  </a:cubicBezTo>
                  <a:cubicBezTo>
                    <a:pt x="88" y="76"/>
                    <a:pt x="89" y="102"/>
                    <a:pt x="45" y="105"/>
                  </a:cubicBezTo>
                  <a:cubicBezTo>
                    <a:pt x="0" y="108"/>
                    <a:pt x="159" y="106"/>
                    <a:pt x="243" y="80"/>
                  </a:cubicBezTo>
                  <a:cubicBezTo>
                    <a:pt x="328" y="55"/>
                    <a:pt x="342" y="102"/>
                    <a:pt x="357" y="83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23"/>
            <p:cNvSpPr/>
            <p:nvPr/>
          </p:nvSpPr>
          <p:spPr bwMode="auto">
            <a:xfrm>
              <a:off x="3092450" y="2266950"/>
              <a:ext cx="500063" cy="742950"/>
            </a:xfrm>
            <a:custGeom>
              <a:avLst/>
              <a:gdLst>
                <a:gd name="T0" fmla="*/ 0 w 133"/>
                <a:gd name="T1" fmla="*/ 118 h 198"/>
                <a:gd name="T2" fmla="*/ 77 w 133"/>
                <a:gd name="T3" fmla="*/ 0 h 198"/>
                <a:gd name="T4" fmla="*/ 121 w 133"/>
                <a:gd name="T5" fmla="*/ 77 h 198"/>
                <a:gd name="T6" fmla="*/ 0 w 133"/>
                <a:gd name="T7" fmla="*/ 198 h 198"/>
                <a:gd name="T8" fmla="*/ 0 w 133"/>
                <a:gd name="T9" fmla="*/ 11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98">
                  <a:moveTo>
                    <a:pt x="0" y="118"/>
                  </a:moveTo>
                  <a:cubicBezTo>
                    <a:pt x="0" y="118"/>
                    <a:pt x="86" y="68"/>
                    <a:pt x="77" y="0"/>
                  </a:cubicBezTo>
                  <a:cubicBezTo>
                    <a:pt x="77" y="0"/>
                    <a:pt x="133" y="12"/>
                    <a:pt x="121" y="77"/>
                  </a:cubicBezTo>
                  <a:cubicBezTo>
                    <a:pt x="109" y="141"/>
                    <a:pt x="0" y="198"/>
                    <a:pt x="0" y="198"/>
                  </a:cubicBezTo>
                  <a:lnTo>
                    <a:pt x="0" y="11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24"/>
            <p:cNvSpPr/>
            <p:nvPr/>
          </p:nvSpPr>
          <p:spPr bwMode="auto">
            <a:xfrm>
              <a:off x="830263" y="4151313"/>
              <a:ext cx="104775" cy="41275"/>
            </a:xfrm>
            <a:custGeom>
              <a:avLst/>
              <a:gdLst>
                <a:gd name="T0" fmla="*/ 28 w 28"/>
                <a:gd name="T1" fmla="*/ 6 h 11"/>
                <a:gd name="T2" fmla="*/ 22 w 28"/>
                <a:gd name="T3" fmla="*/ 11 h 11"/>
                <a:gd name="T4" fmla="*/ 5 w 28"/>
                <a:gd name="T5" fmla="*/ 11 h 11"/>
                <a:gd name="T6" fmla="*/ 0 w 28"/>
                <a:gd name="T7" fmla="*/ 6 h 11"/>
                <a:gd name="T8" fmla="*/ 0 w 28"/>
                <a:gd name="T9" fmla="*/ 6 h 11"/>
                <a:gd name="T10" fmla="*/ 5 w 28"/>
                <a:gd name="T11" fmla="*/ 0 h 11"/>
                <a:gd name="T12" fmla="*/ 22 w 28"/>
                <a:gd name="T13" fmla="*/ 0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8" y="8"/>
                    <a:pt x="25" y="11"/>
                    <a:pt x="22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8" y="3"/>
                    <a:pt x="28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25"/>
            <p:cNvSpPr/>
            <p:nvPr/>
          </p:nvSpPr>
          <p:spPr bwMode="auto">
            <a:xfrm>
              <a:off x="2673350" y="4095750"/>
              <a:ext cx="88900" cy="33338"/>
            </a:xfrm>
            <a:custGeom>
              <a:avLst/>
              <a:gdLst>
                <a:gd name="T0" fmla="*/ 24 w 24"/>
                <a:gd name="T1" fmla="*/ 5 h 9"/>
                <a:gd name="T2" fmla="*/ 20 w 24"/>
                <a:gd name="T3" fmla="*/ 9 h 9"/>
                <a:gd name="T4" fmla="*/ 4 w 24"/>
                <a:gd name="T5" fmla="*/ 9 h 9"/>
                <a:gd name="T6" fmla="*/ 0 w 24"/>
                <a:gd name="T7" fmla="*/ 5 h 9"/>
                <a:gd name="T8" fmla="*/ 0 w 24"/>
                <a:gd name="T9" fmla="*/ 5 h 9"/>
                <a:gd name="T10" fmla="*/ 4 w 24"/>
                <a:gd name="T11" fmla="*/ 0 h 9"/>
                <a:gd name="T12" fmla="*/ 20 w 24"/>
                <a:gd name="T13" fmla="*/ 0 h 9"/>
                <a:gd name="T14" fmla="*/ 24 w 2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">
                  <a:moveTo>
                    <a:pt x="24" y="5"/>
                  </a:moveTo>
                  <a:cubicBezTo>
                    <a:pt x="24" y="7"/>
                    <a:pt x="22" y="9"/>
                    <a:pt x="20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Oval 626"/>
            <p:cNvSpPr>
              <a:spLocks noChangeArrowheads="1"/>
            </p:cNvSpPr>
            <p:nvPr/>
          </p:nvSpPr>
          <p:spPr bwMode="auto">
            <a:xfrm>
              <a:off x="1906588" y="4508500"/>
              <a:ext cx="169863" cy="66675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627"/>
            <p:cNvSpPr/>
            <p:nvPr/>
          </p:nvSpPr>
          <p:spPr bwMode="auto">
            <a:xfrm>
              <a:off x="976313" y="3675063"/>
              <a:ext cx="374650" cy="371475"/>
            </a:xfrm>
            <a:custGeom>
              <a:avLst/>
              <a:gdLst>
                <a:gd name="T0" fmla="*/ 99 w 100"/>
                <a:gd name="T1" fmla="*/ 50 h 99"/>
                <a:gd name="T2" fmla="*/ 50 w 100"/>
                <a:gd name="T3" fmla="*/ 99 h 99"/>
                <a:gd name="T4" fmla="*/ 0 w 100"/>
                <a:gd name="T5" fmla="*/ 49 h 99"/>
                <a:gd name="T6" fmla="*/ 50 w 100"/>
                <a:gd name="T7" fmla="*/ 0 h 99"/>
                <a:gd name="T8" fmla="*/ 99 w 100"/>
                <a:gd name="T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9">
                  <a:moveTo>
                    <a:pt x="99" y="50"/>
                  </a:moveTo>
                  <a:cubicBezTo>
                    <a:pt x="99" y="77"/>
                    <a:pt x="77" y="99"/>
                    <a:pt x="50" y="99"/>
                  </a:cubicBezTo>
                  <a:cubicBezTo>
                    <a:pt x="22" y="99"/>
                    <a:pt x="0" y="77"/>
                    <a:pt x="0" y="49"/>
                  </a:cubicBezTo>
                  <a:cubicBezTo>
                    <a:pt x="0" y="22"/>
                    <a:pt x="23" y="0"/>
                    <a:pt x="50" y="0"/>
                  </a:cubicBezTo>
                  <a:cubicBezTo>
                    <a:pt x="77" y="0"/>
                    <a:pt x="100" y="22"/>
                    <a:pt x="99" y="50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628"/>
            <p:cNvSpPr/>
            <p:nvPr/>
          </p:nvSpPr>
          <p:spPr bwMode="auto">
            <a:xfrm>
              <a:off x="2312988" y="3678238"/>
              <a:ext cx="371475" cy="334963"/>
            </a:xfrm>
            <a:custGeom>
              <a:avLst/>
              <a:gdLst>
                <a:gd name="T0" fmla="*/ 99 w 99"/>
                <a:gd name="T1" fmla="*/ 46 h 89"/>
                <a:gd name="T2" fmla="*/ 50 w 99"/>
                <a:gd name="T3" fmla="*/ 89 h 89"/>
                <a:gd name="T4" fmla="*/ 0 w 99"/>
                <a:gd name="T5" fmla="*/ 39 h 89"/>
                <a:gd name="T6" fmla="*/ 39 w 99"/>
                <a:gd name="T7" fmla="*/ 0 h 89"/>
                <a:gd name="T8" fmla="*/ 99 w 99"/>
                <a:gd name="T9" fmla="*/ 4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9">
                  <a:moveTo>
                    <a:pt x="99" y="46"/>
                  </a:moveTo>
                  <a:cubicBezTo>
                    <a:pt x="99" y="74"/>
                    <a:pt x="77" y="89"/>
                    <a:pt x="50" y="89"/>
                  </a:cubicBezTo>
                  <a:cubicBezTo>
                    <a:pt x="22" y="88"/>
                    <a:pt x="0" y="66"/>
                    <a:pt x="0" y="39"/>
                  </a:cubicBezTo>
                  <a:cubicBezTo>
                    <a:pt x="0" y="11"/>
                    <a:pt x="12" y="0"/>
                    <a:pt x="39" y="0"/>
                  </a:cubicBezTo>
                  <a:cubicBezTo>
                    <a:pt x="66" y="0"/>
                    <a:pt x="99" y="19"/>
                    <a:pt x="99" y="46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629"/>
            <p:cNvSpPr/>
            <p:nvPr/>
          </p:nvSpPr>
          <p:spPr bwMode="auto">
            <a:xfrm>
              <a:off x="1138238" y="3746500"/>
              <a:ext cx="179388" cy="157163"/>
            </a:xfrm>
            <a:custGeom>
              <a:avLst/>
              <a:gdLst>
                <a:gd name="T0" fmla="*/ 45 w 48"/>
                <a:gd name="T1" fmla="*/ 28 h 42"/>
                <a:gd name="T2" fmla="*/ 18 w 48"/>
                <a:gd name="T3" fmla="*/ 38 h 42"/>
                <a:gd name="T4" fmla="*/ 3 w 48"/>
                <a:gd name="T5" fmla="*/ 14 h 42"/>
                <a:gd name="T6" fmla="*/ 30 w 48"/>
                <a:gd name="T7" fmla="*/ 4 h 42"/>
                <a:gd name="T8" fmla="*/ 45 w 48"/>
                <a:gd name="T9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2">
                  <a:moveTo>
                    <a:pt x="45" y="28"/>
                  </a:moveTo>
                  <a:cubicBezTo>
                    <a:pt x="41" y="38"/>
                    <a:pt x="29" y="42"/>
                    <a:pt x="18" y="38"/>
                  </a:cubicBezTo>
                  <a:cubicBezTo>
                    <a:pt x="6" y="34"/>
                    <a:pt x="0" y="23"/>
                    <a:pt x="3" y="14"/>
                  </a:cubicBezTo>
                  <a:cubicBezTo>
                    <a:pt x="6" y="4"/>
                    <a:pt x="18" y="0"/>
                    <a:pt x="30" y="4"/>
                  </a:cubicBezTo>
                  <a:cubicBezTo>
                    <a:pt x="41" y="8"/>
                    <a:pt x="48" y="19"/>
                    <a:pt x="45" y="2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630"/>
            <p:cNvSpPr/>
            <p:nvPr/>
          </p:nvSpPr>
          <p:spPr bwMode="auto">
            <a:xfrm>
              <a:off x="2500313" y="3724275"/>
              <a:ext cx="149225" cy="152400"/>
            </a:xfrm>
            <a:custGeom>
              <a:avLst/>
              <a:gdLst>
                <a:gd name="T0" fmla="*/ 33 w 40"/>
                <a:gd name="T1" fmla="*/ 34 h 41"/>
                <a:gd name="T2" fmla="*/ 8 w 40"/>
                <a:gd name="T3" fmla="*/ 33 h 41"/>
                <a:gd name="T4" fmla="*/ 7 w 40"/>
                <a:gd name="T5" fmla="*/ 7 h 41"/>
                <a:gd name="T6" fmla="*/ 33 w 40"/>
                <a:gd name="T7" fmla="*/ 8 h 41"/>
                <a:gd name="T8" fmla="*/ 33 w 40"/>
                <a:gd name="T9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1">
                  <a:moveTo>
                    <a:pt x="33" y="34"/>
                  </a:moveTo>
                  <a:cubicBezTo>
                    <a:pt x="26" y="41"/>
                    <a:pt x="15" y="40"/>
                    <a:pt x="8" y="33"/>
                  </a:cubicBezTo>
                  <a:cubicBezTo>
                    <a:pt x="0" y="25"/>
                    <a:pt x="0" y="13"/>
                    <a:pt x="7" y="7"/>
                  </a:cubicBezTo>
                  <a:cubicBezTo>
                    <a:pt x="14" y="0"/>
                    <a:pt x="26" y="1"/>
                    <a:pt x="33" y="8"/>
                  </a:cubicBezTo>
                  <a:cubicBezTo>
                    <a:pt x="40" y="16"/>
                    <a:pt x="40" y="28"/>
                    <a:pt x="33" y="3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31"/>
            <p:cNvSpPr/>
            <p:nvPr/>
          </p:nvSpPr>
          <p:spPr bwMode="auto">
            <a:xfrm>
              <a:off x="-660400" y="-1257300"/>
              <a:ext cx="690563" cy="500063"/>
            </a:xfrm>
            <a:custGeom>
              <a:avLst/>
              <a:gdLst>
                <a:gd name="T0" fmla="*/ 0 w 435"/>
                <a:gd name="T1" fmla="*/ 0 h 315"/>
                <a:gd name="T2" fmla="*/ 435 w 435"/>
                <a:gd name="T3" fmla="*/ 213 h 315"/>
                <a:gd name="T4" fmla="*/ 435 w 435"/>
                <a:gd name="T5" fmla="*/ 315 h 315"/>
                <a:gd name="T6" fmla="*/ 0 w 435"/>
                <a:gd name="T7" fmla="*/ 168 h 315"/>
                <a:gd name="T8" fmla="*/ 0 w 435"/>
                <a:gd name="T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" h="315">
                  <a:moveTo>
                    <a:pt x="0" y="0"/>
                  </a:moveTo>
                  <a:lnTo>
                    <a:pt x="435" y="213"/>
                  </a:lnTo>
                  <a:lnTo>
                    <a:pt x="435" y="315"/>
                  </a:lnTo>
                  <a:lnTo>
                    <a:pt x="0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632"/>
            <p:cNvSpPr/>
            <p:nvPr/>
          </p:nvSpPr>
          <p:spPr bwMode="auto">
            <a:xfrm>
              <a:off x="-119063" y="-2471738"/>
              <a:ext cx="581025" cy="701675"/>
            </a:xfrm>
            <a:custGeom>
              <a:avLst/>
              <a:gdLst>
                <a:gd name="T0" fmla="*/ 0 w 366"/>
                <a:gd name="T1" fmla="*/ 85 h 442"/>
                <a:gd name="T2" fmla="*/ 92 w 366"/>
                <a:gd name="T3" fmla="*/ 0 h 442"/>
                <a:gd name="T4" fmla="*/ 366 w 366"/>
                <a:gd name="T5" fmla="*/ 380 h 442"/>
                <a:gd name="T6" fmla="*/ 307 w 366"/>
                <a:gd name="T7" fmla="*/ 442 h 442"/>
                <a:gd name="T8" fmla="*/ 0 w 366"/>
                <a:gd name="T9" fmla="*/ 8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42">
                  <a:moveTo>
                    <a:pt x="0" y="85"/>
                  </a:moveTo>
                  <a:lnTo>
                    <a:pt x="92" y="0"/>
                  </a:lnTo>
                  <a:lnTo>
                    <a:pt x="366" y="380"/>
                  </a:lnTo>
                  <a:lnTo>
                    <a:pt x="307" y="442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633"/>
            <p:cNvSpPr/>
            <p:nvPr/>
          </p:nvSpPr>
          <p:spPr bwMode="auto">
            <a:xfrm>
              <a:off x="1119188" y="-3178175"/>
              <a:ext cx="239713" cy="912813"/>
            </a:xfrm>
            <a:custGeom>
              <a:avLst/>
              <a:gdLst>
                <a:gd name="T0" fmla="*/ 0 w 151"/>
                <a:gd name="T1" fmla="*/ 0 h 575"/>
                <a:gd name="T2" fmla="*/ 125 w 151"/>
                <a:gd name="T3" fmla="*/ 80 h 575"/>
                <a:gd name="T4" fmla="*/ 151 w 151"/>
                <a:gd name="T5" fmla="*/ 575 h 575"/>
                <a:gd name="T6" fmla="*/ 97 w 151"/>
                <a:gd name="T7" fmla="*/ 575 h 575"/>
                <a:gd name="T8" fmla="*/ 0 w 151"/>
                <a:gd name="T9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575">
                  <a:moveTo>
                    <a:pt x="0" y="0"/>
                  </a:moveTo>
                  <a:lnTo>
                    <a:pt x="125" y="80"/>
                  </a:lnTo>
                  <a:lnTo>
                    <a:pt x="151" y="575"/>
                  </a:lnTo>
                  <a:lnTo>
                    <a:pt x="97" y="5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634"/>
            <p:cNvSpPr/>
            <p:nvPr/>
          </p:nvSpPr>
          <p:spPr bwMode="auto">
            <a:xfrm>
              <a:off x="2225675" y="-2930525"/>
              <a:ext cx="447675" cy="915988"/>
            </a:xfrm>
            <a:custGeom>
              <a:avLst/>
              <a:gdLst>
                <a:gd name="T0" fmla="*/ 17 w 282"/>
                <a:gd name="T1" fmla="*/ 577 h 577"/>
                <a:gd name="T2" fmla="*/ 282 w 282"/>
                <a:gd name="T3" fmla="*/ 130 h 577"/>
                <a:gd name="T4" fmla="*/ 220 w 282"/>
                <a:gd name="T5" fmla="*/ 0 h 577"/>
                <a:gd name="T6" fmla="*/ 0 w 282"/>
                <a:gd name="T7" fmla="*/ 419 h 577"/>
                <a:gd name="T8" fmla="*/ 17 w 282"/>
                <a:gd name="T9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577">
                  <a:moveTo>
                    <a:pt x="17" y="577"/>
                  </a:moveTo>
                  <a:lnTo>
                    <a:pt x="282" y="130"/>
                  </a:lnTo>
                  <a:lnTo>
                    <a:pt x="220" y="0"/>
                  </a:lnTo>
                  <a:lnTo>
                    <a:pt x="0" y="419"/>
                  </a:lnTo>
                  <a:lnTo>
                    <a:pt x="17" y="577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635"/>
            <p:cNvSpPr/>
            <p:nvPr/>
          </p:nvSpPr>
          <p:spPr bwMode="auto">
            <a:xfrm>
              <a:off x="2762250" y="-2014538"/>
              <a:ext cx="668338" cy="806450"/>
            </a:xfrm>
            <a:custGeom>
              <a:avLst/>
              <a:gdLst>
                <a:gd name="T0" fmla="*/ 0 w 421"/>
                <a:gd name="T1" fmla="*/ 435 h 508"/>
                <a:gd name="T2" fmla="*/ 372 w 421"/>
                <a:gd name="T3" fmla="*/ 0 h 508"/>
                <a:gd name="T4" fmla="*/ 421 w 421"/>
                <a:gd name="T5" fmla="*/ 154 h 508"/>
                <a:gd name="T6" fmla="*/ 34 w 421"/>
                <a:gd name="T7" fmla="*/ 508 h 508"/>
                <a:gd name="T8" fmla="*/ 0 w 421"/>
                <a:gd name="T9" fmla="*/ 435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508">
                  <a:moveTo>
                    <a:pt x="0" y="435"/>
                  </a:moveTo>
                  <a:lnTo>
                    <a:pt x="372" y="0"/>
                  </a:lnTo>
                  <a:lnTo>
                    <a:pt x="421" y="154"/>
                  </a:lnTo>
                  <a:lnTo>
                    <a:pt x="34" y="508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FFD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矩形 8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6525" y="643890"/>
            <a:ext cx="8611870" cy="5688330"/>
          </a:xfrm>
          <a:prstGeom prst="rect">
            <a:avLst/>
          </a:prstGeom>
        </p:spPr>
      </p:pic>
      <p:sp>
        <p:nvSpPr>
          <p:cNvPr id="90" name="文本框 89"/>
          <p:cNvSpPr txBox="1"/>
          <p:nvPr/>
        </p:nvSpPr>
        <p:spPr>
          <a:xfrm>
            <a:off x="1620624" y="83466"/>
            <a:ext cx="7798572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毕业后享受人才补贴：生活</a:t>
            </a:r>
            <a:r>
              <a:rPr lang="en-US" altLang="zh-CN" sz="22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/</a:t>
            </a:r>
            <a:r>
              <a:rPr lang="zh-CN" altLang="en-US" sz="22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购房</a:t>
            </a:r>
            <a:r>
              <a:rPr lang="en-US" altLang="zh-CN" sz="22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/</a:t>
            </a:r>
            <a:r>
              <a:rPr lang="zh-CN" altLang="en-US" sz="22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租房补贴</a:t>
            </a:r>
            <a:endParaRPr lang="zh-CN" altLang="en-US" sz="2200" b="1" spc="600" dirty="0">
              <a:solidFill>
                <a:srgbClr val="F04D14"/>
              </a:solidFill>
              <a:effectLst>
                <a:outerShdw blurRad="101600" dist="38100" dir="2700000" algn="tl" rotWithShape="0">
                  <a:prstClr val="black">
                    <a:alpha val="22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46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ldLvl="0" animBg="1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组合 647"/>
          <p:cNvGrpSpPr/>
          <p:nvPr/>
        </p:nvGrpSpPr>
        <p:grpSpPr>
          <a:xfrm>
            <a:off x="149212" y="1541591"/>
            <a:ext cx="5253590" cy="3774818"/>
            <a:chOff x="149212" y="1371349"/>
            <a:chExt cx="5253590" cy="3774818"/>
          </a:xfrm>
        </p:grpSpPr>
        <p:sp>
          <p:nvSpPr>
            <p:cNvPr id="2" name="文本框 1"/>
            <p:cNvSpPr txBox="1"/>
            <p:nvPr/>
          </p:nvSpPr>
          <p:spPr>
            <a:xfrm>
              <a:off x="1602005" y="1371349"/>
              <a:ext cx="234800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04D14"/>
                  </a:solidFill>
                </a:rPr>
                <a:t>O</a:t>
              </a:r>
              <a:r>
                <a:rPr lang="en-US" altLang="zh-CN" sz="5400" spc="600" dirty="0"/>
                <a:t>ne</a:t>
              </a:r>
              <a:endParaRPr lang="zh-CN" altLang="en-US" sz="5400" spc="600" dirty="0"/>
            </a:p>
          </p:txBody>
        </p:sp>
        <p:sp>
          <p:nvSpPr>
            <p:cNvPr id="647" name="文本框 646"/>
            <p:cNvSpPr txBox="1"/>
            <p:nvPr/>
          </p:nvSpPr>
          <p:spPr>
            <a:xfrm>
              <a:off x="149212" y="2893243"/>
              <a:ext cx="5253590" cy="225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5400" spc="600" dirty="0">
                  <a:latin typeface="+mn-ea"/>
                </a:rPr>
                <a:t>我们是谁</a:t>
              </a:r>
              <a:endParaRPr lang="en-US" altLang="zh-CN" sz="5400" spc="600" dirty="0">
                <a:latin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5400" spc="600" dirty="0">
                  <a:latin typeface="+mn-ea"/>
                </a:rPr>
                <a:t>公司情况介绍</a:t>
              </a:r>
              <a:endParaRPr lang="zh-CN" altLang="en-US" sz="5400" spc="600" dirty="0">
                <a:latin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1739" y="2787"/>
            <a:ext cx="6986622" cy="6840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460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3" name="图片 17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70023" y="-1264253"/>
            <a:ext cx="9139708" cy="6090895"/>
          </a:xfrm>
          <a:prstGeom prst="rect">
            <a:avLst/>
          </a:prstGeom>
        </p:spPr>
      </p:pic>
      <p:sp>
        <p:nvSpPr>
          <p:cNvPr id="1735" name="文本框 1734"/>
          <p:cNvSpPr txBox="1"/>
          <p:nvPr/>
        </p:nvSpPr>
        <p:spPr>
          <a:xfrm>
            <a:off x="3966845" y="2590165"/>
            <a:ext cx="993076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spc="600" dirty="0">
                <a:latin typeface="+mn-ea"/>
              </a:rPr>
              <a:t>联系方式：</a:t>
            </a:r>
            <a:endParaRPr lang="zh-CN" altLang="en-US" sz="4000" spc="600" dirty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4000" spc="600" dirty="0">
                <a:latin typeface="+mn-ea"/>
              </a:rPr>
              <a:t>人力部：崔小姐</a:t>
            </a:r>
            <a:endParaRPr lang="zh-CN" altLang="en-US" sz="4000" spc="600" dirty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4000" spc="600" dirty="0">
                <a:latin typeface="+mn-ea"/>
              </a:rPr>
              <a:t>微信：</a:t>
            </a:r>
            <a:r>
              <a:rPr lang="en-US" altLang="zh-CN" sz="4000" spc="600" dirty="0">
                <a:latin typeface="+mn-ea"/>
              </a:rPr>
              <a:t>cy117542983</a:t>
            </a:r>
            <a:endParaRPr lang="en-US" altLang="zh-CN" sz="4000" spc="600" dirty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4000" spc="600" dirty="0">
                <a:latin typeface="+mn-ea"/>
              </a:rPr>
              <a:t>手机号：</a:t>
            </a:r>
            <a:r>
              <a:rPr lang="en-US" altLang="zh-CN" sz="4000" spc="600" dirty="0">
                <a:latin typeface="+mn-ea"/>
              </a:rPr>
              <a:t>13929879508</a:t>
            </a:r>
            <a:endParaRPr lang="en-US" altLang="zh-CN" sz="4000" spc="600" dirty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4000" spc="600" dirty="0">
                <a:latin typeface="+mn-ea"/>
              </a:rPr>
              <a:t>邮箱：</a:t>
            </a:r>
            <a:r>
              <a:rPr lang="en-US" altLang="zh-CN" sz="4000" spc="600" dirty="0">
                <a:latin typeface="+mn-ea"/>
              </a:rPr>
              <a:t>335723849@qq.com</a:t>
            </a:r>
            <a:endParaRPr lang="en-US" altLang="zh-CN" sz="4000" spc="6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decel="146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7"/>
          <a:stretch>
            <a:fillRect/>
          </a:stretch>
        </p:blipFill>
        <p:spPr>
          <a:xfrm>
            <a:off x="0" y="4540598"/>
            <a:ext cx="12192000" cy="2317402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文本框 5"/>
          <p:cNvSpPr txBox="1"/>
          <p:nvPr/>
        </p:nvSpPr>
        <p:spPr>
          <a:xfrm>
            <a:off x="577850" y="1294130"/>
            <a:ext cx="888936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期待您的加入</a:t>
            </a:r>
            <a:endParaRPr lang="zh-CN" altLang="en-US" sz="10000" b="1" spc="600" dirty="0">
              <a:solidFill>
                <a:srgbClr val="F04D14"/>
              </a:solidFill>
              <a:effectLst>
                <a:outerShdw blurRad="101600" dist="38100" dir="2700000" algn="tl" rotWithShape="0">
                  <a:prstClr val="black">
                    <a:alpha val="22000"/>
                  </a:prstClr>
                </a:outerShdw>
              </a:effectLst>
            </a:endParaRPr>
          </a:p>
          <a:p>
            <a:r>
              <a:rPr lang="zh-CN" altLang="en-US" sz="10000" b="1" spc="600" dirty="0">
                <a:solidFill>
                  <a:srgbClr val="F04D14"/>
                </a:solidFill>
                <a:effectLst>
                  <a:outerShdw blurRad="101600" dist="38100" dir="2700000" algn="tl" rotWithShape="0">
                    <a:prstClr val="black">
                      <a:alpha val="22000"/>
                    </a:prstClr>
                  </a:outerShdw>
                </a:effectLst>
              </a:rPr>
              <a:t>谢谢！</a:t>
            </a:r>
            <a:endParaRPr lang="zh-CN" altLang="en-US" sz="10000" b="1" spc="600" dirty="0">
              <a:solidFill>
                <a:srgbClr val="F04D14"/>
              </a:solidFill>
              <a:effectLst>
                <a:outerShdw blurRad="101600" dist="38100" dir="2700000" algn="tl" rotWithShape="0">
                  <a:prstClr val="black">
                    <a:alpha val="22000"/>
                  </a:prstClr>
                </a:outerShdw>
              </a:effectLst>
            </a:endParaRPr>
          </a:p>
        </p:txBody>
      </p:sp>
      <p:grpSp>
        <p:nvGrpSpPr>
          <p:cNvPr id="13" name="PA_组合 12"/>
          <p:cNvGrpSpPr/>
          <p:nvPr>
            <p:custDataLst>
              <p:tags r:id="rId3"/>
            </p:custDataLst>
          </p:nvPr>
        </p:nvGrpSpPr>
        <p:grpSpPr>
          <a:xfrm>
            <a:off x="9162960" y="503810"/>
            <a:ext cx="2184873" cy="5459129"/>
            <a:chOff x="7339012" y="-3511550"/>
            <a:chExt cx="1703388" cy="4256087"/>
          </a:xfrm>
        </p:grpSpPr>
        <p:sp>
          <p:nvSpPr>
            <p:cNvPr id="14" name="Freeform 469"/>
            <p:cNvSpPr/>
            <p:nvPr/>
          </p:nvSpPr>
          <p:spPr bwMode="auto">
            <a:xfrm>
              <a:off x="8235950" y="211137"/>
              <a:ext cx="355600" cy="533400"/>
            </a:xfrm>
            <a:custGeom>
              <a:avLst/>
              <a:gdLst>
                <a:gd name="T0" fmla="*/ 84 w 95"/>
                <a:gd name="T1" fmla="*/ 61 h 142"/>
                <a:gd name="T2" fmla="*/ 66 w 95"/>
                <a:gd name="T3" fmla="*/ 136 h 142"/>
                <a:gd name="T4" fmla="*/ 11 w 95"/>
                <a:gd name="T5" fmla="*/ 82 h 142"/>
                <a:gd name="T6" fmla="*/ 29 w 95"/>
                <a:gd name="T7" fmla="*/ 6 h 142"/>
                <a:gd name="T8" fmla="*/ 84 w 95"/>
                <a:gd name="T9" fmla="*/ 6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2">
                  <a:moveTo>
                    <a:pt x="84" y="61"/>
                  </a:moveTo>
                  <a:cubicBezTo>
                    <a:pt x="95" y="97"/>
                    <a:pt x="86" y="130"/>
                    <a:pt x="66" y="136"/>
                  </a:cubicBezTo>
                  <a:cubicBezTo>
                    <a:pt x="46" y="142"/>
                    <a:pt x="21" y="118"/>
                    <a:pt x="11" y="82"/>
                  </a:cubicBezTo>
                  <a:cubicBezTo>
                    <a:pt x="0" y="46"/>
                    <a:pt x="8" y="12"/>
                    <a:pt x="29" y="6"/>
                  </a:cubicBezTo>
                  <a:cubicBezTo>
                    <a:pt x="49" y="0"/>
                    <a:pt x="74" y="25"/>
                    <a:pt x="84" y="6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470"/>
            <p:cNvSpPr/>
            <p:nvPr/>
          </p:nvSpPr>
          <p:spPr bwMode="auto">
            <a:xfrm>
              <a:off x="8255000" y="274637"/>
              <a:ext cx="314325" cy="446088"/>
            </a:xfrm>
            <a:custGeom>
              <a:avLst/>
              <a:gdLst>
                <a:gd name="T0" fmla="*/ 32 w 84"/>
                <a:gd name="T1" fmla="*/ 110 h 119"/>
                <a:gd name="T2" fmla="*/ 66 w 84"/>
                <a:gd name="T3" fmla="*/ 113 h 119"/>
                <a:gd name="T4" fmla="*/ 84 w 84"/>
                <a:gd name="T5" fmla="*/ 79 h 119"/>
                <a:gd name="T6" fmla="*/ 79 w 84"/>
                <a:gd name="T7" fmla="*/ 44 h 119"/>
                <a:gd name="T8" fmla="*/ 55 w 84"/>
                <a:gd name="T9" fmla="*/ 0 h 119"/>
                <a:gd name="T10" fmla="*/ 55 w 84"/>
                <a:gd name="T11" fmla="*/ 22 h 119"/>
                <a:gd name="T12" fmla="*/ 46 w 84"/>
                <a:gd name="T13" fmla="*/ 45 h 119"/>
                <a:gd name="T14" fmla="*/ 18 w 84"/>
                <a:gd name="T15" fmla="*/ 43 h 119"/>
                <a:gd name="T16" fmla="*/ 9 w 84"/>
                <a:gd name="T17" fmla="*/ 29 h 119"/>
                <a:gd name="T18" fmla="*/ 4 w 84"/>
                <a:gd name="T19" fmla="*/ 14 h 119"/>
                <a:gd name="T20" fmla="*/ 6 w 84"/>
                <a:gd name="T21" fmla="*/ 65 h 119"/>
                <a:gd name="T22" fmla="*/ 32 w 84"/>
                <a:gd name="T23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19">
                  <a:moveTo>
                    <a:pt x="32" y="110"/>
                  </a:moveTo>
                  <a:cubicBezTo>
                    <a:pt x="43" y="115"/>
                    <a:pt x="56" y="119"/>
                    <a:pt x="66" y="113"/>
                  </a:cubicBezTo>
                  <a:cubicBezTo>
                    <a:pt x="78" y="106"/>
                    <a:pt x="80" y="92"/>
                    <a:pt x="84" y="79"/>
                  </a:cubicBezTo>
                  <a:cubicBezTo>
                    <a:pt x="84" y="68"/>
                    <a:pt x="83" y="56"/>
                    <a:pt x="79" y="44"/>
                  </a:cubicBezTo>
                  <a:cubicBezTo>
                    <a:pt x="74" y="25"/>
                    <a:pt x="65" y="10"/>
                    <a:pt x="55" y="0"/>
                  </a:cubicBezTo>
                  <a:cubicBezTo>
                    <a:pt x="55" y="8"/>
                    <a:pt x="56" y="15"/>
                    <a:pt x="55" y="22"/>
                  </a:cubicBezTo>
                  <a:cubicBezTo>
                    <a:pt x="55" y="30"/>
                    <a:pt x="54" y="41"/>
                    <a:pt x="46" y="45"/>
                  </a:cubicBezTo>
                  <a:cubicBezTo>
                    <a:pt x="38" y="51"/>
                    <a:pt x="26" y="48"/>
                    <a:pt x="18" y="43"/>
                  </a:cubicBezTo>
                  <a:cubicBezTo>
                    <a:pt x="13" y="39"/>
                    <a:pt x="11" y="34"/>
                    <a:pt x="9" y="29"/>
                  </a:cubicBezTo>
                  <a:cubicBezTo>
                    <a:pt x="7" y="24"/>
                    <a:pt x="5" y="19"/>
                    <a:pt x="4" y="14"/>
                  </a:cubicBezTo>
                  <a:cubicBezTo>
                    <a:pt x="0" y="28"/>
                    <a:pt x="0" y="46"/>
                    <a:pt x="6" y="65"/>
                  </a:cubicBezTo>
                  <a:cubicBezTo>
                    <a:pt x="11" y="84"/>
                    <a:pt x="21" y="100"/>
                    <a:pt x="32" y="110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471"/>
            <p:cNvSpPr/>
            <p:nvPr/>
          </p:nvSpPr>
          <p:spPr bwMode="auto">
            <a:xfrm>
              <a:off x="8420100" y="615950"/>
              <a:ext cx="74613" cy="49213"/>
            </a:xfrm>
            <a:custGeom>
              <a:avLst/>
              <a:gdLst>
                <a:gd name="T0" fmla="*/ 19 w 20"/>
                <a:gd name="T1" fmla="*/ 4 h 13"/>
                <a:gd name="T2" fmla="*/ 11 w 20"/>
                <a:gd name="T3" fmla="*/ 11 h 13"/>
                <a:gd name="T4" fmla="*/ 0 w 20"/>
                <a:gd name="T5" fmla="*/ 9 h 13"/>
                <a:gd name="T6" fmla="*/ 9 w 20"/>
                <a:gd name="T7" fmla="*/ 2 h 13"/>
                <a:gd name="T8" fmla="*/ 19 w 20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4"/>
                  </a:moveTo>
                  <a:cubicBezTo>
                    <a:pt x="20" y="7"/>
                    <a:pt x="16" y="10"/>
                    <a:pt x="11" y="11"/>
                  </a:cubicBezTo>
                  <a:cubicBezTo>
                    <a:pt x="6" y="13"/>
                    <a:pt x="1" y="12"/>
                    <a:pt x="0" y="9"/>
                  </a:cubicBezTo>
                  <a:cubicBezTo>
                    <a:pt x="0" y="6"/>
                    <a:pt x="3" y="3"/>
                    <a:pt x="9" y="2"/>
                  </a:cubicBezTo>
                  <a:cubicBezTo>
                    <a:pt x="14" y="0"/>
                    <a:pt x="18" y="1"/>
                    <a:pt x="19" y="4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72"/>
            <p:cNvSpPr/>
            <p:nvPr/>
          </p:nvSpPr>
          <p:spPr bwMode="auto">
            <a:xfrm>
              <a:off x="8524875" y="-1147763"/>
              <a:ext cx="236538" cy="203200"/>
            </a:xfrm>
            <a:custGeom>
              <a:avLst/>
              <a:gdLst>
                <a:gd name="T0" fmla="*/ 24 w 63"/>
                <a:gd name="T1" fmla="*/ 0 h 54"/>
                <a:gd name="T2" fmla="*/ 37 w 63"/>
                <a:gd name="T3" fmla="*/ 8 h 54"/>
                <a:gd name="T4" fmla="*/ 49 w 63"/>
                <a:gd name="T5" fmla="*/ 48 h 54"/>
                <a:gd name="T6" fmla="*/ 31 w 63"/>
                <a:gd name="T7" fmla="*/ 41 h 54"/>
                <a:gd name="T8" fmla="*/ 21 w 63"/>
                <a:gd name="T9" fmla="*/ 41 h 54"/>
                <a:gd name="T10" fmla="*/ 0 w 63"/>
                <a:gd name="T11" fmla="*/ 0 h 54"/>
                <a:gd name="T12" fmla="*/ 24 w 63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54">
                  <a:moveTo>
                    <a:pt x="24" y="0"/>
                  </a:moveTo>
                  <a:cubicBezTo>
                    <a:pt x="24" y="0"/>
                    <a:pt x="28" y="7"/>
                    <a:pt x="37" y="8"/>
                  </a:cubicBezTo>
                  <a:cubicBezTo>
                    <a:pt x="47" y="10"/>
                    <a:pt x="63" y="41"/>
                    <a:pt x="49" y="48"/>
                  </a:cubicBezTo>
                  <a:cubicBezTo>
                    <a:pt x="35" y="54"/>
                    <a:pt x="31" y="41"/>
                    <a:pt x="31" y="41"/>
                  </a:cubicBezTo>
                  <a:cubicBezTo>
                    <a:pt x="31" y="41"/>
                    <a:pt x="23" y="46"/>
                    <a:pt x="21" y="41"/>
                  </a:cubicBezTo>
                  <a:cubicBezTo>
                    <a:pt x="18" y="36"/>
                    <a:pt x="0" y="0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73"/>
            <p:cNvSpPr/>
            <p:nvPr/>
          </p:nvSpPr>
          <p:spPr bwMode="auto">
            <a:xfrm>
              <a:off x="8524875" y="-1147763"/>
              <a:ext cx="220663" cy="203200"/>
            </a:xfrm>
            <a:custGeom>
              <a:avLst/>
              <a:gdLst>
                <a:gd name="T0" fmla="*/ 45 w 59"/>
                <a:gd name="T1" fmla="*/ 15 h 54"/>
                <a:gd name="T2" fmla="*/ 48 w 59"/>
                <a:gd name="T3" fmla="*/ 25 h 54"/>
                <a:gd name="T4" fmla="*/ 48 w 59"/>
                <a:gd name="T5" fmla="*/ 39 h 54"/>
                <a:gd name="T6" fmla="*/ 38 w 59"/>
                <a:gd name="T7" fmla="*/ 41 h 54"/>
                <a:gd name="T8" fmla="*/ 25 w 59"/>
                <a:gd name="T9" fmla="*/ 28 h 54"/>
                <a:gd name="T10" fmla="*/ 25 w 59"/>
                <a:gd name="T11" fmla="*/ 38 h 54"/>
                <a:gd name="T12" fmla="*/ 15 w 59"/>
                <a:gd name="T13" fmla="*/ 29 h 54"/>
                <a:gd name="T14" fmla="*/ 15 w 59"/>
                <a:gd name="T15" fmla="*/ 15 h 54"/>
                <a:gd name="T16" fmla="*/ 31 w 59"/>
                <a:gd name="T17" fmla="*/ 10 h 54"/>
                <a:gd name="T18" fmla="*/ 32 w 59"/>
                <a:gd name="T19" fmla="*/ 8 h 54"/>
                <a:gd name="T20" fmla="*/ 34 w 59"/>
                <a:gd name="T21" fmla="*/ 8 h 54"/>
                <a:gd name="T22" fmla="*/ 24 w 59"/>
                <a:gd name="T23" fmla="*/ 0 h 54"/>
                <a:gd name="T24" fmla="*/ 0 w 59"/>
                <a:gd name="T25" fmla="*/ 0 h 54"/>
                <a:gd name="T26" fmla="*/ 21 w 59"/>
                <a:gd name="T27" fmla="*/ 41 h 54"/>
                <a:gd name="T28" fmla="*/ 31 w 59"/>
                <a:gd name="T29" fmla="*/ 41 h 54"/>
                <a:gd name="T30" fmla="*/ 49 w 59"/>
                <a:gd name="T31" fmla="*/ 48 h 54"/>
                <a:gd name="T32" fmla="*/ 45 w 59"/>
                <a:gd name="T33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4">
                  <a:moveTo>
                    <a:pt x="45" y="15"/>
                  </a:moveTo>
                  <a:cubicBezTo>
                    <a:pt x="47" y="18"/>
                    <a:pt x="48" y="22"/>
                    <a:pt x="48" y="25"/>
                  </a:cubicBezTo>
                  <a:cubicBezTo>
                    <a:pt x="50" y="30"/>
                    <a:pt x="51" y="35"/>
                    <a:pt x="48" y="39"/>
                  </a:cubicBezTo>
                  <a:cubicBezTo>
                    <a:pt x="46" y="43"/>
                    <a:pt x="41" y="43"/>
                    <a:pt x="38" y="41"/>
                  </a:cubicBezTo>
                  <a:cubicBezTo>
                    <a:pt x="34" y="38"/>
                    <a:pt x="31" y="30"/>
                    <a:pt x="25" y="28"/>
                  </a:cubicBezTo>
                  <a:cubicBezTo>
                    <a:pt x="26" y="32"/>
                    <a:pt x="28" y="36"/>
                    <a:pt x="25" y="38"/>
                  </a:cubicBezTo>
                  <a:cubicBezTo>
                    <a:pt x="21" y="40"/>
                    <a:pt x="16" y="31"/>
                    <a:pt x="15" y="29"/>
                  </a:cubicBezTo>
                  <a:cubicBezTo>
                    <a:pt x="13" y="25"/>
                    <a:pt x="9" y="18"/>
                    <a:pt x="15" y="15"/>
                  </a:cubicBezTo>
                  <a:cubicBezTo>
                    <a:pt x="20" y="12"/>
                    <a:pt x="26" y="12"/>
                    <a:pt x="31" y="10"/>
                  </a:cubicBezTo>
                  <a:cubicBezTo>
                    <a:pt x="31" y="9"/>
                    <a:pt x="32" y="8"/>
                    <a:pt x="32" y="8"/>
                  </a:cubicBezTo>
                  <a:cubicBezTo>
                    <a:pt x="33" y="8"/>
                    <a:pt x="34" y="8"/>
                    <a:pt x="34" y="8"/>
                  </a:cubicBezTo>
                  <a:cubicBezTo>
                    <a:pt x="27" y="5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36"/>
                    <a:pt x="21" y="41"/>
                  </a:cubicBezTo>
                  <a:cubicBezTo>
                    <a:pt x="23" y="46"/>
                    <a:pt x="31" y="41"/>
                    <a:pt x="31" y="41"/>
                  </a:cubicBezTo>
                  <a:cubicBezTo>
                    <a:pt x="31" y="41"/>
                    <a:pt x="35" y="54"/>
                    <a:pt x="49" y="48"/>
                  </a:cubicBezTo>
                  <a:cubicBezTo>
                    <a:pt x="59" y="43"/>
                    <a:pt x="53" y="25"/>
                    <a:pt x="45" y="1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474"/>
            <p:cNvSpPr/>
            <p:nvPr/>
          </p:nvSpPr>
          <p:spPr bwMode="auto">
            <a:xfrm>
              <a:off x="8509000" y="-1211263"/>
              <a:ext cx="131763" cy="107950"/>
            </a:xfrm>
            <a:custGeom>
              <a:avLst/>
              <a:gdLst>
                <a:gd name="T0" fmla="*/ 20 w 35"/>
                <a:gd name="T1" fmla="*/ 0 h 29"/>
                <a:gd name="T2" fmla="*/ 28 w 35"/>
                <a:gd name="T3" fmla="*/ 4 h 29"/>
                <a:gd name="T4" fmla="*/ 35 w 35"/>
                <a:gd name="T5" fmla="*/ 21 h 29"/>
                <a:gd name="T6" fmla="*/ 7 w 35"/>
                <a:gd name="T7" fmla="*/ 29 h 29"/>
                <a:gd name="T8" fmla="*/ 0 w 35"/>
                <a:gd name="T9" fmla="*/ 21 h 29"/>
                <a:gd name="T10" fmla="*/ 20 w 3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9">
                  <a:moveTo>
                    <a:pt x="20" y="0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35" y="11"/>
                    <a:pt x="35" y="2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475"/>
            <p:cNvSpPr/>
            <p:nvPr/>
          </p:nvSpPr>
          <p:spPr bwMode="auto">
            <a:xfrm>
              <a:off x="8258175" y="-1752600"/>
              <a:ext cx="357188" cy="635000"/>
            </a:xfrm>
            <a:custGeom>
              <a:avLst/>
              <a:gdLst>
                <a:gd name="T0" fmla="*/ 0 w 225"/>
                <a:gd name="T1" fmla="*/ 0 h 400"/>
                <a:gd name="T2" fmla="*/ 225 w 225"/>
                <a:gd name="T3" fmla="*/ 350 h 400"/>
                <a:gd name="T4" fmla="*/ 168 w 225"/>
                <a:gd name="T5" fmla="*/ 400 h 400"/>
                <a:gd name="T6" fmla="*/ 2 w 225"/>
                <a:gd name="T7" fmla="*/ 220 h 400"/>
                <a:gd name="T8" fmla="*/ 0 w 225"/>
                <a:gd name="T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0">
                  <a:moveTo>
                    <a:pt x="0" y="0"/>
                  </a:moveTo>
                  <a:lnTo>
                    <a:pt x="225" y="350"/>
                  </a:lnTo>
                  <a:lnTo>
                    <a:pt x="168" y="400"/>
                  </a:lnTo>
                  <a:lnTo>
                    <a:pt x="2" y="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476"/>
            <p:cNvSpPr/>
            <p:nvPr/>
          </p:nvSpPr>
          <p:spPr bwMode="auto">
            <a:xfrm>
              <a:off x="8258175" y="-1752600"/>
              <a:ext cx="357188" cy="635000"/>
            </a:xfrm>
            <a:custGeom>
              <a:avLst/>
              <a:gdLst>
                <a:gd name="T0" fmla="*/ 75 w 95"/>
                <a:gd name="T1" fmla="*/ 142 h 169"/>
                <a:gd name="T2" fmla="*/ 45 w 95"/>
                <a:gd name="T3" fmla="*/ 119 h 169"/>
                <a:gd name="T4" fmla="*/ 31 w 95"/>
                <a:gd name="T5" fmla="*/ 86 h 169"/>
                <a:gd name="T6" fmla="*/ 35 w 95"/>
                <a:gd name="T7" fmla="*/ 54 h 169"/>
                <a:gd name="T8" fmla="*/ 0 w 95"/>
                <a:gd name="T9" fmla="*/ 0 h 169"/>
                <a:gd name="T10" fmla="*/ 1 w 95"/>
                <a:gd name="T11" fmla="*/ 93 h 169"/>
                <a:gd name="T12" fmla="*/ 71 w 95"/>
                <a:gd name="T13" fmla="*/ 169 h 169"/>
                <a:gd name="T14" fmla="*/ 95 w 95"/>
                <a:gd name="T15" fmla="*/ 148 h 169"/>
                <a:gd name="T16" fmla="*/ 90 w 95"/>
                <a:gd name="T17" fmla="*/ 140 h 169"/>
                <a:gd name="T18" fmla="*/ 75 w 95"/>
                <a:gd name="T19" fmla="*/ 14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69">
                  <a:moveTo>
                    <a:pt x="75" y="142"/>
                  </a:moveTo>
                  <a:cubicBezTo>
                    <a:pt x="62" y="141"/>
                    <a:pt x="52" y="129"/>
                    <a:pt x="45" y="119"/>
                  </a:cubicBezTo>
                  <a:cubicBezTo>
                    <a:pt x="37" y="109"/>
                    <a:pt x="30" y="99"/>
                    <a:pt x="31" y="86"/>
                  </a:cubicBezTo>
                  <a:cubicBezTo>
                    <a:pt x="31" y="75"/>
                    <a:pt x="34" y="64"/>
                    <a:pt x="35" y="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95" y="148"/>
                    <a:pt x="95" y="148"/>
                    <a:pt x="95" y="148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85" y="141"/>
                    <a:pt x="80" y="142"/>
                    <a:pt x="75" y="14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77"/>
            <p:cNvSpPr/>
            <p:nvPr/>
          </p:nvSpPr>
          <p:spPr bwMode="auto">
            <a:xfrm>
              <a:off x="7664450" y="-1008063"/>
              <a:ext cx="781050" cy="1436688"/>
            </a:xfrm>
            <a:custGeom>
              <a:avLst/>
              <a:gdLst>
                <a:gd name="T0" fmla="*/ 150 w 208"/>
                <a:gd name="T1" fmla="*/ 5 h 383"/>
                <a:gd name="T2" fmla="*/ 123 w 208"/>
                <a:gd name="T3" fmla="*/ 89 h 383"/>
                <a:gd name="T4" fmla="*/ 169 w 208"/>
                <a:gd name="T5" fmla="*/ 214 h 383"/>
                <a:gd name="T6" fmla="*/ 205 w 208"/>
                <a:gd name="T7" fmla="*/ 361 h 383"/>
                <a:gd name="T8" fmla="*/ 194 w 208"/>
                <a:gd name="T9" fmla="*/ 378 h 383"/>
                <a:gd name="T10" fmla="*/ 173 w 208"/>
                <a:gd name="T11" fmla="*/ 372 h 383"/>
                <a:gd name="T12" fmla="*/ 141 w 208"/>
                <a:gd name="T13" fmla="*/ 221 h 383"/>
                <a:gd name="T14" fmla="*/ 94 w 208"/>
                <a:gd name="T15" fmla="*/ 91 h 383"/>
                <a:gd name="T16" fmla="*/ 63 w 208"/>
                <a:gd name="T17" fmla="*/ 90 h 383"/>
                <a:gd name="T18" fmla="*/ 102 w 208"/>
                <a:gd name="T19" fmla="*/ 324 h 383"/>
                <a:gd name="T20" fmla="*/ 80 w 208"/>
                <a:gd name="T21" fmla="*/ 306 h 383"/>
                <a:gd name="T22" fmla="*/ 65 w 208"/>
                <a:gd name="T23" fmla="*/ 291 h 383"/>
                <a:gd name="T24" fmla="*/ 35 w 208"/>
                <a:gd name="T25" fmla="*/ 86 h 383"/>
                <a:gd name="T26" fmla="*/ 14 w 208"/>
                <a:gd name="T27" fmla="*/ 0 h 383"/>
                <a:gd name="T28" fmla="*/ 150 w 208"/>
                <a:gd name="T29" fmla="*/ 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383">
                  <a:moveTo>
                    <a:pt x="150" y="5"/>
                  </a:moveTo>
                  <a:cubicBezTo>
                    <a:pt x="150" y="5"/>
                    <a:pt x="165" y="82"/>
                    <a:pt x="123" y="89"/>
                  </a:cubicBezTo>
                  <a:cubicBezTo>
                    <a:pt x="123" y="89"/>
                    <a:pt x="156" y="161"/>
                    <a:pt x="169" y="214"/>
                  </a:cubicBezTo>
                  <a:cubicBezTo>
                    <a:pt x="182" y="267"/>
                    <a:pt x="205" y="361"/>
                    <a:pt x="205" y="361"/>
                  </a:cubicBezTo>
                  <a:cubicBezTo>
                    <a:pt x="205" y="361"/>
                    <a:pt x="208" y="374"/>
                    <a:pt x="194" y="378"/>
                  </a:cubicBezTo>
                  <a:cubicBezTo>
                    <a:pt x="179" y="383"/>
                    <a:pt x="173" y="372"/>
                    <a:pt x="173" y="372"/>
                  </a:cubicBezTo>
                  <a:cubicBezTo>
                    <a:pt x="173" y="372"/>
                    <a:pt x="152" y="266"/>
                    <a:pt x="141" y="221"/>
                  </a:cubicBezTo>
                  <a:cubicBezTo>
                    <a:pt x="131" y="186"/>
                    <a:pt x="94" y="91"/>
                    <a:pt x="94" y="91"/>
                  </a:cubicBezTo>
                  <a:cubicBezTo>
                    <a:pt x="94" y="91"/>
                    <a:pt x="69" y="94"/>
                    <a:pt x="63" y="90"/>
                  </a:cubicBezTo>
                  <a:cubicBezTo>
                    <a:pt x="102" y="324"/>
                    <a:pt x="102" y="324"/>
                    <a:pt x="102" y="324"/>
                  </a:cubicBezTo>
                  <a:cubicBezTo>
                    <a:pt x="80" y="306"/>
                    <a:pt x="80" y="306"/>
                    <a:pt x="80" y="306"/>
                  </a:cubicBezTo>
                  <a:cubicBezTo>
                    <a:pt x="65" y="291"/>
                    <a:pt x="65" y="291"/>
                    <a:pt x="65" y="291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0" y="63"/>
                    <a:pt x="14" y="0"/>
                  </a:cubicBezTo>
                  <a:lnTo>
                    <a:pt x="150" y="5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78"/>
            <p:cNvSpPr/>
            <p:nvPr/>
          </p:nvSpPr>
          <p:spPr bwMode="auto">
            <a:xfrm>
              <a:off x="7664450" y="-1008063"/>
              <a:ext cx="781050" cy="1425575"/>
            </a:xfrm>
            <a:custGeom>
              <a:avLst/>
              <a:gdLst>
                <a:gd name="T0" fmla="*/ 205 w 208"/>
                <a:gd name="T1" fmla="*/ 361 h 380"/>
                <a:gd name="T2" fmla="*/ 169 w 208"/>
                <a:gd name="T3" fmla="*/ 214 h 380"/>
                <a:gd name="T4" fmla="*/ 123 w 208"/>
                <a:gd name="T5" fmla="*/ 89 h 380"/>
                <a:gd name="T6" fmla="*/ 150 w 208"/>
                <a:gd name="T7" fmla="*/ 5 h 380"/>
                <a:gd name="T8" fmla="*/ 142 w 208"/>
                <a:gd name="T9" fmla="*/ 5 h 380"/>
                <a:gd name="T10" fmla="*/ 138 w 208"/>
                <a:gd name="T11" fmla="*/ 40 h 380"/>
                <a:gd name="T12" fmla="*/ 101 w 208"/>
                <a:gd name="T13" fmla="*/ 55 h 380"/>
                <a:gd name="T14" fmla="*/ 66 w 208"/>
                <a:gd name="T15" fmla="*/ 23 h 380"/>
                <a:gd name="T16" fmla="*/ 65 w 208"/>
                <a:gd name="T17" fmla="*/ 2 h 380"/>
                <a:gd name="T18" fmla="*/ 14 w 208"/>
                <a:gd name="T19" fmla="*/ 0 h 380"/>
                <a:gd name="T20" fmla="*/ 35 w 208"/>
                <a:gd name="T21" fmla="*/ 86 h 380"/>
                <a:gd name="T22" fmla="*/ 38 w 208"/>
                <a:gd name="T23" fmla="*/ 105 h 380"/>
                <a:gd name="T24" fmla="*/ 45 w 208"/>
                <a:gd name="T25" fmla="*/ 103 h 380"/>
                <a:gd name="T26" fmla="*/ 47 w 208"/>
                <a:gd name="T27" fmla="*/ 104 h 380"/>
                <a:gd name="T28" fmla="*/ 65 w 208"/>
                <a:gd name="T29" fmla="*/ 199 h 380"/>
                <a:gd name="T30" fmla="*/ 78 w 208"/>
                <a:gd name="T31" fmla="*/ 269 h 380"/>
                <a:gd name="T32" fmla="*/ 76 w 208"/>
                <a:gd name="T33" fmla="*/ 270 h 380"/>
                <a:gd name="T34" fmla="*/ 62 w 208"/>
                <a:gd name="T35" fmla="*/ 266 h 380"/>
                <a:gd name="T36" fmla="*/ 65 w 208"/>
                <a:gd name="T37" fmla="*/ 291 h 380"/>
                <a:gd name="T38" fmla="*/ 80 w 208"/>
                <a:gd name="T39" fmla="*/ 306 h 380"/>
                <a:gd name="T40" fmla="*/ 102 w 208"/>
                <a:gd name="T41" fmla="*/ 324 h 380"/>
                <a:gd name="T42" fmla="*/ 63 w 208"/>
                <a:gd name="T43" fmla="*/ 90 h 380"/>
                <a:gd name="T44" fmla="*/ 90 w 208"/>
                <a:gd name="T45" fmla="*/ 92 h 380"/>
                <a:gd name="T46" fmla="*/ 91 w 208"/>
                <a:gd name="T47" fmla="*/ 91 h 380"/>
                <a:gd name="T48" fmla="*/ 127 w 208"/>
                <a:gd name="T49" fmla="*/ 123 h 380"/>
                <a:gd name="T50" fmla="*/ 147 w 208"/>
                <a:gd name="T51" fmla="*/ 189 h 380"/>
                <a:gd name="T52" fmla="*/ 175 w 208"/>
                <a:gd name="T53" fmla="*/ 284 h 380"/>
                <a:gd name="T54" fmla="*/ 184 w 208"/>
                <a:gd name="T55" fmla="*/ 341 h 380"/>
                <a:gd name="T56" fmla="*/ 187 w 208"/>
                <a:gd name="T57" fmla="*/ 380 h 380"/>
                <a:gd name="T58" fmla="*/ 194 w 208"/>
                <a:gd name="T59" fmla="*/ 378 h 380"/>
                <a:gd name="T60" fmla="*/ 205 w 208"/>
                <a:gd name="T61" fmla="*/ 361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" h="380">
                  <a:moveTo>
                    <a:pt x="205" y="361"/>
                  </a:moveTo>
                  <a:cubicBezTo>
                    <a:pt x="205" y="361"/>
                    <a:pt x="182" y="267"/>
                    <a:pt x="169" y="214"/>
                  </a:cubicBezTo>
                  <a:cubicBezTo>
                    <a:pt x="156" y="161"/>
                    <a:pt x="123" y="89"/>
                    <a:pt x="123" y="89"/>
                  </a:cubicBezTo>
                  <a:cubicBezTo>
                    <a:pt x="165" y="82"/>
                    <a:pt x="150" y="5"/>
                    <a:pt x="150" y="5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3" y="17"/>
                    <a:pt x="142" y="29"/>
                    <a:pt x="138" y="40"/>
                  </a:cubicBezTo>
                  <a:cubicBezTo>
                    <a:pt x="131" y="54"/>
                    <a:pt x="116" y="58"/>
                    <a:pt x="101" y="55"/>
                  </a:cubicBezTo>
                  <a:cubicBezTo>
                    <a:pt x="84" y="51"/>
                    <a:pt x="71" y="41"/>
                    <a:pt x="66" y="23"/>
                  </a:cubicBezTo>
                  <a:cubicBezTo>
                    <a:pt x="65" y="16"/>
                    <a:pt x="64" y="9"/>
                    <a:pt x="65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63"/>
                    <a:pt x="35" y="86"/>
                    <a:pt x="35" y="86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41" y="105"/>
                    <a:pt x="43" y="104"/>
                    <a:pt x="45" y="103"/>
                  </a:cubicBezTo>
                  <a:cubicBezTo>
                    <a:pt x="46" y="103"/>
                    <a:pt x="47" y="103"/>
                    <a:pt x="47" y="104"/>
                  </a:cubicBezTo>
                  <a:cubicBezTo>
                    <a:pt x="56" y="135"/>
                    <a:pt x="58" y="167"/>
                    <a:pt x="65" y="199"/>
                  </a:cubicBezTo>
                  <a:cubicBezTo>
                    <a:pt x="70" y="221"/>
                    <a:pt x="81" y="245"/>
                    <a:pt x="78" y="269"/>
                  </a:cubicBezTo>
                  <a:cubicBezTo>
                    <a:pt x="78" y="270"/>
                    <a:pt x="77" y="270"/>
                    <a:pt x="76" y="270"/>
                  </a:cubicBezTo>
                  <a:cubicBezTo>
                    <a:pt x="71" y="269"/>
                    <a:pt x="66" y="267"/>
                    <a:pt x="62" y="266"/>
                  </a:cubicBezTo>
                  <a:cubicBezTo>
                    <a:pt x="65" y="291"/>
                    <a:pt x="65" y="291"/>
                    <a:pt x="65" y="291"/>
                  </a:cubicBezTo>
                  <a:cubicBezTo>
                    <a:pt x="80" y="306"/>
                    <a:pt x="80" y="306"/>
                    <a:pt x="80" y="306"/>
                  </a:cubicBezTo>
                  <a:cubicBezTo>
                    <a:pt x="102" y="324"/>
                    <a:pt x="102" y="324"/>
                    <a:pt x="102" y="324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8" y="93"/>
                    <a:pt x="83" y="92"/>
                    <a:pt x="90" y="92"/>
                  </a:cubicBezTo>
                  <a:cubicBezTo>
                    <a:pt x="90" y="91"/>
                    <a:pt x="91" y="91"/>
                    <a:pt x="91" y="91"/>
                  </a:cubicBezTo>
                  <a:cubicBezTo>
                    <a:pt x="109" y="89"/>
                    <a:pt x="120" y="109"/>
                    <a:pt x="127" y="123"/>
                  </a:cubicBezTo>
                  <a:cubicBezTo>
                    <a:pt x="136" y="144"/>
                    <a:pt x="142" y="167"/>
                    <a:pt x="147" y="189"/>
                  </a:cubicBezTo>
                  <a:cubicBezTo>
                    <a:pt x="155" y="221"/>
                    <a:pt x="167" y="252"/>
                    <a:pt x="175" y="284"/>
                  </a:cubicBezTo>
                  <a:cubicBezTo>
                    <a:pt x="179" y="303"/>
                    <a:pt x="182" y="322"/>
                    <a:pt x="184" y="341"/>
                  </a:cubicBezTo>
                  <a:cubicBezTo>
                    <a:pt x="185" y="354"/>
                    <a:pt x="186" y="367"/>
                    <a:pt x="187" y="380"/>
                  </a:cubicBezTo>
                  <a:cubicBezTo>
                    <a:pt x="189" y="380"/>
                    <a:pt x="191" y="379"/>
                    <a:pt x="194" y="378"/>
                  </a:cubicBezTo>
                  <a:cubicBezTo>
                    <a:pt x="208" y="374"/>
                    <a:pt x="205" y="361"/>
                    <a:pt x="205" y="361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79"/>
            <p:cNvSpPr/>
            <p:nvPr/>
          </p:nvSpPr>
          <p:spPr bwMode="auto">
            <a:xfrm>
              <a:off x="7713662" y="-1057275"/>
              <a:ext cx="514350" cy="363538"/>
            </a:xfrm>
            <a:custGeom>
              <a:avLst/>
              <a:gdLst>
                <a:gd name="T0" fmla="*/ 137 w 137"/>
                <a:gd name="T1" fmla="*/ 15 h 97"/>
                <a:gd name="T2" fmla="*/ 137 w 137"/>
                <a:gd name="T3" fmla="*/ 23 h 97"/>
                <a:gd name="T4" fmla="*/ 62 w 137"/>
                <a:gd name="T5" fmla="*/ 22 h 97"/>
                <a:gd name="T6" fmla="*/ 60 w 137"/>
                <a:gd name="T7" fmla="*/ 92 h 97"/>
                <a:gd name="T8" fmla="*/ 37 w 137"/>
                <a:gd name="T9" fmla="*/ 93 h 97"/>
                <a:gd name="T10" fmla="*/ 0 w 137"/>
                <a:gd name="T11" fmla="*/ 16 h 97"/>
                <a:gd name="T12" fmla="*/ 2 w 137"/>
                <a:gd name="T13" fmla="*/ 9 h 97"/>
                <a:gd name="T14" fmla="*/ 137 w 137"/>
                <a:gd name="T15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7">
                  <a:moveTo>
                    <a:pt x="137" y="15"/>
                  </a:moveTo>
                  <a:cubicBezTo>
                    <a:pt x="137" y="23"/>
                    <a:pt x="137" y="23"/>
                    <a:pt x="137" y="23"/>
                  </a:cubicBezTo>
                  <a:cubicBezTo>
                    <a:pt x="137" y="23"/>
                    <a:pt x="86" y="22"/>
                    <a:pt x="62" y="22"/>
                  </a:cubicBezTo>
                  <a:cubicBezTo>
                    <a:pt x="53" y="22"/>
                    <a:pt x="70" y="92"/>
                    <a:pt x="60" y="92"/>
                  </a:cubicBezTo>
                  <a:cubicBezTo>
                    <a:pt x="58" y="92"/>
                    <a:pt x="40" y="97"/>
                    <a:pt x="37" y="93"/>
                  </a:cubicBezTo>
                  <a:cubicBezTo>
                    <a:pt x="21" y="76"/>
                    <a:pt x="7" y="19"/>
                    <a:pt x="0" y="1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79" y="0"/>
                    <a:pt x="137" y="15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80"/>
            <p:cNvSpPr/>
            <p:nvPr/>
          </p:nvSpPr>
          <p:spPr bwMode="auto">
            <a:xfrm>
              <a:off x="7496175" y="-17463"/>
              <a:ext cx="574675" cy="385763"/>
            </a:xfrm>
            <a:custGeom>
              <a:avLst/>
              <a:gdLst>
                <a:gd name="T0" fmla="*/ 35 w 153"/>
                <a:gd name="T1" fmla="*/ 103 h 103"/>
                <a:gd name="T2" fmla="*/ 153 w 153"/>
                <a:gd name="T3" fmla="*/ 61 h 103"/>
                <a:gd name="T4" fmla="*/ 72 w 153"/>
                <a:gd name="T5" fmla="*/ 18 h 103"/>
                <a:gd name="T6" fmla="*/ 35 w 153"/>
                <a:gd name="T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103">
                  <a:moveTo>
                    <a:pt x="35" y="103"/>
                  </a:moveTo>
                  <a:cubicBezTo>
                    <a:pt x="35" y="103"/>
                    <a:pt x="127" y="79"/>
                    <a:pt x="153" y="61"/>
                  </a:cubicBezTo>
                  <a:cubicBezTo>
                    <a:pt x="153" y="61"/>
                    <a:pt x="143" y="0"/>
                    <a:pt x="72" y="18"/>
                  </a:cubicBezTo>
                  <a:cubicBezTo>
                    <a:pt x="0" y="36"/>
                    <a:pt x="21" y="102"/>
                    <a:pt x="35" y="103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81"/>
            <p:cNvSpPr/>
            <p:nvPr/>
          </p:nvSpPr>
          <p:spPr bwMode="auto">
            <a:xfrm>
              <a:off x="7575550" y="23812"/>
              <a:ext cx="407988" cy="295275"/>
            </a:xfrm>
            <a:custGeom>
              <a:avLst/>
              <a:gdLst>
                <a:gd name="T0" fmla="*/ 109 w 109"/>
                <a:gd name="T1" fmla="*/ 14 h 79"/>
                <a:gd name="T2" fmla="*/ 51 w 109"/>
                <a:gd name="T3" fmla="*/ 7 h 79"/>
                <a:gd name="T4" fmla="*/ 0 w 109"/>
                <a:gd name="T5" fmla="*/ 58 h 79"/>
                <a:gd name="T6" fmla="*/ 109 w 109"/>
                <a:gd name="T7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9">
                  <a:moveTo>
                    <a:pt x="109" y="14"/>
                  </a:moveTo>
                  <a:cubicBezTo>
                    <a:pt x="96" y="5"/>
                    <a:pt x="78" y="0"/>
                    <a:pt x="51" y="7"/>
                  </a:cubicBezTo>
                  <a:cubicBezTo>
                    <a:pt x="14" y="16"/>
                    <a:pt x="1" y="38"/>
                    <a:pt x="0" y="58"/>
                  </a:cubicBezTo>
                  <a:cubicBezTo>
                    <a:pt x="27" y="79"/>
                    <a:pt x="109" y="52"/>
                    <a:pt x="109" y="1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82"/>
            <p:cNvSpPr/>
            <p:nvPr/>
          </p:nvSpPr>
          <p:spPr bwMode="auto">
            <a:xfrm>
              <a:off x="7650162" y="117475"/>
              <a:ext cx="74613" cy="47625"/>
            </a:xfrm>
            <a:custGeom>
              <a:avLst/>
              <a:gdLst>
                <a:gd name="T0" fmla="*/ 19 w 20"/>
                <a:gd name="T1" fmla="*/ 4 h 13"/>
                <a:gd name="T2" fmla="*/ 11 w 20"/>
                <a:gd name="T3" fmla="*/ 12 h 13"/>
                <a:gd name="T4" fmla="*/ 0 w 20"/>
                <a:gd name="T5" fmla="*/ 9 h 13"/>
                <a:gd name="T6" fmla="*/ 8 w 20"/>
                <a:gd name="T7" fmla="*/ 2 h 13"/>
                <a:gd name="T8" fmla="*/ 19 w 20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4"/>
                  </a:moveTo>
                  <a:cubicBezTo>
                    <a:pt x="20" y="7"/>
                    <a:pt x="16" y="10"/>
                    <a:pt x="11" y="12"/>
                  </a:cubicBezTo>
                  <a:cubicBezTo>
                    <a:pt x="6" y="13"/>
                    <a:pt x="1" y="12"/>
                    <a:pt x="0" y="9"/>
                  </a:cubicBezTo>
                  <a:cubicBezTo>
                    <a:pt x="0" y="6"/>
                    <a:pt x="3" y="3"/>
                    <a:pt x="8" y="2"/>
                  </a:cubicBezTo>
                  <a:cubicBezTo>
                    <a:pt x="14" y="0"/>
                    <a:pt x="18" y="1"/>
                    <a:pt x="19" y="4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483"/>
            <p:cNvSpPr/>
            <p:nvPr/>
          </p:nvSpPr>
          <p:spPr bwMode="auto">
            <a:xfrm>
              <a:off x="7653337" y="-1819275"/>
              <a:ext cx="676275" cy="828675"/>
            </a:xfrm>
            <a:custGeom>
              <a:avLst/>
              <a:gdLst>
                <a:gd name="T0" fmla="*/ 162 w 180"/>
                <a:gd name="T1" fmla="*/ 17 h 221"/>
                <a:gd name="T2" fmla="*/ 36 w 180"/>
                <a:gd name="T3" fmla="*/ 0 h 221"/>
                <a:gd name="T4" fmla="*/ 9 w 180"/>
                <a:gd name="T5" fmla="*/ 13 h 221"/>
                <a:gd name="T6" fmla="*/ 5 w 180"/>
                <a:gd name="T7" fmla="*/ 131 h 221"/>
                <a:gd name="T8" fmla="*/ 15 w 180"/>
                <a:gd name="T9" fmla="*/ 216 h 221"/>
                <a:gd name="T10" fmla="*/ 156 w 180"/>
                <a:gd name="T11" fmla="*/ 221 h 221"/>
                <a:gd name="T12" fmla="*/ 162 w 180"/>
                <a:gd name="T13" fmla="*/ 1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221">
                  <a:moveTo>
                    <a:pt x="162" y="17"/>
                  </a:moveTo>
                  <a:cubicBezTo>
                    <a:pt x="162" y="17"/>
                    <a:pt x="121" y="1"/>
                    <a:pt x="36" y="0"/>
                  </a:cubicBezTo>
                  <a:cubicBezTo>
                    <a:pt x="36" y="0"/>
                    <a:pt x="13" y="1"/>
                    <a:pt x="9" y="13"/>
                  </a:cubicBezTo>
                  <a:cubicBezTo>
                    <a:pt x="7" y="20"/>
                    <a:pt x="20" y="24"/>
                    <a:pt x="5" y="131"/>
                  </a:cubicBezTo>
                  <a:cubicBezTo>
                    <a:pt x="0" y="170"/>
                    <a:pt x="15" y="216"/>
                    <a:pt x="15" y="216"/>
                  </a:cubicBezTo>
                  <a:cubicBezTo>
                    <a:pt x="156" y="221"/>
                    <a:pt x="156" y="221"/>
                    <a:pt x="156" y="221"/>
                  </a:cubicBezTo>
                  <a:cubicBezTo>
                    <a:pt x="156" y="221"/>
                    <a:pt x="180" y="39"/>
                    <a:pt x="162" y="17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484"/>
            <p:cNvSpPr/>
            <p:nvPr/>
          </p:nvSpPr>
          <p:spPr bwMode="auto">
            <a:xfrm>
              <a:off x="7653337" y="-1819275"/>
              <a:ext cx="676275" cy="828675"/>
            </a:xfrm>
            <a:custGeom>
              <a:avLst/>
              <a:gdLst>
                <a:gd name="T0" fmla="*/ 162 w 180"/>
                <a:gd name="T1" fmla="*/ 17 h 221"/>
                <a:gd name="T2" fmla="*/ 121 w 180"/>
                <a:gd name="T3" fmla="*/ 7 h 221"/>
                <a:gd name="T4" fmla="*/ 146 w 180"/>
                <a:gd name="T5" fmla="*/ 129 h 221"/>
                <a:gd name="T6" fmla="*/ 112 w 180"/>
                <a:gd name="T7" fmla="*/ 194 h 221"/>
                <a:gd name="T8" fmla="*/ 75 w 180"/>
                <a:gd name="T9" fmla="*/ 204 h 221"/>
                <a:gd name="T10" fmla="*/ 41 w 180"/>
                <a:gd name="T11" fmla="*/ 181 h 221"/>
                <a:gd name="T12" fmla="*/ 25 w 180"/>
                <a:gd name="T13" fmla="*/ 93 h 221"/>
                <a:gd name="T14" fmla="*/ 43 w 180"/>
                <a:gd name="T15" fmla="*/ 0 h 221"/>
                <a:gd name="T16" fmla="*/ 36 w 180"/>
                <a:gd name="T17" fmla="*/ 0 h 221"/>
                <a:gd name="T18" fmla="*/ 9 w 180"/>
                <a:gd name="T19" fmla="*/ 13 h 221"/>
                <a:gd name="T20" fmla="*/ 5 w 180"/>
                <a:gd name="T21" fmla="*/ 131 h 221"/>
                <a:gd name="T22" fmla="*/ 15 w 180"/>
                <a:gd name="T23" fmla="*/ 216 h 221"/>
                <a:gd name="T24" fmla="*/ 156 w 180"/>
                <a:gd name="T25" fmla="*/ 221 h 221"/>
                <a:gd name="T26" fmla="*/ 162 w 180"/>
                <a:gd name="T27" fmla="*/ 1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221">
                  <a:moveTo>
                    <a:pt x="162" y="17"/>
                  </a:moveTo>
                  <a:cubicBezTo>
                    <a:pt x="162" y="17"/>
                    <a:pt x="149" y="12"/>
                    <a:pt x="121" y="7"/>
                  </a:cubicBezTo>
                  <a:cubicBezTo>
                    <a:pt x="150" y="37"/>
                    <a:pt x="153" y="91"/>
                    <a:pt x="146" y="129"/>
                  </a:cubicBezTo>
                  <a:cubicBezTo>
                    <a:pt x="142" y="154"/>
                    <a:pt x="134" y="180"/>
                    <a:pt x="112" y="194"/>
                  </a:cubicBezTo>
                  <a:cubicBezTo>
                    <a:pt x="102" y="202"/>
                    <a:pt x="88" y="207"/>
                    <a:pt x="75" y="204"/>
                  </a:cubicBezTo>
                  <a:cubicBezTo>
                    <a:pt x="61" y="202"/>
                    <a:pt x="49" y="193"/>
                    <a:pt x="41" y="181"/>
                  </a:cubicBezTo>
                  <a:cubicBezTo>
                    <a:pt x="23" y="156"/>
                    <a:pt x="24" y="122"/>
                    <a:pt x="25" y="93"/>
                  </a:cubicBezTo>
                  <a:cubicBezTo>
                    <a:pt x="27" y="61"/>
                    <a:pt x="35" y="31"/>
                    <a:pt x="43" y="0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6" y="0"/>
                    <a:pt x="13" y="1"/>
                    <a:pt x="9" y="13"/>
                  </a:cubicBezTo>
                  <a:cubicBezTo>
                    <a:pt x="7" y="20"/>
                    <a:pt x="20" y="24"/>
                    <a:pt x="5" y="131"/>
                  </a:cubicBezTo>
                  <a:cubicBezTo>
                    <a:pt x="0" y="170"/>
                    <a:pt x="15" y="216"/>
                    <a:pt x="15" y="216"/>
                  </a:cubicBezTo>
                  <a:cubicBezTo>
                    <a:pt x="156" y="221"/>
                    <a:pt x="156" y="221"/>
                    <a:pt x="156" y="221"/>
                  </a:cubicBezTo>
                  <a:cubicBezTo>
                    <a:pt x="156" y="221"/>
                    <a:pt x="180" y="39"/>
                    <a:pt x="162" y="1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85"/>
            <p:cNvSpPr/>
            <p:nvPr/>
          </p:nvSpPr>
          <p:spPr bwMode="auto">
            <a:xfrm>
              <a:off x="7694612" y="-1819275"/>
              <a:ext cx="585788" cy="817563"/>
            </a:xfrm>
            <a:custGeom>
              <a:avLst/>
              <a:gdLst>
                <a:gd name="T0" fmla="*/ 50 w 156"/>
                <a:gd name="T1" fmla="*/ 113 h 218"/>
                <a:gd name="T2" fmla="*/ 83 w 156"/>
                <a:gd name="T3" fmla="*/ 26 h 218"/>
                <a:gd name="T4" fmla="*/ 77 w 156"/>
                <a:gd name="T5" fmla="*/ 21 h 218"/>
                <a:gd name="T6" fmla="*/ 11 w 156"/>
                <a:gd name="T7" fmla="*/ 15 h 218"/>
                <a:gd name="T8" fmla="*/ 25 w 156"/>
                <a:gd name="T9" fmla="*/ 0 h 218"/>
                <a:gd name="T10" fmla="*/ 151 w 156"/>
                <a:gd name="T11" fmla="*/ 17 h 218"/>
                <a:gd name="T12" fmla="*/ 156 w 156"/>
                <a:gd name="T13" fmla="*/ 29 h 218"/>
                <a:gd name="T14" fmla="*/ 140 w 156"/>
                <a:gd name="T15" fmla="*/ 27 h 218"/>
                <a:gd name="T16" fmla="*/ 120 w 156"/>
                <a:gd name="T17" fmla="*/ 28 h 218"/>
                <a:gd name="T18" fmla="*/ 114 w 156"/>
                <a:gd name="T19" fmla="*/ 42 h 218"/>
                <a:gd name="T20" fmla="*/ 114 w 156"/>
                <a:gd name="T21" fmla="*/ 85 h 218"/>
                <a:gd name="T22" fmla="*/ 67 w 156"/>
                <a:gd name="T23" fmla="*/ 218 h 218"/>
                <a:gd name="T24" fmla="*/ 4 w 156"/>
                <a:gd name="T25" fmla="*/ 216 h 218"/>
                <a:gd name="T26" fmla="*/ 0 w 156"/>
                <a:gd name="T27" fmla="*/ 184 h 218"/>
                <a:gd name="T28" fmla="*/ 50 w 156"/>
                <a:gd name="T29" fmla="*/ 11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218">
                  <a:moveTo>
                    <a:pt x="50" y="113"/>
                  </a:moveTo>
                  <a:cubicBezTo>
                    <a:pt x="70" y="87"/>
                    <a:pt x="85" y="60"/>
                    <a:pt x="83" y="26"/>
                  </a:cubicBezTo>
                  <a:cubicBezTo>
                    <a:pt x="83" y="23"/>
                    <a:pt x="80" y="19"/>
                    <a:pt x="77" y="21"/>
                  </a:cubicBezTo>
                  <a:cubicBezTo>
                    <a:pt x="56" y="29"/>
                    <a:pt x="28" y="30"/>
                    <a:pt x="11" y="15"/>
                  </a:cubicBezTo>
                  <a:cubicBezTo>
                    <a:pt x="15" y="3"/>
                    <a:pt x="25" y="0"/>
                    <a:pt x="25" y="0"/>
                  </a:cubicBezTo>
                  <a:cubicBezTo>
                    <a:pt x="110" y="1"/>
                    <a:pt x="151" y="17"/>
                    <a:pt x="151" y="17"/>
                  </a:cubicBezTo>
                  <a:cubicBezTo>
                    <a:pt x="153" y="19"/>
                    <a:pt x="155" y="23"/>
                    <a:pt x="156" y="29"/>
                  </a:cubicBezTo>
                  <a:cubicBezTo>
                    <a:pt x="151" y="29"/>
                    <a:pt x="145" y="27"/>
                    <a:pt x="140" y="27"/>
                  </a:cubicBezTo>
                  <a:cubicBezTo>
                    <a:pt x="133" y="27"/>
                    <a:pt x="126" y="26"/>
                    <a:pt x="120" y="28"/>
                  </a:cubicBezTo>
                  <a:cubicBezTo>
                    <a:pt x="115" y="31"/>
                    <a:pt x="114" y="38"/>
                    <a:pt x="114" y="42"/>
                  </a:cubicBezTo>
                  <a:cubicBezTo>
                    <a:pt x="113" y="56"/>
                    <a:pt x="115" y="71"/>
                    <a:pt x="114" y="85"/>
                  </a:cubicBezTo>
                  <a:cubicBezTo>
                    <a:pt x="110" y="133"/>
                    <a:pt x="74" y="171"/>
                    <a:pt x="67" y="218"/>
                  </a:cubicBezTo>
                  <a:cubicBezTo>
                    <a:pt x="4" y="216"/>
                    <a:pt x="4" y="216"/>
                    <a:pt x="4" y="216"/>
                  </a:cubicBezTo>
                  <a:cubicBezTo>
                    <a:pt x="4" y="216"/>
                    <a:pt x="0" y="204"/>
                    <a:pt x="0" y="184"/>
                  </a:cubicBezTo>
                  <a:cubicBezTo>
                    <a:pt x="15" y="159"/>
                    <a:pt x="32" y="136"/>
                    <a:pt x="50" y="11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86"/>
            <p:cNvSpPr/>
            <p:nvPr/>
          </p:nvSpPr>
          <p:spPr bwMode="auto">
            <a:xfrm>
              <a:off x="8077200" y="-1912938"/>
              <a:ext cx="207963" cy="220663"/>
            </a:xfrm>
            <a:custGeom>
              <a:avLst/>
              <a:gdLst>
                <a:gd name="T0" fmla="*/ 52 w 55"/>
                <a:gd name="T1" fmla="*/ 0 h 59"/>
                <a:gd name="T2" fmla="*/ 53 w 55"/>
                <a:gd name="T3" fmla="*/ 43 h 59"/>
                <a:gd name="T4" fmla="*/ 33 w 55"/>
                <a:gd name="T5" fmla="*/ 57 h 59"/>
                <a:gd name="T6" fmla="*/ 1 w 55"/>
                <a:gd name="T7" fmla="*/ 49 h 59"/>
                <a:gd name="T8" fmla="*/ 0 w 55"/>
                <a:gd name="T9" fmla="*/ 36 h 59"/>
                <a:gd name="T10" fmla="*/ 52 w 55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9">
                  <a:moveTo>
                    <a:pt x="52" y="0"/>
                  </a:moveTo>
                  <a:cubicBezTo>
                    <a:pt x="52" y="0"/>
                    <a:pt x="55" y="36"/>
                    <a:pt x="53" y="43"/>
                  </a:cubicBezTo>
                  <a:cubicBezTo>
                    <a:pt x="50" y="50"/>
                    <a:pt x="43" y="56"/>
                    <a:pt x="33" y="57"/>
                  </a:cubicBezTo>
                  <a:cubicBezTo>
                    <a:pt x="9" y="59"/>
                    <a:pt x="1" y="49"/>
                    <a:pt x="1" y="49"/>
                  </a:cubicBezTo>
                  <a:cubicBezTo>
                    <a:pt x="0" y="36"/>
                    <a:pt x="0" y="36"/>
                    <a:pt x="0" y="36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87"/>
            <p:cNvSpPr/>
            <p:nvPr/>
          </p:nvSpPr>
          <p:spPr bwMode="auto">
            <a:xfrm>
              <a:off x="8085137" y="-1943100"/>
              <a:ext cx="214313" cy="220663"/>
            </a:xfrm>
            <a:custGeom>
              <a:avLst/>
              <a:gdLst>
                <a:gd name="T0" fmla="*/ 53 w 57"/>
                <a:gd name="T1" fmla="*/ 0 h 59"/>
                <a:gd name="T2" fmla="*/ 54 w 57"/>
                <a:gd name="T3" fmla="*/ 43 h 59"/>
                <a:gd name="T4" fmla="*/ 34 w 57"/>
                <a:gd name="T5" fmla="*/ 57 h 59"/>
                <a:gd name="T6" fmla="*/ 4 w 57"/>
                <a:gd name="T7" fmla="*/ 56 h 59"/>
                <a:gd name="T8" fmla="*/ 0 w 57"/>
                <a:gd name="T9" fmla="*/ 32 h 59"/>
                <a:gd name="T10" fmla="*/ 53 w 57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9">
                  <a:moveTo>
                    <a:pt x="53" y="0"/>
                  </a:moveTo>
                  <a:cubicBezTo>
                    <a:pt x="53" y="0"/>
                    <a:pt x="57" y="36"/>
                    <a:pt x="54" y="43"/>
                  </a:cubicBezTo>
                  <a:cubicBezTo>
                    <a:pt x="51" y="49"/>
                    <a:pt x="44" y="56"/>
                    <a:pt x="34" y="57"/>
                  </a:cubicBezTo>
                  <a:cubicBezTo>
                    <a:pt x="11" y="59"/>
                    <a:pt x="4" y="56"/>
                    <a:pt x="4" y="56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88"/>
            <p:cNvSpPr/>
            <p:nvPr/>
          </p:nvSpPr>
          <p:spPr bwMode="auto">
            <a:xfrm>
              <a:off x="8085137" y="-1943100"/>
              <a:ext cx="206375" cy="157163"/>
            </a:xfrm>
            <a:custGeom>
              <a:avLst/>
              <a:gdLst>
                <a:gd name="T0" fmla="*/ 1 w 55"/>
                <a:gd name="T1" fmla="*/ 42 h 42"/>
                <a:gd name="T2" fmla="*/ 0 w 55"/>
                <a:gd name="T3" fmla="*/ 32 h 42"/>
                <a:gd name="T4" fmla="*/ 53 w 55"/>
                <a:gd name="T5" fmla="*/ 0 h 42"/>
                <a:gd name="T6" fmla="*/ 55 w 55"/>
                <a:gd name="T7" fmla="*/ 29 h 42"/>
                <a:gd name="T8" fmla="*/ 1 w 55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2">
                  <a:moveTo>
                    <a:pt x="1" y="4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5" y="16"/>
                    <a:pt x="55" y="29"/>
                  </a:cubicBezTo>
                  <a:cubicBezTo>
                    <a:pt x="36" y="30"/>
                    <a:pt x="19" y="33"/>
                    <a:pt x="1" y="4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89"/>
            <p:cNvSpPr/>
            <p:nvPr/>
          </p:nvSpPr>
          <p:spPr bwMode="auto">
            <a:xfrm>
              <a:off x="7818437" y="-1920875"/>
              <a:ext cx="225425" cy="187325"/>
            </a:xfrm>
            <a:custGeom>
              <a:avLst/>
              <a:gdLst>
                <a:gd name="T0" fmla="*/ 0 w 60"/>
                <a:gd name="T1" fmla="*/ 0 h 50"/>
                <a:gd name="T2" fmla="*/ 3 w 60"/>
                <a:gd name="T3" fmla="*/ 33 h 50"/>
                <a:gd name="T4" fmla="*/ 60 w 60"/>
                <a:gd name="T5" fmla="*/ 50 h 50"/>
                <a:gd name="T6" fmla="*/ 48 w 60"/>
                <a:gd name="T7" fmla="*/ 13 h 50"/>
                <a:gd name="T8" fmla="*/ 0 w 60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0" y="0"/>
                  </a:moveTo>
                  <a:cubicBezTo>
                    <a:pt x="0" y="0"/>
                    <a:pt x="1" y="30"/>
                    <a:pt x="3" y="33"/>
                  </a:cubicBezTo>
                  <a:cubicBezTo>
                    <a:pt x="5" y="37"/>
                    <a:pt x="13" y="47"/>
                    <a:pt x="60" y="50"/>
                  </a:cubicBezTo>
                  <a:cubicBezTo>
                    <a:pt x="48" y="13"/>
                    <a:pt x="48" y="13"/>
                    <a:pt x="48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90"/>
            <p:cNvSpPr/>
            <p:nvPr/>
          </p:nvSpPr>
          <p:spPr bwMode="auto">
            <a:xfrm>
              <a:off x="7804150" y="-1943100"/>
              <a:ext cx="203200" cy="195263"/>
            </a:xfrm>
            <a:custGeom>
              <a:avLst/>
              <a:gdLst>
                <a:gd name="T0" fmla="*/ 0 w 54"/>
                <a:gd name="T1" fmla="*/ 0 h 52"/>
                <a:gd name="T2" fmla="*/ 4 w 54"/>
                <a:gd name="T3" fmla="*/ 33 h 52"/>
                <a:gd name="T4" fmla="*/ 54 w 54"/>
                <a:gd name="T5" fmla="*/ 52 h 52"/>
                <a:gd name="T6" fmla="*/ 46 w 54"/>
                <a:gd name="T7" fmla="*/ 12 h 52"/>
                <a:gd name="T8" fmla="*/ 0 w 5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0" y="0"/>
                  </a:moveTo>
                  <a:cubicBezTo>
                    <a:pt x="0" y="0"/>
                    <a:pt x="2" y="30"/>
                    <a:pt x="4" y="33"/>
                  </a:cubicBezTo>
                  <a:cubicBezTo>
                    <a:pt x="5" y="36"/>
                    <a:pt x="7" y="49"/>
                    <a:pt x="54" y="52"/>
                  </a:cubicBezTo>
                  <a:cubicBezTo>
                    <a:pt x="46" y="12"/>
                    <a:pt x="46" y="12"/>
                    <a:pt x="46" y="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91"/>
            <p:cNvSpPr/>
            <p:nvPr/>
          </p:nvSpPr>
          <p:spPr bwMode="auto">
            <a:xfrm>
              <a:off x="7804150" y="-1943100"/>
              <a:ext cx="190500" cy="146050"/>
            </a:xfrm>
            <a:custGeom>
              <a:avLst/>
              <a:gdLst>
                <a:gd name="T0" fmla="*/ 24 w 51"/>
                <a:gd name="T1" fmla="*/ 15 h 39"/>
                <a:gd name="T2" fmla="*/ 1 w 51"/>
                <a:gd name="T3" fmla="*/ 7 h 39"/>
                <a:gd name="T4" fmla="*/ 0 w 51"/>
                <a:gd name="T5" fmla="*/ 0 h 39"/>
                <a:gd name="T6" fmla="*/ 46 w 51"/>
                <a:gd name="T7" fmla="*/ 12 h 39"/>
                <a:gd name="T8" fmla="*/ 51 w 51"/>
                <a:gd name="T9" fmla="*/ 39 h 39"/>
                <a:gd name="T10" fmla="*/ 50 w 51"/>
                <a:gd name="T11" fmla="*/ 39 h 39"/>
                <a:gd name="T12" fmla="*/ 24 w 51"/>
                <a:gd name="T13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39">
                  <a:moveTo>
                    <a:pt x="24" y="15"/>
                  </a:moveTo>
                  <a:cubicBezTo>
                    <a:pt x="17" y="11"/>
                    <a:pt x="9" y="8"/>
                    <a:pt x="1" y="7"/>
                  </a:cubicBezTo>
                  <a:cubicBezTo>
                    <a:pt x="1" y="3"/>
                    <a:pt x="0" y="0"/>
                    <a:pt x="0" y="0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9"/>
                    <a:pt x="50" y="39"/>
                    <a:pt x="50" y="39"/>
                  </a:cubicBezTo>
                  <a:cubicBezTo>
                    <a:pt x="40" y="34"/>
                    <a:pt x="33" y="21"/>
                    <a:pt x="24" y="15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92"/>
            <p:cNvSpPr/>
            <p:nvPr/>
          </p:nvSpPr>
          <p:spPr bwMode="auto">
            <a:xfrm>
              <a:off x="7620000" y="-1763713"/>
              <a:ext cx="514350" cy="1127125"/>
            </a:xfrm>
            <a:custGeom>
              <a:avLst/>
              <a:gdLst>
                <a:gd name="T0" fmla="*/ 109 w 137"/>
                <a:gd name="T1" fmla="*/ 0 h 300"/>
                <a:gd name="T2" fmla="*/ 97 w 137"/>
                <a:gd name="T3" fmla="*/ 69 h 300"/>
                <a:gd name="T4" fmla="*/ 0 w 137"/>
                <a:gd name="T5" fmla="*/ 252 h 300"/>
                <a:gd name="T6" fmla="*/ 42 w 137"/>
                <a:gd name="T7" fmla="*/ 300 h 300"/>
                <a:gd name="T8" fmla="*/ 82 w 137"/>
                <a:gd name="T9" fmla="*/ 262 h 300"/>
                <a:gd name="T10" fmla="*/ 96 w 137"/>
                <a:gd name="T11" fmla="*/ 147 h 300"/>
                <a:gd name="T12" fmla="*/ 123 w 137"/>
                <a:gd name="T13" fmla="*/ 1 h 300"/>
                <a:gd name="T14" fmla="*/ 109 w 137"/>
                <a:gd name="T15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00">
                  <a:moveTo>
                    <a:pt x="109" y="0"/>
                  </a:moveTo>
                  <a:cubicBezTo>
                    <a:pt x="109" y="0"/>
                    <a:pt x="113" y="41"/>
                    <a:pt x="97" y="69"/>
                  </a:cubicBezTo>
                  <a:cubicBezTo>
                    <a:pt x="82" y="96"/>
                    <a:pt x="5" y="168"/>
                    <a:pt x="0" y="252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82" y="262"/>
                    <a:pt x="82" y="262"/>
                    <a:pt x="82" y="262"/>
                  </a:cubicBezTo>
                  <a:cubicBezTo>
                    <a:pt x="82" y="262"/>
                    <a:pt x="70" y="192"/>
                    <a:pt x="96" y="147"/>
                  </a:cubicBezTo>
                  <a:cubicBezTo>
                    <a:pt x="122" y="103"/>
                    <a:pt x="137" y="52"/>
                    <a:pt x="123" y="1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93"/>
            <p:cNvSpPr/>
            <p:nvPr/>
          </p:nvSpPr>
          <p:spPr bwMode="auto">
            <a:xfrm>
              <a:off x="7740650" y="-1763713"/>
              <a:ext cx="393700" cy="1127125"/>
            </a:xfrm>
            <a:custGeom>
              <a:avLst/>
              <a:gdLst>
                <a:gd name="T0" fmla="*/ 91 w 105"/>
                <a:gd name="T1" fmla="*/ 1 h 300"/>
                <a:gd name="T2" fmla="*/ 83 w 105"/>
                <a:gd name="T3" fmla="*/ 0 h 300"/>
                <a:gd name="T4" fmla="*/ 84 w 105"/>
                <a:gd name="T5" fmla="*/ 2 h 300"/>
                <a:gd name="T6" fmla="*/ 59 w 105"/>
                <a:gd name="T7" fmla="*/ 109 h 300"/>
                <a:gd name="T8" fmla="*/ 43 w 105"/>
                <a:gd name="T9" fmla="*/ 138 h 300"/>
                <a:gd name="T10" fmla="*/ 17 w 105"/>
                <a:gd name="T11" fmla="*/ 185 h 300"/>
                <a:gd name="T12" fmla="*/ 11 w 105"/>
                <a:gd name="T13" fmla="*/ 300 h 300"/>
                <a:gd name="T14" fmla="*/ 50 w 105"/>
                <a:gd name="T15" fmla="*/ 262 h 300"/>
                <a:gd name="T16" fmla="*/ 64 w 105"/>
                <a:gd name="T17" fmla="*/ 147 h 300"/>
                <a:gd name="T18" fmla="*/ 91 w 105"/>
                <a:gd name="T19" fmla="*/ 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300">
                  <a:moveTo>
                    <a:pt x="91" y="1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83" y="1"/>
                    <a:pt x="83" y="1"/>
                    <a:pt x="84" y="2"/>
                  </a:cubicBezTo>
                  <a:cubicBezTo>
                    <a:pt x="93" y="44"/>
                    <a:pt x="80" y="77"/>
                    <a:pt x="59" y="109"/>
                  </a:cubicBezTo>
                  <a:cubicBezTo>
                    <a:pt x="55" y="119"/>
                    <a:pt x="49" y="129"/>
                    <a:pt x="43" y="138"/>
                  </a:cubicBezTo>
                  <a:cubicBezTo>
                    <a:pt x="32" y="153"/>
                    <a:pt x="23" y="167"/>
                    <a:pt x="17" y="185"/>
                  </a:cubicBezTo>
                  <a:cubicBezTo>
                    <a:pt x="4" y="223"/>
                    <a:pt x="0" y="262"/>
                    <a:pt x="11" y="300"/>
                  </a:cubicBezTo>
                  <a:cubicBezTo>
                    <a:pt x="50" y="262"/>
                    <a:pt x="50" y="262"/>
                    <a:pt x="50" y="262"/>
                  </a:cubicBezTo>
                  <a:cubicBezTo>
                    <a:pt x="50" y="262"/>
                    <a:pt x="38" y="192"/>
                    <a:pt x="64" y="147"/>
                  </a:cubicBezTo>
                  <a:cubicBezTo>
                    <a:pt x="90" y="103"/>
                    <a:pt x="105" y="52"/>
                    <a:pt x="91" y="1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94"/>
            <p:cNvSpPr/>
            <p:nvPr/>
          </p:nvSpPr>
          <p:spPr bwMode="auto">
            <a:xfrm>
              <a:off x="8002587" y="-1657350"/>
              <a:ext cx="98425" cy="119063"/>
            </a:xfrm>
            <a:custGeom>
              <a:avLst/>
              <a:gdLst>
                <a:gd name="T0" fmla="*/ 26 w 26"/>
                <a:gd name="T1" fmla="*/ 18 h 32"/>
                <a:gd name="T2" fmla="*/ 26 w 26"/>
                <a:gd name="T3" fmla="*/ 0 h 32"/>
                <a:gd name="T4" fmla="*/ 5 w 26"/>
                <a:gd name="T5" fmla="*/ 12 h 32"/>
                <a:gd name="T6" fmla="*/ 0 w 26"/>
                <a:gd name="T7" fmla="*/ 32 h 32"/>
                <a:gd name="T8" fmla="*/ 26 w 26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26" y="18"/>
                  </a:moveTo>
                  <a:cubicBezTo>
                    <a:pt x="26" y="12"/>
                    <a:pt x="26" y="6"/>
                    <a:pt x="26" y="0"/>
                  </a:cubicBezTo>
                  <a:cubicBezTo>
                    <a:pt x="19" y="4"/>
                    <a:pt x="12" y="8"/>
                    <a:pt x="5" y="12"/>
                  </a:cubicBezTo>
                  <a:cubicBezTo>
                    <a:pt x="4" y="18"/>
                    <a:pt x="2" y="25"/>
                    <a:pt x="0" y="32"/>
                  </a:cubicBezTo>
                  <a:cubicBezTo>
                    <a:pt x="8" y="27"/>
                    <a:pt x="17" y="23"/>
                    <a:pt x="26" y="1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95"/>
            <p:cNvSpPr/>
            <p:nvPr/>
          </p:nvSpPr>
          <p:spPr bwMode="auto">
            <a:xfrm>
              <a:off x="7788275" y="-1417638"/>
              <a:ext cx="285750" cy="179388"/>
            </a:xfrm>
            <a:custGeom>
              <a:avLst/>
              <a:gdLst>
                <a:gd name="T0" fmla="*/ 67 w 76"/>
                <a:gd name="T1" fmla="*/ 24 h 48"/>
                <a:gd name="T2" fmla="*/ 76 w 76"/>
                <a:gd name="T3" fmla="*/ 0 h 48"/>
                <a:gd name="T4" fmla="*/ 26 w 76"/>
                <a:gd name="T5" fmla="*/ 13 h 48"/>
                <a:gd name="T6" fmla="*/ 25 w 76"/>
                <a:gd name="T7" fmla="*/ 13 h 48"/>
                <a:gd name="T8" fmla="*/ 0 w 76"/>
                <a:gd name="T9" fmla="*/ 48 h 48"/>
                <a:gd name="T10" fmla="*/ 67 w 76"/>
                <a:gd name="T11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48">
                  <a:moveTo>
                    <a:pt x="67" y="24"/>
                  </a:moveTo>
                  <a:cubicBezTo>
                    <a:pt x="70" y="16"/>
                    <a:pt x="73" y="8"/>
                    <a:pt x="76" y="0"/>
                  </a:cubicBezTo>
                  <a:cubicBezTo>
                    <a:pt x="59" y="5"/>
                    <a:pt x="43" y="11"/>
                    <a:pt x="26" y="13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17" y="24"/>
                    <a:pt x="8" y="35"/>
                    <a:pt x="0" y="48"/>
                  </a:cubicBezTo>
                  <a:cubicBezTo>
                    <a:pt x="23" y="44"/>
                    <a:pt x="45" y="33"/>
                    <a:pt x="67" y="2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96"/>
            <p:cNvSpPr/>
            <p:nvPr/>
          </p:nvSpPr>
          <p:spPr bwMode="auto">
            <a:xfrm>
              <a:off x="7675562" y="-1189038"/>
              <a:ext cx="293688" cy="153988"/>
            </a:xfrm>
            <a:custGeom>
              <a:avLst/>
              <a:gdLst>
                <a:gd name="T0" fmla="*/ 38 w 78"/>
                <a:gd name="T1" fmla="*/ 28 h 41"/>
                <a:gd name="T2" fmla="*/ 72 w 78"/>
                <a:gd name="T3" fmla="*/ 16 h 41"/>
                <a:gd name="T4" fmla="*/ 78 w 78"/>
                <a:gd name="T5" fmla="*/ 0 h 41"/>
                <a:gd name="T6" fmla="*/ 12 w 78"/>
                <a:gd name="T7" fmla="*/ 15 h 41"/>
                <a:gd name="T8" fmla="*/ 0 w 78"/>
                <a:gd name="T9" fmla="*/ 41 h 41"/>
                <a:gd name="T10" fmla="*/ 38 w 78"/>
                <a:gd name="T11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41">
                  <a:moveTo>
                    <a:pt x="38" y="28"/>
                  </a:moveTo>
                  <a:cubicBezTo>
                    <a:pt x="49" y="24"/>
                    <a:pt x="61" y="20"/>
                    <a:pt x="72" y="16"/>
                  </a:cubicBezTo>
                  <a:cubicBezTo>
                    <a:pt x="74" y="10"/>
                    <a:pt x="76" y="5"/>
                    <a:pt x="78" y="0"/>
                  </a:cubicBezTo>
                  <a:cubicBezTo>
                    <a:pt x="59" y="8"/>
                    <a:pt x="14" y="15"/>
                    <a:pt x="12" y="15"/>
                  </a:cubicBezTo>
                  <a:cubicBezTo>
                    <a:pt x="8" y="23"/>
                    <a:pt x="3" y="32"/>
                    <a:pt x="0" y="41"/>
                  </a:cubicBezTo>
                  <a:cubicBezTo>
                    <a:pt x="12" y="36"/>
                    <a:pt x="25" y="33"/>
                    <a:pt x="38" y="2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97"/>
            <p:cNvSpPr/>
            <p:nvPr/>
          </p:nvSpPr>
          <p:spPr bwMode="auto">
            <a:xfrm>
              <a:off x="7620000" y="-1012825"/>
              <a:ext cx="304800" cy="236538"/>
            </a:xfrm>
            <a:custGeom>
              <a:avLst/>
              <a:gdLst>
                <a:gd name="T0" fmla="*/ 79 w 81"/>
                <a:gd name="T1" fmla="*/ 24 h 63"/>
                <a:gd name="T2" fmla="*/ 81 w 81"/>
                <a:gd name="T3" fmla="*/ 0 h 63"/>
                <a:gd name="T4" fmla="*/ 65 w 81"/>
                <a:gd name="T5" fmla="*/ 6 h 63"/>
                <a:gd name="T6" fmla="*/ 11 w 81"/>
                <a:gd name="T7" fmla="*/ 26 h 63"/>
                <a:gd name="T8" fmla="*/ 4 w 81"/>
                <a:gd name="T9" fmla="*/ 27 h 63"/>
                <a:gd name="T10" fmla="*/ 0 w 81"/>
                <a:gd name="T11" fmla="*/ 52 h 63"/>
                <a:gd name="T12" fmla="*/ 10 w 81"/>
                <a:gd name="T13" fmla="*/ 63 h 63"/>
                <a:gd name="T14" fmla="*/ 79 w 81"/>
                <a:gd name="T15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3">
                  <a:moveTo>
                    <a:pt x="79" y="24"/>
                  </a:moveTo>
                  <a:cubicBezTo>
                    <a:pt x="79" y="17"/>
                    <a:pt x="80" y="8"/>
                    <a:pt x="81" y="0"/>
                  </a:cubicBezTo>
                  <a:cubicBezTo>
                    <a:pt x="75" y="2"/>
                    <a:pt x="70" y="4"/>
                    <a:pt x="65" y="6"/>
                  </a:cubicBezTo>
                  <a:cubicBezTo>
                    <a:pt x="47" y="12"/>
                    <a:pt x="28" y="16"/>
                    <a:pt x="11" y="26"/>
                  </a:cubicBezTo>
                  <a:cubicBezTo>
                    <a:pt x="9" y="27"/>
                    <a:pt x="6" y="28"/>
                    <a:pt x="4" y="27"/>
                  </a:cubicBezTo>
                  <a:cubicBezTo>
                    <a:pt x="2" y="35"/>
                    <a:pt x="1" y="44"/>
                    <a:pt x="0" y="5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32" y="49"/>
                    <a:pt x="55" y="36"/>
                    <a:pt x="79" y="2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98"/>
            <p:cNvSpPr/>
            <p:nvPr/>
          </p:nvSpPr>
          <p:spPr bwMode="auto">
            <a:xfrm>
              <a:off x="7994650" y="-1811338"/>
              <a:ext cx="120650" cy="66675"/>
            </a:xfrm>
            <a:custGeom>
              <a:avLst/>
              <a:gdLst>
                <a:gd name="T0" fmla="*/ 4 w 32"/>
                <a:gd name="T1" fmla="*/ 0 h 18"/>
                <a:gd name="T2" fmla="*/ 5 w 32"/>
                <a:gd name="T3" fmla="*/ 17 h 18"/>
                <a:gd name="T4" fmla="*/ 21 w 32"/>
                <a:gd name="T5" fmla="*/ 17 h 18"/>
                <a:gd name="T6" fmla="*/ 26 w 32"/>
                <a:gd name="T7" fmla="*/ 0 h 18"/>
                <a:gd name="T8" fmla="*/ 4 w 3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4" y="0"/>
                  </a:moveTo>
                  <a:cubicBezTo>
                    <a:pt x="3" y="4"/>
                    <a:pt x="0" y="14"/>
                    <a:pt x="5" y="17"/>
                  </a:cubicBezTo>
                  <a:cubicBezTo>
                    <a:pt x="8" y="18"/>
                    <a:pt x="14" y="18"/>
                    <a:pt x="21" y="17"/>
                  </a:cubicBezTo>
                  <a:cubicBezTo>
                    <a:pt x="32" y="17"/>
                    <a:pt x="26" y="0"/>
                    <a:pt x="2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99"/>
            <p:cNvSpPr/>
            <p:nvPr/>
          </p:nvSpPr>
          <p:spPr bwMode="auto">
            <a:xfrm>
              <a:off x="7586662" y="-3467100"/>
              <a:ext cx="1166813" cy="1697038"/>
            </a:xfrm>
            <a:custGeom>
              <a:avLst/>
              <a:gdLst>
                <a:gd name="T0" fmla="*/ 20 w 311"/>
                <a:gd name="T1" fmla="*/ 203 h 452"/>
                <a:gd name="T2" fmla="*/ 1 w 311"/>
                <a:gd name="T3" fmla="*/ 349 h 452"/>
                <a:gd name="T4" fmla="*/ 26 w 311"/>
                <a:gd name="T5" fmla="*/ 397 h 452"/>
                <a:gd name="T6" fmla="*/ 101 w 311"/>
                <a:gd name="T7" fmla="*/ 423 h 452"/>
                <a:gd name="T8" fmla="*/ 124 w 311"/>
                <a:gd name="T9" fmla="*/ 449 h 452"/>
                <a:gd name="T10" fmla="*/ 140 w 311"/>
                <a:gd name="T11" fmla="*/ 449 h 452"/>
                <a:gd name="T12" fmla="*/ 170 w 311"/>
                <a:gd name="T13" fmla="*/ 441 h 452"/>
                <a:gd name="T14" fmla="*/ 254 w 311"/>
                <a:gd name="T15" fmla="*/ 439 h 452"/>
                <a:gd name="T16" fmla="*/ 280 w 311"/>
                <a:gd name="T17" fmla="*/ 405 h 452"/>
                <a:gd name="T18" fmla="*/ 309 w 311"/>
                <a:gd name="T19" fmla="*/ 233 h 452"/>
                <a:gd name="T20" fmla="*/ 281 w 311"/>
                <a:gd name="T21" fmla="*/ 118 h 452"/>
                <a:gd name="T22" fmla="*/ 20 w 311"/>
                <a:gd name="T23" fmla="*/ 203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1" h="452">
                  <a:moveTo>
                    <a:pt x="20" y="203"/>
                  </a:moveTo>
                  <a:cubicBezTo>
                    <a:pt x="20" y="203"/>
                    <a:pt x="0" y="313"/>
                    <a:pt x="1" y="349"/>
                  </a:cubicBezTo>
                  <a:cubicBezTo>
                    <a:pt x="1" y="384"/>
                    <a:pt x="7" y="389"/>
                    <a:pt x="26" y="397"/>
                  </a:cubicBezTo>
                  <a:cubicBezTo>
                    <a:pt x="45" y="405"/>
                    <a:pt x="93" y="416"/>
                    <a:pt x="101" y="423"/>
                  </a:cubicBezTo>
                  <a:cubicBezTo>
                    <a:pt x="109" y="431"/>
                    <a:pt x="110" y="449"/>
                    <a:pt x="124" y="449"/>
                  </a:cubicBezTo>
                  <a:cubicBezTo>
                    <a:pt x="129" y="450"/>
                    <a:pt x="135" y="452"/>
                    <a:pt x="140" y="449"/>
                  </a:cubicBezTo>
                  <a:cubicBezTo>
                    <a:pt x="146" y="446"/>
                    <a:pt x="165" y="441"/>
                    <a:pt x="170" y="441"/>
                  </a:cubicBezTo>
                  <a:cubicBezTo>
                    <a:pt x="178" y="440"/>
                    <a:pt x="243" y="441"/>
                    <a:pt x="254" y="439"/>
                  </a:cubicBezTo>
                  <a:cubicBezTo>
                    <a:pt x="265" y="438"/>
                    <a:pt x="274" y="430"/>
                    <a:pt x="280" y="405"/>
                  </a:cubicBezTo>
                  <a:cubicBezTo>
                    <a:pt x="285" y="381"/>
                    <a:pt x="311" y="282"/>
                    <a:pt x="309" y="233"/>
                  </a:cubicBezTo>
                  <a:cubicBezTo>
                    <a:pt x="307" y="183"/>
                    <a:pt x="308" y="142"/>
                    <a:pt x="281" y="118"/>
                  </a:cubicBezTo>
                  <a:cubicBezTo>
                    <a:pt x="274" y="107"/>
                    <a:pt x="57" y="0"/>
                    <a:pt x="20" y="20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00"/>
            <p:cNvSpPr/>
            <p:nvPr/>
          </p:nvSpPr>
          <p:spPr bwMode="auto">
            <a:xfrm>
              <a:off x="8651875" y="-2484438"/>
              <a:ext cx="241300" cy="357188"/>
            </a:xfrm>
            <a:custGeom>
              <a:avLst/>
              <a:gdLst>
                <a:gd name="T0" fmla="*/ 0 w 64"/>
                <a:gd name="T1" fmla="*/ 86 h 95"/>
                <a:gd name="T2" fmla="*/ 44 w 64"/>
                <a:gd name="T3" fmla="*/ 18 h 95"/>
                <a:gd name="T4" fmla="*/ 2 w 64"/>
                <a:gd name="T5" fmla="*/ 27 h 95"/>
                <a:gd name="T6" fmla="*/ 0 w 64"/>
                <a:gd name="T7" fmla="*/ 8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95">
                  <a:moveTo>
                    <a:pt x="0" y="86"/>
                  </a:moveTo>
                  <a:cubicBezTo>
                    <a:pt x="51" y="95"/>
                    <a:pt x="64" y="37"/>
                    <a:pt x="44" y="18"/>
                  </a:cubicBezTo>
                  <a:cubicBezTo>
                    <a:pt x="24" y="0"/>
                    <a:pt x="2" y="27"/>
                    <a:pt x="2" y="27"/>
                  </a:cubicBezTo>
                  <a:lnTo>
                    <a:pt x="0" y="86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01"/>
            <p:cNvSpPr/>
            <p:nvPr/>
          </p:nvSpPr>
          <p:spPr bwMode="auto">
            <a:xfrm>
              <a:off x="7440612" y="-2660650"/>
              <a:ext cx="258763" cy="304800"/>
            </a:xfrm>
            <a:custGeom>
              <a:avLst/>
              <a:gdLst>
                <a:gd name="T0" fmla="*/ 49 w 69"/>
                <a:gd name="T1" fmla="*/ 81 h 81"/>
                <a:gd name="T2" fmla="*/ 14 w 69"/>
                <a:gd name="T3" fmla="*/ 61 h 81"/>
                <a:gd name="T4" fmla="*/ 40 w 69"/>
                <a:gd name="T5" fmla="*/ 4 h 81"/>
                <a:gd name="T6" fmla="*/ 62 w 69"/>
                <a:gd name="T7" fmla="*/ 39 h 81"/>
                <a:gd name="T8" fmla="*/ 49 w 69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81">
                  <a:moveTo>
                    <a:pt x="49" y="81"/>
                  </a:moveTo>
                  <a:cubicBezTo>
                    <a:pt x="49" y="81"/>
                    <a:pt x="28" y="80"/>
                    <a:pt x="14" y="61"/>
                  </a:cubicBezTo>
                  <a:cubicBezTo>
                    <a:pt x="0" y="42"/>
                    <a:pt x="11" y="0"/>
                    <a:pt x="40" y="4"/>
                  </a:cubicBezTo>
                  <a:cubicBezTo>
                    <a:pt x="69" y="8"/>
                    <a:pt x="62" y="39"/>
                    <a:pt x="62" y="39"/>
                  </a:cubicBezTo>
                  <a:lnTo>
                    <a:pt x="49" y="8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02"/>
            <p:cNvSpPr/>
            <p:nvPr/>
          </p:nvSpPr>
          <p:spPr bwMode="auto">
            <a:xfrm>
              <a:off x="7620000" y="-3511550"/>
              <a:ext cx="1114425" cy="1700213"/>
            </a:xfrm>
            <a:custGeom>
              <a:avLst/>
              <a:gdLst>
                <a:gd name="T0" fmla="*/ 20 w 297"/>
                <a:gd name="T1" fmla="*/ 202 h 453"/>
                <a:gd name="T2" fmla="*/ 8 w 297"/>
                <a:gd name="T3" fmla="*/ 257 h 453"/>
                <a:gd name="T4" fmla="*/ 0 w 297"/>
                <a:gd name="T5" fmla="*/ 294 h 453"/>
                <a:gd name="T6" fmla="*/ 3 w 297"/>
                <a:gd name="T7" fmla="*/ 323 h 453"/>
                <a:gd name="T8" fmla="*/ 10 w 297"/>
                <a:gd name="T9" fmla="*/ 357 h 453"/>
                <a:gd name="T10" fmla="*/ 22 w 297"/>
                <a:gd name="T11" fmla="*/ 388 h 453"/>
                <a:gd name="T12" fmla="*/ 81 w 297"/>
                <a:gd name="T13" fmla="*/ 425 h 453"/>
                <a:gd name="T14" fmla="*/ 122 w 297"/>
                <a:gd name="T15" fmla="*/ 450 h 453"/>
                <a:gd name="T16" fmla="*/ 175 w 297"/>
                <a:gd name="T17" fmla="*/ 445 h 453"/>
                <a:gd name="T18" fmla="*/ 243 w 297"/>
                <a:gd name="T19" fmla="*/ 436 h 453"/>
                <a:gd name="T20" fmla="*/ 268 w 297"/>
                <a:gd name="T21" fmla="*/ 402 h 453"/>
                <a:gd name="T22" fmla="*/ 293 w 297"/>
                <a:gd name="T23" fmla="*/ 228 h 453"/>
                <a:gd name="T24" fmla="*/ 272 w 297"/>
                <a:gd name="T25" fmla="*/ 115 h 453"/>
                <a:gd name="T26" fmla="*/ 20 w 297"/>
                <a:gd name="T27" fmla="*/ 202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" h="453">
                  <a:moveTo>
                    <a:pt x="20" y="202"/>
                  </a:moveTo>
                  <a:cubicBezTo>
                    <a:pt x="16" y="220"/>
                    <a:pt x="11" y="238"/>
                    <a:pt x="8" y="257"/>
                  </a:cubicBezTo>
                  <a:cubicBezTo>
                    <a:pt x="5" y="268"/>
                    <a:pt x="0" y="282"/>
                    <a:pt x="0" y="294"/>
                  </a:cubicBezTo>
                  <a:cubicBezTo>
                    <a:pt x="0" y="305"/>
                    <a:pt x="5" y="311"/>
                    <a:pt x="3" y="323"/>
                  </a:cubicBezTo>
                  <a:cubicBezTo>
                    <a:pt x="2" y="334"/>
                    <a:pt x="7" y="346"/>
                    <a:pt x="10" y="357"/>
                  </a:cubicBezTo>
                  <a:cubicBezTo>
                    <a:pt x="13" y="367"/>
                    <a:pt x="15" y="379"/>
                    <a:pt x="22" y="388"/>
                  </a:cubicBezTo>
                  <a:cubicBezTo>
                    <a:pt x="36" y="406"/>
                    <a:pt x="62" y="414"/>
                    <a:pt x="81" y="425"/>
                  </a:cubicBezTo>
                  <a:cubicBezTo>
                    <a:pt x="98" y="434"/>
                    <a:pt x="102" y="447"/>
                    <a:pt x="122" y="450"/>
                  </a:cubicBezTo>
                  <a:cubicBezTo>
                    <a:pt x="137" y="453"/>
                    <a:pt x="161" y="447"/>
                    <a:pt x="175" y="445"/>
                  </a:cubicBezTo>
                  <a:cubicBezTo>
                    <a:pt x="210" y="442"/>
                    <a:pt x="239" y="437"/>
                    <a:pt x="243" y="436"/>
                  </a:cubicBezTo>
                  <a:cubicBezTo>
                    <a:pt x="254" y="434"/>
                    <a:pt x="263" y="426"/>
                    <a:pt x="268" y="402"/>
                  </a:cubicBezTo>
                  <a:cubicBezTo>
                    <a:pt x="273" y="377"/>
                    <a:pt x="294" y="278"/>
                    <a:pt x="293" y="228"/>
                  </a:cubicBezTo>
                  <a:cubicBezTo>
                    <a:pt x="292" y="178"/>
                    <a:pt x="297" y="138"/>
                    <a:pt x="272" y="115"/>
                  </a:cubicBezTo>
                  <a:cubicBezTo>
                    <a:pt x="265" y="104"/>
                    <a:pt x="57" y="0"/>
                    <a:pt x="20" y="20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03"/>
            <p:cNvSpPr/>
            <p:nvPr/>
          </p:nvSpPr>
          <p:spPr bwMode="auto">
            <a:xfrm>
              <a:off x="7713662" y="-3486150"/>
              <a:ext cx="1006475" cy="803275"/>
            </a:xfrm>
            <a:custGeom>
              <a:avLst/>
              <a:gdLst>
                <a:gd name="T0" fmla="*/ 138 w 268"/>
                <a:gd name="T1" fmla="*/ 214 h 214"/>
                <a:gd name="T2" fmla="*/ 268 w 268"/>
                <a:gd name="T3" fmla="*/ 183 h 214"/>
                <a:gd name="T4" fmla="*/ 247 w 268"/>
                <a:gd name="T5" fmla="*/ 108 h 214"/>
                <a:gd name="T6" fmla="*/ 0 w 268"/>
                <a:gd name="T7" fmla="*/ 175 h 214"/>
                <a:gd name="T8" fmla="*/ 98 w 268"/>
                <a:gd name="T9" fmla="*/ 212 h 214"/>
                <a:gd name="T10" fmla="*/ 138 w 268"/>
                <a:gd name="T1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214">
                  <a:moveTo>
                    <a:pt x="138" y="214"/>
                  </a:moveTo>
                  <a:cubicBezTo>
                    <a:pt x="182" y="210"/>
                    <a:pt x="227" y="198"/>
                    <a:pt x="268" y="183"/>
                  </a:cubicBezTo>
                  <a:cubicBezTo>
                    <a:pt x="267" y="151"/>
                    <a:pt x="265" y="125"/>
                    <a:pt x="247" y="108"/>
                  </a:cubicBezTo>
                  <a:cubicBezTo>
                    <a:pt x="240" y="97"/>
                    <a:pt x="46" y="0"/>
                    <a:pt x="0" y="175"/>
                  </a:cubicBezTo>
                  <a:cubicBezTo>
                    <a:pt x="32" y="189"/>
                    <a:pt x="64" y="202"/>
                    <a:pt x="98" y="212"/>
                  </a:cubicBezTo>
                  <a:cubicBezTo>
                    <a:pt x="111" y="213"/>
                    <a:pt x="125" y="213"/>
                    <a:pt x="138" y="21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04"/>
            <p:cNvSpPr/>
            <p:nvPr/>
          </p:nvSpPr>
          <p:spPr bwMode="auto">
            <a:xfrm>
              <a:off x="7556500" y="-3140075"/>
              <a:ext cx="288925" cy="833438"/>
            </a:xfrm>
            <a:custGeom>
              <a:avLst/>
              <a:gdLst>
                <a:gd name="T0" fmla="*/ 24 w 77"/>
                <a:gd name="T1" fmla="*/ 0 h 222"/>
                <a:gd name="T2" fmla="*/ 0 w 77"/>
                <a:gd name="T3" fmla="*/ 132 h 222"/>
                <a:gd name="T4" fmla="*/ 14 w 77"/>
                <a:gd name="T5" fmla="*/ 133 h 222"/>
                <a:gd name="T6" fmla="*/ 32 w 77"/>
                <a:gd name="T7" fmla="*/ 162 h 222"/>
                <a:gd name="T8" fmla="*/ 18 w 77"/>
                <a:gd name="T9" fmla="*/ 215 h 222"/>
                <a:gd name="T10" fmla="*/ 27 w 77"/>
                <a:gd name="T11" fmla="*/ 221 h 222"/>
                <a:gd name="T12" fmla="*/ 38 w 77"/>
                <a:gd name="T13" fmla="*/ 218 h 222"/>
                <a:gd name="T14" fmla="*/ 77 w 77"/>
                <a:gd name="T15" fmla="*/ 30 h 222"/>
                <a:gd name="T16" fmla="*/ 24 w 77"/>
                <a:gd name="T17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222">
                  <a:moveTo>
                    <a:pt x="24" y="0"/>
                  </a:moveTo>
                  <a:cubicBezTo>
                    <a:pt x="24" y="0"/>
                    <a:pt x="2" y="96"/>
                    <a:pt x="0" y="132"/>
                  </a:cubicBezTo>
                  <a:cubicBezTo>
                    <a:pt x="0" y="132"/>
                    <a:pt x="7" y="131"/>
                    <a:pt x="14" y="133"/>
                  </a:cubicBezTo>
                  <a:cubicBezTo>
                    <a:pt x="21" y="135"/>
                    <a:pt x="33" y="141"/>
                    <a:pt x="32" y="162"/>
                  </a:cubicBezTo>
                  <a:cubicBezTo>
                    <a:pt x="29" y="201"/>
                    <a:pt x="18" y="215"/>
                    <a:pt x="18" y="215"/>
                  </a:cubicBezTo>
                  <a:cubicBezTo>
                    <a:pt x="18" y="215"/>
                    <a:pt x="18" y="219"/>
                    <a:pt x="27" y="221"/>
                  </a:cubicBezTo>
                  <a:cubicBezTo>
                    <a:pt x="37" y="222"/>
                    <a:pt x="38" y="218"/>
                    <a:pt x="38" y="218"/>
                  </a:cubicBezTo>
                  <a:cubicBezTo>
                    <a:pt x="77" y="30"/>
                    <a:pt x="77" y="30"/>
                    <a:pt x="77" y="3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5"/>
            <p:cNvSpPr/>
            <p:nvPr/>
          </p:nvSpPr>
          <p:spPr bwMode="auto">
            <a:xfrm>
              <a:off x="7556500" y="-2749550"/>
              <a:ext cx="107950" cy="146050"/>
            </a:xfrm>
            <a:custGeom>
              <a:avLst/>
              <a:gdLst>
                <a:gd name="T0" fmla="*/ 28 w 29"/>
                <a:gd name="T1" fmla="*/ 39 h 39"/>
                <a:gd name="T2" fmla="*/ 29 w 29"/>
                <a:gd name="T3" fmla="*/ 23 h 39"/>
                <a:gd name="T4" fmla="*/ 26 w 29"/>
                <a:gd name="T5" fmla="*/ 16 h 39"/>
                <a:gd name="T6" fmla="*/ 7 w 29"/>
                <a:gd name="T7" fmla="*/ 1 h 39"/>
                <a:gd name="T8" fmla="*/ 4 w 29"/>
                <a:gd name="T9" fmla="*/ 0 h 39"/>
                <a:gd name="T10" fmla="*/ 0 w 29"/>
                <a:gd name="T11" fmla="*/ 28 h 39"/>
                <a:gd name="T12" fmla="*/ 14 w 29"/>
                <a:gd name="T13" fmla="*/ 29 h 39"/>
                <a:gd name="T14" fmla="*/ 28 w 29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9">
                  <a:moveTo>
                    <a:pt x="28" y="39"/>
                  </a:moveTo>
                  <a:cubicBezTo>
                    <a:pt x="28" y="34"/>
                    <a:pt x="28" y="29"/>
                    <a:pt x="29" y="23"/>
                  </a:cubicBezTo>
                  <a:cubicBezTo>
                    <a:pt x="28" y="21"/>
                    <a:pt x="27" y="19"/>
                    <a:pt x="26" y="16"/>
                  </a:cubicBezTo>
                  <a:cubicBezTo>
                    <a:pt x="20" y="12"/>
                    <a:pt x="14" y="6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11"/>
                    <a:pt x="1" y="21"/>
                    <a:pt x="0" y="28"/>
                  </a:cubicBezTo>
                  <a:cubicBezTo>
                    <a:pt x="0" y="28"/>
                    <a:pt x="7" y="27"/>
                    <a:pt x="14" y="29"/>
                  </a:cubicBezTo>
                  <a:cubicBezTo>
                    <a:pt x="18" y="30"/>
                    <a:pt x="24" y="33"/>
                    <a:pt x="28" y="39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06"/>
            <p:cNvSpPr/>
            <p:nvPr/>
          </p:nvSpPr>
          <p:spPr bwMode="auto">
            <a:xfrm>
              <a:off x="7608887" y="-3073400"/>
              <a:ext cx="217488" cy="230188"/>
            </a:xfrm>
            <a:custGeom>
              <a:avLst/>
              <a:gdLst>
                <a:gd name="T0" fmla="*/ 6 w 58"/>
                <a:gd name="T1" fmla="*/ 0 h 61"/>
                <a:gd name="T2" fmla="*/ 0 w 58"/>
                <a:gd name="T3" fmla="*/ 28 h 61"/>
                <a:gd name="T4" fmla="*/ 53 w 58"/>
                <a:gd name="T5" fmla="*/ 61 h 61"/>
                <a:gd name="T6" fmla="*/ 58 w 58"/>
                <a:gd name="T7" fmla="*/ 37 h 61"/>
                <a:gd name="T8" fmla="*/ 6 w 58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1">
                  <a:moveTo>
                    <a:pt x="6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24" y="57"/>
                    <a:pt x="53" y="61"/>
                  </a:cubicBezTo>
                  <a:cubicBezTo>
                    <a:pt x="58" y="37"/>
                    <a:pt x="58" y="37"/>
                    <a:pt x="58" y="37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07"/>
            <p:cNvSpPr/>
            <p:nvPr/>
          </p:nvSpPr>
          <p:spPr bwMode="auto">
            <a:xfrm>
              <a:off x="7548562" y="-3478213"/>
              <a:ext cx="1493838" cy="1320800"/>
            </a:xfrm>
            <a:custGeom>
              <a:avLst/>
              <a:gdLst>
                <a:gd name="T0" fmla="*/ 73 w 398"/>
                <a:gd name="T1" fmla="*/ 7 h 352"/>
                <a:gd name="T2" fmla="*/ 146 w 398"/>
                <a:gd name="T3" fmla="*/ 51 h 352"/>
                <a:gd name="T4" fmla="*/ 285 w 398"/>
                <a:gd name="T5" fmla="*/ 38 h 352"/>
                <a:gd name="T6" fmla="*/ 347 w 398"/>
                <a:gd name="T7" fmla="*/ 118 h 352"/>
                <a:gd name="T8" fmla="*/ 392 w 398"/>
                <a:gd name="T9" fmla="*/ 149 h 352"/>
                <a:gd name="T10" fmla="*/ 340 w 398"/>
                <a:gd name="T11" fmla="*/ 285 h 352"/>
                <a:gd name="T12" fmla="*/ 337 w 398"/>
                <a:gd name="T13" fmla="*/ 282 h 352"/>
                <a:gd name="T14" fmla="*/ 307 w 398"/>
                <a:gd name="T15" fmla="*/ 284 h 352"/>
                <a:gd name="T16" fmla="*/ 297 w 398"/>
                <a:gd name="T17" fmla="*/ 347 h 352"/>
                <a:gd name="T18" fmla="*/ 286 w 398"/>
                <a:gd name="T19" fmla="*/ 350 h 352"/>
                <a:gd name="T20" fmla="*/ 277 w 398"/>
                <a:gd name="T21" fmla="*/ 339 h 352"/>
                <a:gd name="T22" fmla="*/ 297 w 398"/>
                <a:gd name="T23" fmla="*/ 221 h 352"/>
                <a:gd name="T24" fmla="*/ 303 w 398"/>
                <a:gd name="T25" fmla="*/ 169 h 352"/>
                <a:gd name="T26" fmla="*/ 99 w 398"/>
                <a:gd name="T27" fmla="*/ 178 h 352"/>
                <a:gd name="T28" fmla="*/ 2 w 398"/>
                <a:gd name="T29" fmla="*/ 28 h 352"/>
                <a:gd name="T30" fmla="*/ 30 w 398"/>
                <a:gd name="T31" fmla="*/ 70 h 352"/>
                <a:gd name="T32" fmla="*/ 45 w 398"/>
                <a:gd name="T33" fmla="*/ 0 h 352"/>
                <a:gd name="T34" fmla="*/ 60 w 398"/>
                <a:gd name="T35" fmla="*/ 41 h 352"/>
                <a:gd name="T36" fmla="*/ 73 w 398"/>
                <a:gd name="T37" fmla="*/ 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8" h="352">
                  <a:moveTo>
                    <a:pt x="73" y="7"/>
                  </a:moveTo>
                  <a:cubicBezTo>
                    <a:pt x="73" y="7"/>
                    <a:pt x="67" y="51"/>
                    <a:pt x="146" y="51"/>
                  </a:cubicBezTo>
                  <a:cubicBezTo>
                    <a:pt x="200" y="51"/>
                    <a:pt x="243" y="29"/>
                    <a:pt x="285" y="38"/>
                  </a:cubicBezTo>
                  <a:cubicBezTo>
                    <a:pt x="328" y="47"/>
                    <a:pt x="351" y="91"/>
                    <a:pt x="347" y="118"/>
                  </a:cubicBezTo>
                  <a:cubicBezTo>
                    <a:pt x="347" y="118"/>
                    <a:pt x="384" y="102"/>
                    <a:pt x="392" y="149"/>
                  </a:cubicBezTo>
                  <a:cubicBezTo>
                    <a:pt x="398" y="178"/>
                    <a:pt x="376" y="221"/>
                    <a:pt x="340" y="285"/>
                  </a:cubicBezTo>
                  <a:cubicBezTo>
                    <a:pt x="340" y="285"/>
                    <a:pt x="338" y="284"/>
                    <a:pt x="337" y="282"/>
                  </a:cubicBezTo>
                  <a:cubicBezTo>
                    <a:pt x="332" y="278"/>
                    <a:pt x="321" y="274"/>
                    <a:pt x="307" y="284"/>
                  </a:cubicBezTo>
                  <a:cubicBezTo>
                    <a:pt x="295" y="293"/>
                    <a:pt x="297" y="347"/>
                    <a:pt x="297" y="347"/>
                  </a:cubicBezTo>
                  <a:cubicBezTo>
                    <a:pt x="297" y="347"/>
                    <a:pt x="297" y="352"/>
                    <a:pt x="286" y="350"/>
                  </a:cubicBezTo>
                  <a:cubicBezTo>
                    <a:pt x="274" y="348"/>
                    <a:pt x="277" y="339"/>
                    <a:pt x="277" y="339"/>
                  </a:cubicBezTo>
                  <a:cubicBezTo>
                    <a:pt x="277" y="339"/>
                    <a:pt x="285" y="286"/>
                    <a:pt x="297" y="221"/>
                  </a:cubicBezTo>
                  <a:cubicBezTo>
                    <a:pt x="302" y="194"/>
                    <a:pt x="306" y="178"/>
                    <a:pt x="303" y="169"/>
                  </a:cubicBezTo>
                  <a:cubicBezTo>
                    <a:pt x="303" y="169"/>
                    <a:pt x="196" y="217"/>
                    <a:pt x="99" y="178"/>
                  </a:cubicBezTo>
                  <a:cubicBezTo>
                    <a:pt x="3" y="140"/>
                    <a:pt x="0" y="74"/>
                    <a:pt x="2" y="28"/>
                  </a:cubicBezTo>
                  <a:cubicBezTo>
                    <a:pt x="2" y="28"/>
                    <a:pt x="7" y="58"/>
                    <a:pt x="30" y="70"/>
                  </a:cubicBezTo>
                  <a:cubicBezTo>
                    <a:pt x="30" y="70"/>
                    <a:pt x="15" y="31"/>
                    <a:pt x="45" y="0"/>
                  </a:cubicBezTo>
                  <a:cubicBezTo>
                    <a:pt x="45" y="0"/>
                    <a:pt x="48" y="30"/>
                    <a:pt x="60" y="41"/>
                  </a:cubicBezTo>
                  <a:cubicBezTo>
                    <a:pt x="60" y="41"/>
                    <a:pt x="54" y="34"/>
                    <a:pt x="73" y="7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08"/>
            <p:cNvSpPr/>
            <p:nvPr/>
          </p:nvSpPr>
          <p:spPr bwMode="auto">
            <a:xfrm>
              <a:off x="8689975" y="-2495550"/>
              <a:ext cx="176213" cy="90488"/>
            </a:xfrm>
            <a:custGeom>
              <a:avLst/>
              <a:gdLst>
                <a:gd name="T0" fmla="*/ 47 w 47"/>
                <a:gd name="T1" fmla="*/ 3 h 24"/>
                <a:gd name="T2" fmla="*/ 7 w 47"/>
                <a:gd name="T3" fmla="*/ 3 h 24"/>
                <a:gd name="T4" fmla="*/ 6 w 47"/>
                <a:gd name="T5" fmla="*/ 4 h 24"/>
                <a:gd name="T6" fmla="*/ 1 w 47"/>
                <a:gd name="T7" fmla="*/ 24 h 24"/>
                <a:gd name="T8" fmla="*/ 1 w 47"/>
                <a:gd name="T9" fmla="*/ 24 h 24"/>
                <a:gd name="T10" fmla="*/ 3 w 47"/>
                <a:gd name="T11" fmla="*/ 22 h 24"/>
                <a:gd name="T12" fmla="*/ 33 w 47"/>
                <a:gd name="T13" fmla="*/ 20 h 24"/>
                <a:gd name="T14" fmla="*/ 36 w 47"/>
                <a:gd name="T15" fmla="*/ 23 h 24"/>
                <a:gd name="T16" fmla="*/ 47 w 47"/>
                <a:gd name="T17" fmla="*/ 3 h 24"/>
                <a:gd name="T18" fmla="*/ 47 w 47"/>
                <a:gd name="T1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4">
                  <a:moveTo>
                    <a:pt x="47" y="3"/>
                  </a:moveTo>
                  <a:cubicBezTo>
                    <a:pt x="33" y="1"/>
                    <a:pt x="20" y="0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3" y="10"/>
                    <a:pt x="0" y="17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17" y="12"/>
                    <a:pt x="28" y="16"/>
                    <a:pt x="33" y="20"/>
                  </a:cubicBezTo>
                  <a:cubicBezTo>
                    <a:pt x="34" y="22"/>
                    <a:pt x="36" y="23"/>
                    <a:pt x="36" y="23"/>
                  </a:cubicBezTo>
                  <a:cubicBezTo>
                    <a:pt x="40" y="16"/>
                    <a:pt x="43" y="10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09"/>
            <p:cNvSpPr/>
            <p:nvPr/>
          </p:nvSpPr>
          <p:spPr bwMode="auto">
            <a:xfrm>
              <a:off x="7793037" y="-2746375"/>
              <a:ext cx="217488" cy="120650"/>
            </a:xfrm>
            <a:custGeom>
              <a:avLst/>
              <a:gdLst>
                <a:gd name="T0" fmla="*/ 58 w 58"/>
                <a:gd name="T1" fmla="*/ 21 h 32"/>
                <a:gd name="T2" fmla="*/ 30 w 58"/>
                <a:gd name="T3" fmla="*/ 2 h 32"/>
                <a:gd name="T4" fmla="*/ 5 w 58"/>
                <a:gd name="T5" fmla="*/ 18 h 32"/>
                <a:gd name="T6" fmla="*/ 0 w 58"/>
                <a:gd name="T7" fmla="*/ 32 h 32"/>
                <a:gd name="T8" fmla="*/ 58 w 58"/>
                <a:gd name="T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2">
                  <a:moveTo>
                    <a:pt x="58" y="21"/>
                  </a:moveTo>
                  <a:cubicBezTo>
                    <a:pt x="58" y="21"/>
                    <a:pt x="43" y="5"/>
                    <a:pt x="30" y="2"/>
                  </a:cubicBezTo>
                  <a:cubicBezTo>
                    <a:pt x="17" y="0"/>
                    <a:pt x="5" y="18"/>
                    <a:pt x="5" y="1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37" y="13"/>
                    <a:pt x="58" y="21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10"/>
            <p:cNvSpPr/>
            <p:nvPr/>
          </p:nvSpPr>
          <p:spPr bwMode="auto">
            <a:xfrm>
              <a:off x="8461375" y="-2644775"/>
              <a:ext cx="134938" cy="160338"/>
            </a:xfrm>
            <a:custGeom>
              <a:avLst/>
              <a:gdLst>
                <a:gd name="T0" fmla="*/ 12 w 36"/>
                <a:gd name="T1" fmla="*/ 2 h 43"/>
                <a:gd name="T2" fmla="*/ 0 w 36"/>
                <a:gd name="T3" fmla="*/ 10 h 43"/>
                <a:gd name="T4" fmla="*/ 31 w 36"/>
                <a:gd name="T5" fmla="*/ 43 h 43"/>
                <a:gd name="T6" fmla="*/ 35 w 36"/>
                <a:gd name="T7" fmla="*/ 23 h 43"/>
                <a:gd name="T8" fmla="*/ 12 w 36"/>
                <a:gd name="T9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3">
                  <a:moveTo>
                    <a:pt x="12" y="2"/>
                  </a:moveTo>
                  <a:cubicBezTo>
                    <a:pt x="12" y="2"/>
                    <a:pt x="1" y="0"/>
                    <a:pt x="0" y="10"/>
                  </a:cubicBezTo>
                  <a:cubicBezTo>
                    <a:pt x="0" y="10"/>
                    <a:pt x="25" y="21"/>
                    <a:pt x="31" y="43"/>
                  </a:cubicBezTo>
                  <a:cubicBezTo>
                    <a:pt x="31" y="43"/>
                    <a:pt x="36" y="31"/>
                    <a:pt x="35" y="23"/>
                  </a:cubicBezTo>
                  <a:cubicBezTo>
                    <a:pt x="35" y="15"/>
                    <a:pt x="27" y="5"/>
                    <a:pt x="12" y="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11"/>
            <p:cNvSpPr/>
            <p:nvPr/>
          </p:nvSpPr>
          <p:spPr bwMode="auto">
            <a:xfrm>
              <a:off x="8709025" y="-2413000"/>
              <a:ext cx="115888" cy="169863"/>
            </a:xfrm>
            <a:custGeom>
              <a:avLst/>
              <a:gdLst>
                <a:gd name="T0" fmla="*/ 1 w 31"/>
                <a:gd name="T1" fmla="*/ 44 h 45"/>
                <a:gd name="T2" fmla="*/ 19 w 31"/>
                <a:gd name="T3" fmla="*/ 10 h 45"/>
                <a:gd name="T4" fmla="*/ 18 w 31"/>
                <a:gd name="T5" fmla="*/ 38 h 45"/>
                <a:gd name="T6" fmla="*/ 1 w 31"/>
                <a:gd name="T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5">
                  <a:moveTo>
                    <a:pt x="1" y="44"/>
                  </a:moveTo>
                  <a:cubicBezTo>
                    <a:pt x="1" y="44"/>
                    <a:pt x="0" y="0"/>
                    <a:pt x="19" y="10"/>
                  </a:cubicBezTo>
                  <a:cubicBezTo>
                    <a:pt x="31" y="16"/>
                    <a:pt x="27" y="30"/>
                    <a:pt x="18" y="38"/>
                  </a:cubicBezTo>
                  <a:cubicBezTo>
                    <a:pt x="13" y="43"/>
                    <a:pt x="6" y="45"/>
                    <a:pt x="1" y="4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12"/>
            <p:cNvSpPr/>
            <p:nvPr/>
          </p:nvSpPr>
          <p:spPr bwMode="auto">
            <a:xfrm>
              <a:off x="8712200" y="-2360613"/>
              <a:ext cx="112713" cy="120650"/>
            </a:xfrm>
            <a:custGeom>
              <a:avLst/>
              <a:gdLst>
                <a:gd name="T0" fmla="*/ 0 w 30"/>
                <a:gd name="T1" fmla="*/ 29 h 32"/>
                <a:gd name="T2" fmla="*/ 0 w 30"/>
                <a:gd name="T3" fmla="*/ 18 h 32"/>
                <a:gd name="T4" fmla="*/ 23 w 30"/>
                <a:gd name="T5" fmla="*/ 16 h 32"/>
                <a:gd name="T6" fmla="*/ 0 w 30"/>
                <a:gd name="T7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2">
                  <a:moveTo>
                    <a:pt x="0" y="29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30" y="0"/>
                    <a:pt x="23" y="16"/>
                  </a:cubicBezTo>
                  <a:cubicBezTo>
                    <a:pt x="17" y="32"/>
                    <a:pt x="0" y="29"/>
                    <a:pt x="0" y="2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13"/>
            <p:cNvSpPr/>
            <p:nvPr/>
          </p:nvSpPr>
          <p:spPr bwMode="auto">
            <a:xfrm>
              <a:off x="7504112" y="-2592388"/>
              <a:ext cx="153988" cy="168275"/>
            </a:xfrm>
            <a:custGeom>
              <a:avLst/>
              <a:gdLst>
                <a:gd name="T0" fmla="*/ 27 w 41"/>
                <a:gd name="T1" fmla="*/ 45 h 45"/>
                <a:gd name="T2" fmla="*/ 16 w 41"/>
                <a:gd name="T3" fmla="*/ 5 h 45"/>
                <a:gd name="T4" fmla="*/ 8 w 41"/>
                <a:gd name="T5" fmla="*/ 34 h 45"/>
                <a:gd name="T6" fmla="*/ 27 w 41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5">
                  <a:moveTo>
                    <a:pt x="27" y="45"/>
                  </a:moveTo>
                  <a:cubicBezTo>
                    <a:pt x="27" y="45"/>
                    <a:pt x="41" y="0"/>
                    <a:pt x="16" y="5"/>
                  </a:cubicBezTo>
                  <a:cubicBezTo>
                    <a:pt x="0" y="8"/>
                    <a:pt x="0" y="23"/>
                    <a:pt x="8" y="34"/>
                  </a:cubicBezTo>
                  <a:cubicBezTo>
                    <a:pt x="13" y="40"/>
                    <a:pt x="21" y="45"/>
                    <a:pt x="27" y="4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14"/>
            <p:cNvSpPr/>
            <p:nvPr/>
          </p:nvSpPr>
          <p:spPr bwMode="auto">
            <a:xfrm>
              <a:off x="7507287" y="-2573338"/>
              <a:ext cx="109538" cy="149225"/>
            </a:xfrm>
            <a:custGeom>
              <a:avLst/>
              <a:gdLst>
                <a:gd name="T0" fmla="*/ 26 w 29"/>
                <a:gd name="T1" fmla="*/ 40 h 40"/>
                <a:gd name="T2" fmla="*/ 29 w 29"/>
                <a:gd name="T3" fmla="*/ 28 h 40"/>
                <a:gd name="T4" fmla="*/ 2 w 29"/>
                <a:gd name="T5" fmla="*/ 19 h 40"/>
                <a:gd name="T6" fmla="*/ 26 w 2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40">
                  <a:moveTo>
                    <a:pt x="26" y="40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0"/>
                    <a:pt x="2" y="19"/>
                  </a:cubicBezTo>
                  <a:cubicBezTo>
                    <a:pt x="5" y="38"/>
                    <a:pt x="26" y="40"/>
                    <a:pt x="26" y="40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15"/>
            <p:cNvSpPr/>
            <p:nvPr/>
          </p:nvSpPr>
          <p:spPr bwMode="auto">
            <a:xfrm>
              <a:off x="8054975" y="-1879600"/>
              <a:ext cx="109538" cy="44450"/>
            </a:xfrm>
            <a:custGeom>
              <a:avLst/>
              <a:gdLst>
                <a:gd name="T0" fmla="*/ 28 w 29"/>
                <a:gd name="T1" fmla="*/ 9 h 12"/>
                <a:gd name="T2" fmla="*/ 14 w 29"/>
                <a:gd name="T3" fmla="*/ 10 h 12"/>
                <a:gd name="T4" fmla="*/ 1 w 29"/>
                <a:gd name="T5" fmla="*/ 3 h 12"/>
                <a:gd name="T6" fmla="*/ 16 w 29"/>
                <a:gd name="T7" fmla="*/ 2 h 12"/>
                <a:gd name="T8" fmla="*/ 28 w 29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">
                  <a:moveTo>
                    <a:pt x="28" y="9"/>
                  </a:moveTo>
                  <a:cubicBezTo>
                    <a:pt x="28" y="11"/>
                    <a:pt x="21" y="12"/>
                    <a:pt x="14" y="10"/>
                  </a:cubicBezTo>
                  <a:cubicBezTo>
                    <a:pt x="6" y="9"/>
                    <a:pt x="0" y="5"/>
                    <a:pt x="1" y="3"/>
                  </a:cubicBezTo>
                  <a:cubicBezTo>
                    <a:pt x="1" y="1"/>
                    <a:pt x="8" y="0"/>
                    <a:pt x="16" y="2"/>
                  </a:cubicBezTo>
                  <a:cubicBezTo>
                    <a:pt x="23" y="3"/>
                    <a:pt x="29" y="7"/>
                    <a:pt x="28" y="9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16"/>
            <p:cNvSpPr/>
            <p:nvPr/>
          </p:nvSpPr>
          <p:spPr bwMode="auto">
            <a:xfrm>
              <a:off x="8656637" y="-2300288"/>
              <a:ext cx="198438" cy="150813"/>
            </a:xfrm>
            <a:custGeom>
              <a:avLst/>
              <a:gdLst>
                <a:gd name="T0" fmla="*/ 5 w 53"/>
                <a:gd name="T1" fmla="*/ 40 h 40"/>
                <a:gd name="T2" fmla="*/ 0 w 53"/>
                <a:gd name="T3" fmla="*/ 36 h 40"/>
                <a:gd name="T4" fmla="*/ 48 w 53"/>
                <a:gd name="T5" fmla="*/ 0 h 40"/>
                <a:gd name="T6" fmla="*/ 5 w 53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0">
                  <a:moveTo>
                    <a:pt x="5" y="4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3" y="29"/>
                    <a:pt x="48" y="0"/>
                  </a:cubicBezTo>
                  <a:cubicBezTo>
                    <a:pt x="48" y="0"/>
                    <a:pt x="53" y="33"/>
                    <a:pt x="5" y="4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17"/>
            <p:cNvSpPr/>
            <p:nvPr/>
          </p:nvSpPr>
          <p:spPr bwMode="auto">
            <a:xfrm>
              <a:off x="7658100" y="-3327400"/>
              <a:ext cx="146050" cy="209550"/>
            </a:xfrm>
            <a:custGeom>
              <a:avLst/>
              <a:gdLst>
                <a:gd name="T0" fmla="*/ 2 w 39"/>
                <a:gd name="T1" fmla="*/ 1 h 56"/>
                <a:gd name="T2" fmla="*/ 3 w 39"/>
                <a:gd name="T3" fmla="*/ 15 h 56"/>
                <a:gd name="T4" fmla="*/ 9 w 39"/>
                <a:gd name="T5" fmla="*/ 32 h 56"/>
                <a:gd name="T6" fmla="*/ 33 w 39"/>
                <a:gd name="T7" fmla="*/ 55 h 56"/>
                <a:gd name="T8" fmla="*/ 39 w 39"/>
                <a:gd name="T9" fmla="*/ 56 h 56"/>
                <a:gd name="T10" fmla="*/ 34 w 39"/>
                <a:gd name="T11" fmla="*/ 52 h 56"/>
                <a:gd name="T12" fmla="*/ 28 w 39"/>
                <a:gd name="T13" fmla="*/ 46 h 56"/>
                <a:gd name="T14" fmla="*/ 16 w 39"/>
                <a:gd name="T15" fmla="*/ 32 h 56"/>
                <a:gd name="T16" fmla="*/ 8 w 39"/>
                <a:gd name="T17" fmla="*/ 16 h 56"/>
                <a:gd name="T18" fmla="*/ 4 w 39"/>
                <a:gd name="T19" fmla="*/ 3 h 56"/>
                <a:gd name="T20" fmla="*/ 3 w 39"/>
                <a:gd name="T21" fmla="*/ 0 h 56"/>
                <a:gd name="T22" fmla="*/ 2 w 39"/>
                <a:gd name="T23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56">
                  <a:moveTo>
                    <a:pt x="2" y="1"/>
                  </a:moveTo>
                  <a:cubicBezTo>
                    <a:pt x="0" y="4"/>
                    <a:pt x="3" y="12"/>
                    <a:pt x="3" y="15"/>
                  </a:cubicBezTo>
                  <a:cubicBezTo>
                    <a:pt x="4" y="21"/>
                    <a:pt x="6" y="26"/>
                    <a:pt x="9" y="32"/>
                  </a:cubicBezTo>
                  <a:cubicBezTo>
                    <a:pt x="14" y="42"/>
                    <a:pt x="23" y="50"/>
                    <a:pt x="33" y="55"/>
                  </a:cubicBezTo>
                  <a:cubicBezTo>
                    <a:pt x="35" y="55"/>
                    <a:pt x="37" y="56"/>
                    <a:pt x="39" y="56"/>
                  </a:cubicBezTo>
                  <a:cubicBezTo>
                    <a:pt x="38" y="55"/>
                    <a:pt x="35" y="53"/>
                    <a:pt x="34" y="52"/>
                  </a:cubicBezTo>
                  <a:cubicBezTo>
                    <a:pt x="32" y="50"/>
                    <a:pt x="30" y="48"/>
                    <a:pt x="28" y="46"/>
                  </a:cubicBezTo>
                  <a:cubicBezTo>
                    <a:pt x="24" y="42"/>
                    <a:pt x="19" y="37"/>
                    <a:pt x="16" y="32"/>
                  </a:cubicBezTo>
                  <a:cubicBezTo>
                    <a:pt x="13" y="27"/>
                    <a:pt x="10" y="21"/>
                    <a:pt x="8" y="16"/>
                  </a:cubicBezTo>
                  <a:cubicBezTo>
                    <a:pt x="7" y="12"/>
                    <a:pt x="5" y="8"/>
                    <a:pt x="4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18"/>
            <p:cNvSpPr/>
            <p:nvPr/>
          </p:nvSpPr>
          <p:spPr bwMode="auto">
            <a:xfrm>
              <a:off x="7754937" y="-3376613"/>
              <a:ext cx="101600" cy="160338"/>
            </a:xfrm>
            <a:custGeom>
              <a:avLst/>
              <a:gdLst>
                <a:gd name="T0" fmla="*/ 10 w 27"/>
                <a:gd name="T1" fmla="*/ 0 h 43"/>
                <a:gd name="T2" fmla="*/ 27 w 27"/>
                <a:gd name="T3" fmla="*/ 43 h 43"/>
                <a:gd name="T4" fmla="*/ 10 w 27"/>
                <a:gd name="T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43">
                  <a:moveTo>
                    <a:pt x="10" y="0"/>
                  </a:moveTo>
                  <a:cubicBezTo>
                    <a:pt x="10" y="0"/>
                    <a:pt x="0" y="30"/>
                    <a:pt x="27" y="43"/>
                  </a:cubicBezTo>
                  <a:cubicBezTo>
                    <a:pt x="27" y="43"/>
                    <a:pt x="10" y="26"/>
                    <a:pt x="10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19"/>
            <p:cNvSpPr/>
            <p:nvPr/>
          </p:nvSpPr>
          <p:spPr bwMode="auto">
            <a:xfrm>
              <a:off x="8682037" y="-3024188"/>
              <a:ext cx="184150" cy="165100"/>
            </a:xfrm>
            <a:custGeom>
              <a:avLst/>
              <a:gdLst>
                <a:gd name="T0" fmla="*/ 43 w 49"/>
                <a:gd name="T1" fmla="*/ 0 h 44"/>
                <a:gd name="T2" fmla="*/ 0 w 49"/>
                <a:gd name="T3" fmla="*/ 44 h 44"/>
                <a:gd name="T4" fmla="*/ 43 w 49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44">
                  <a:moveTo>
                    <a:pt x="43" y="0"/>
                  </a:moveTo>
                  <a:cubicBezTo>
                    <a:pt x="43" y="0"/>
                    <a:pt x="49" y="44"/>
                    <a:pt x="0" y="44"/>
                  </a:cubicBezTo>
                  <a:cubicBezTo>
                    <a:pt x="0" y="44"/>
                    <a:pt x="29" y="29"/>
                    <a:pt x="4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20"/>
            <p:cNvSpPr/>
            <p:nvPr/>
          </p:nvSpPr>
          <p:spPr bwMode="auto">
            <a:xfrm>
              <a:off x="8250237" y="-3324225"/>
              <a:ext cx="525463" cy="161925"/>
            </a:xfrm>
            <a:custGeom>
              <a:avLst/>
              <a:gdLst>
                <a:gd name="T0" fmla="*/ 140 w 140"/>
                <a:gd name="T1" fmla="*/ 37 h 43"/>
                <a:gd name="T2" fmla="*/ 81 w 140"/>
                <a:gd name="T3" fmla="*/ 6 h 43"/>
                <a:gd name="T4" fmla="*/ 17 w 140"/>
                <a:gd name="T5" fmla="*/ 19 h 43"/>
                <a:gd name="T6" fmla="*/ 96 w 140"/>
                <a:gd name="T7" fmla="*/ 26 h 43"/>
                <a:gd name="T8" fmla="*/ 140 w 140"/>
                <a:gd name="T9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3">
                  <a:moveTo>
                    <a:pt x="140" y="37"/>
                  </a:moveTo>
                  <a:cubicBezTo>
                    <a:pt x="140" y="37"/>
                    <a:pt x="125" y="0"/>
                    <a:pt x="81" y="6"/>
                  </a:cubicBezTo>
                  <a:cubicBezTo>
                    <a:pt x="36" y="12"/>
                    <a:pt x="35" y="22"/>
                    <a:pt x="17" y="19"/>
                  </a:cubicBezTo>
                  <a:cubicBezTo>
                    <a:pt x="0" y="17"/>
                    <a:pt x="61" y="29"/>
                    <a:pt x="96" y="26"/>
                  </a:cubicBezTo>
                  <a:cubicBezTo>
                    <a:pt x="131" y="24"/>
                    <a:pt x="133" y="43"/>
                    <a:pt x="140" y="37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521"/>
            <p:cNvSpPr/>
            <p:nvPr/>
          </p:nvSpPr>
          <p:spPr bwMode="auto">
            <a:xfrm>
              <a:off x="8745537" y="-2941638"/>
              <a:ext cx="255588" cy="266700"/>
            </a:xfrm>
            <a:custGeom>
              <a:avLst/>
              <a:gdLst>
                <a:gd name="T0" fmla="*/ 7 w 68"/>
                <a:gd name="T1" fmla="*/ 39 h 71"/>
                <a:gd name="T2" fmla="*/ 47 w 68"/>
                <a:gd name="T3" fmla="*/ 0 h 71"/>
                <a:gd name="T4" fmla="*/ 58 w 68"/>
                <a:gd name="T5" fmla="*/ 34 h 71"/>
                <a:gd name="T6" fmla="*/ 0 w 68"/>
                <a:gd name="T7" fmla="*/ 71 h 71"/>
                <a:gd name="T8" fmla="*/ 7 w 68"/>
                <a:gd name="T9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1">
                  <a:moveTo>
                    <a:pt x="7" y="39"/>
                  </a:moveTo>
                  <a:cubicBezTo>
                    <a:pt x="7" y="39"/>
                    <a:pt x="45" y="27"/>
                    <a:pt x="47" y="0"/>
                  </a:cubicBezTo>
                  <a:cubicBezTo>
                    <a:pt x="47" y="0"/>
                    <a:pt x="68" y="10"/>
                    <a:pt x="58" y="34"/>
                  </a:cubicBezTo>
                  <a:cubicBezTo>
                    <a:pt x="47" y="58"/>
                    <a:pt x="0" y="71"/>
                    <a:pt x="0" y="71"/>
                  </a:cubicBezTo>
                  <a:lnTo>
                    <a:pt x="7" y="39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522"/>
            <p:cNvSpPr/>
            <p:nvPr/>
          </p:nvSpPr>
          <p:spPr bwMode="auto">
            <a:xfrm>
              <a:off x="7770812" y="-2424113"/>
              <a:ext cx="41275" cy="22225"/>
            </a:xfrm>
            <a:custGeom>
              <a:avLst/>
              <a:gdLst>
                <a:gd name="T0" fmla="*/ 11 w 11"/>
                <a:gd name="T1" fmla="*/ 4 h 6"/>
                <a:gd name="T2" fmla="*/ 8 w 11"/>
                <a:gd name="T3" fmla="*/ 6 h 6"/>
                <a:gd name="T4" fmla="*/ 2 w 11"/>
                <a:gd name="T5" fmla="*/ 4 h 6"/>
                <a:gd name="T6" fmla="*/ 0 w 11"/>
                <a:gd name="T7" fmla="*/ 2 h 6"/>
                <a:gd name="T8" fmla="*/ 0 w 11"/>
                <a:gd name="T9" fmla="*/ 2 h 6"/>
                <a:gd name="T10" fmla="*/ 3 w 11"/>
                <a:gd name="T11" fmla="*/ 0 h 6"/>
                <a:gd name="T12" fmla="*/ 9 w 11"/>
                <a:gd name="T13" fmla="*/ 2 h 6"/>
                <a:gd name="T14" fmla="*/ 11 w 11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6">
                  <a:moveTo>
                    <a:pt x="11" y="4"/>
                  </a:moveTo>
                  <a:cubicBezTo>
                    <a:pt x="11" y="5"/>
                    <a:pt x="10" y="6"/>
                    <a:pt x="8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523"/>
            <p:cNvSpPr/>
            <p:nvPr/>
          </p:nvSpPr>
          <p:spPr bwMode="auto">
            <a:xfrm>
              <a:off x="8491537" y="-2289175"/>
              <a:ext cx="33338" cy="19050"/>
            </a:xfrm>
            <a:custGeom>
              <a:avLst/>
              <a:gdLst>
                <a:gd name="T0" fmla="*/ 9 w 9"/>
                <a:gd name="T1" fmla="*/ 3 h 5"/>
                <a:gd name="T2" fmla="*/ 8 w 9"/>
                <a:gd name="T3" fmla="*/ 4 h 5"/>
                <a:gd name="T4" fmla="*/ 1 w 9"/>
                <a:gd name="T5" fmla="*/ 3 h 5"/>
                <a:gd name="T6" fmla="*/ 0 w 9"/>
                <a:gd name="T7" fmla="*/ 1 h 5"/>
                <a:gd name="T8" fmla="*/ 0 w 9"/>
                <a:gd name="T9" fmla="*/ 1 h 5"/>
                <a:gd name="T10" fmla="*/ 2 w 9"/>
                <a:gd name="T11" fmla="*/ 0 h 5"/>
                <a:gd name="T12" fmla="*/ 8 w 9"/>
                <a:gd name="T13" fmla="*/ 1 h 5"/>
                <a:gd name="T14" fmla="*/ 9 w 9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9" y="4"/>
                    <a:pt x="8" y="5"/>
                    <a:pt x="8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2"/>
                    <a:pt x="9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24"/>
            <p:cNvSpPr/>
            <p:nvPr/>
          </p:nvSpPr>
          <p:spPr bwMode="auto">
            <a:xfrm>
              <a:off x="7961312" y="-2528888"/>
              <a:ext cx="382588" cy="431800"/>
            </a:xfrm>
            <a:custGeom>
              <a:avLst/>
              <a:gdLst>
                <a:gd name="T0" fmla="*/ 36 w 102"/>
                <a:gd name="T1" fmla="*/ 11 h 115"/>
                <a:gd name="T2" fmla="*/ 22 w 102"/>
                <a:gd name="T3" fmla="*/ 88 h 115"/>
                <a:gd name="T4" fmla="*/ 87 w 102"/>
                <a:gd name="T5" fmla="*/ 94 h 115"/>
                <a:gd name="T6" fmla="*/ 82 w 102"/>
                <a:gd name="T7" fmla="*/ 17 h 115"/>
                <a:gd name="T8" fmla="*/ 62 w 102"/>
                <a:gd name="T9" fmla="*/ 3 h 115"/>
                <a:gd name="T10" fmla="*/ 36 w 102"/>
                <a:gd name="T11" fmla="*/ 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15">
                  <a:moveTo>
                    <a:pt x="36" y="11"/>
                  </a:moveTo>
                  <a:cubicBezTo>
                    <a:pt x="36" y="11"/>
                    <a:pt x="0" y="62"/>
                    <a:pt x="22" y="88"/>
                  </a:cubicBezTo>
                  <a:cubicBezTo>
                    <a:pt x="43" y="115"/>
                    <a:pt x="79" y="108"/>
                    <a:pt x="87" y="94"/>
                  </a:cubicBezTo>
                  <a:cubicBezTo>
                    <a:pt x="102" y="68"/>
                    <a:pt x="80" y="55"/>
                    <a:pt x="82" y="17"/>
                  </a:cubicBezTo>
                  <a:cubicBezTo>
                    <a:pt x="82" y="17"/>
                    <a:pt x="77" y="6"/>
                    <a:pt x="62" y="3"/>
                  </a:cubicBezTo>
                  <a:cubicBezTo>
                    <a:pt x="48" y="0"/>
                    <a:pt x="36" y="11"/>
                    <a:pt x="36" y="1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25"/>
            <p:cNvSpPr/>
            <p:nvPr/>
          </p:nvSpPr>
          <p:spPr bwMode="auto">
            <a:xfrm>
              <a:off x="7988300" y="-2532063"/>
              <a:ext cx="341313" cy="377825"/>
            </a:xfrm>
            <a:custGeom>
              <a:avLst/>
              <a:gdLst>
                <a:gd name="T0" fmla="*/ 31 w 91"/>
                <a:gd name="T1" fmla="*/ 10 h 101"/>
                <a:gd name="T2" fmla="*/ 19 w 91"/>
                <a:gd name="T3" fmla="*/ 77 h 101"/>
                <a:gd name="T4" fmla="*/ 78 w 91"/>
                <a:gd name="T5" fmla="*/ 82 h 101"/>
                <a:gd name="T6" fmla="*/ 74 w 91"/>
                <a:gd name="T7" fmla="*/ 14 h 101"/>
                <a:gd name="T8" fmla="*/ 55 w 91"/>
                <a:gd name="T9" fmla="*/ 3 h 101"/>
                <a:gd name="T10" fmla="*/ 31 w 91"/>
                <a:gd name="T11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01">
                  <a:moveTo>
                    <a:pt x="31" y="10"/>
                  </a:moveTo>
                  <a:cubicBezTo>
                    <a:pt x="31" y="10"/>
                    <a:pt x="0" y="53"/>
                    <a:pt x="19" y="77"/>
                  </a:cubicBezTo>
                  <a:cubicBezTo>
                    <a:pt x="38" y="101"/>
                    <a:pt x="70" y="95"/>
                    <a:pt x="78" y="82"/>
                  </a:cubicBezTo>
                  <a:cubicBezTo>
                    <a:pt x="91" y="58"/>
                    <a:pt x="71" y="49"/>
                    <a:pt x="74" y="14"/>
                  </a:cubicBezTo>
                  <a:cubicBezTo>
                    <a:pt x="74" y="14"/>
                    <a:pt x="68" y="5"/>
                    <a:pt x="55" y="3"/>
                  </a:cubicBezTo>
                  <a:cubicBezTo>
                    <a:pt x="42" y="0"/>
                    <a:pt x="31" y="10"/>
                    <a:pt x="31" y="1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26"/>
            <p:cNvSpPr/>
            <p:nvPr/>
          </p:nvSpPr>
          <p:spPr bwMode="auto">
            <a:xfrm>
              <a:off x="8159750" y="-2273300"/>
              <a:ext cx="65088" cy="33338"/>
            </a:xfrm>
            <a:custGeom>
              <a:avLst/>
              <a:gdLst>
                <a:gd name="T0" fmla="*/ 17 w 17"/>
                <a:gd name="T1" fmla="*/ 6 h 9"/>
                <a:gd name="T2" fmla="*/ 8 w 17"/>
                <a:gd name="T3" fmla="*/ 8 h 9"/>
                <a:gd name="T4" fmla="*/ 0 w 17"/>
                <a:gd name="T5" fmla="*/ 3 h 9"/>
                <a:gd name="T6" fmla="*/ 9 w 17"/>
                <a:gd name="T7" fmla="*/ 1 h 9"/>
                <a:gd name="T8" fmla="*/ 17 w 17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7" y="6"/>
                  </a:moveTo>
                  <a:cubicBezTo>
                    <a:pt x="16" y="8"/>
                    <a:pt x="12" y="9"/>
                    <a:pt x="8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1" y="1"/>
                    <a:pt x="5" y="0"/>
                    <a:pt x="9" y="1"/>
                  </a:cubicBezTo>
                  <a:cubicBezTo>
                    <a:pt x="14" y="2"/>
                    <a:pt x="17" y="5"/>
                    <a:pt x="17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27"/>
            <p:cNvSpPr/>
            <p:nvPr/>
          </p:nvSpPr>
          <p:spPr bwMode="auto">
            <a:xfrm>
              <a:off x="7845425" y="-2589213"/>
              <a:ext cx="161925" cy="161925"/>
            </a:xfrm>
            <a:custGeom>
              <a:avLst/>
              <a:gdLst>
                <a:gd name="T0" fmla="*/ 41 w 43"/>
                <a:gd name="T1" fmla="*/ 25 h 43"/>
                <a:gd name="T2" fmla="*/ 17 w 43"/>
                <a:gd name="T3" fmla="*/ 40 h 43"/>
                <a:gd name="T4" fmla="*/ 2 w 43"/>
                <a:gd name="T5" fmla="*/ 17 h 43"/>
                <a:gd name="T6" fmla="*/ 26 w 43"/>
                <a:gd name="T7" fmla="*/ 2 h 43"/>
                <a:gd name="T8" fmla="*/ 41 w 43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41" y="25"/>
                  </a:moveTo>
                  <a:cubicBezTo>
                    <a:pt x="39" y="36"/>
                    <a:pt x="28" y="43"/>
                    <a:pt x="17" y="40"/>
                  </a:cubicBezTo>
                  <a:cubicBezTo>
                    <a:pt x="7" y="38"/>
                    <a:pt x="0" y="28"/>
                    <a:pt x="2" y="17"/>
                  </a:cubicBezTo>
                  <a:cubicBezTo>
                    <a:pt x="5" y="6"/>
                    <a:pt x="15" y="0"/>
                    <a:pt x="26" y="2"/>
                  </a:cubicBezTo>
                  <a:cubicBezTo>
                    <a:pt x="37" y="4"/>
                    <a:pt x="43" y="15"/>
                    <a:pt x="41" y="25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28"/>
            <p:cNvSpPr/>
            <p:nvPr/>
          </p:nvSpPr>
          <p:spPr bwMode="auto">
            <a:xfrm>
              <a:off x="7908925" y="-2554288"/>
              <a:ext cx="71438" cy="66675"/>
            </a:xfrm>
            <a:custGeom>
              <a:avLst/>
              <a:gdLst>
                <a:gd name="T0" fmla="*/ 17 w 19"/>
                <a:gd name="T1" fmla="*/ 14 h 18"/>
                <a:gd name="T2" fmla="*/ 6 w 19"/>
                <a:gd name="T3" fmla="*/ 15 h 18"/>
                <a:gd name="T4" fmla="*/ 2 w 19"/>
                <a:gd name="T5" fmla="*/ 4 h 18"/>
                <a:gd name="T6" fmla="*/ 13 w 19"/>
                <a:gd name="T7" fmla="*/ 3 h 18"/>
                <a:gd name="T8" fmla="*/ 17 w 19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7" y="14"/>
                  </a:moveTo>
                  <a:cubicBezTo>
                    <a:pt x="15" y="17"/>
                    <a:pt x="10" y="18"/>
                    <a:pt x="6" y="15"/>
                  </a:cubicBezTo>
                  <a:cubicBezTo>
                    <a:pt x="2" y="13"/>
                    <a:pt x="0" y="8"/>
                    <a:pt x="2" y="4"/>
                  </a:cubicBezTo>
                  <a:cubicBezTo>
                    <a:pt x="4" y="1"/>
                    <a:pt x="9" y="0"/>
                    <a:pt x="13" y="3"/>
                  </a:cubicBezTo>
                  <a:cubicBezTo>
                    <a:pt x="17" y="5"/>
                    <a:pt x="19" y="10"/>
                    <a:pt x="17" y="1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29"/>
            <p:cNvSpPr/>
            <p:nvPr/>
          </p:nvSpPr>
          <p:spPr bwMode="auto">
            <a:xfrm>
              <a:off x="8337550" y="-2513013"/>
              <a:ext cx="160338" cy="165100"/>
            </a:xfrm>
            <a:custGeom>
              <a:avLst/>
              <a:gdLst>
                <a:gd name="T0" fmla="*/ 41 w 43"/>
                <a:gd name="T1" fmla="*/ 26 h 44"/>
                <a:gd name="T2" fmla="*/ 17 w 43"/>
                <a:gd name="T3" fmla="*/ 41 h 44"/>
                <a:gd name="T4" fmla="*/ 2 w 43"/>
                <a:gd name="T5" fmla="*/ 18 h 44"/>
                <a:gd name="T6" fmla="*/ 26 w 43"/>
                <a:gd name="T7" fmla="*/ 3 h 44"/>
                <a:gd name="T8" fmla="*/ 41 w 4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4">
                  <a:moveTo>
                    <a:pt x="41" y="26"/>
                  </a:moveTo>
                  <a:cubicBezTo>
                    <a:pt x="38" y="37"/>
                    <a:pt x="28" y="44"/>
                    <a:pt x="17" y="41"/>
                  </a:cubicBezTo>
                  <a:cubicBezTo>
                    <a:pt x="7" y="39"/>
                    <a:pt x="0" y="28"/>
                    <a:pt x="2" y="18"/>
                  </a:cubicBezTo>
                  <a:cubicBezTo>
                    <a:pt x="5" y="7"/>
                    <a:pt x="15" y="0"/>
                    <a:pt x="26" y="3"/>
                  </a:cubicBezTo>
                  <a:cubicBezTo>
                    <a:pt x="36" y="5"/>
                    <a:pt x="43" y="16"/>
                    <a:pt x="41" y="26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30"/>
            <p:cNvSpPr/>
            <p:nvPr/>
          </p:nvSpPr>
          <p:spPr bwMode="auto">
            <a:xfrm>
              <a:off x="8401050" y="-2476500"/>
              <a:ext cx="71438" cy="63500"/>
            </a:xfrm>
            <a:custGeom>
              <a:avLst/>
              <a:gdLst>
                <a:gd name="T0" fmla="*/ 17 w 19"/>
                <a:gd name="T1" fmla="*/ 13 h 17"/>
                <a:gd name="T2" fmla="*/ 6 w 19"/>
                <a:gd name="T3" fmla="*/ 15 h 17"/>
                <a:gd name="T4" fmla="*/ 2 w 19"/>
                <a:gd name="T5" fmla="*/ 4 h 17"/>
                <a:gd name="T6" fmla="*/ 13 w 19"/>
                <a:gd name="T7" fmla="*/ 3 h 17"/>
                <a:gd name="T8" fmla="*/ 17 w 19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13"/>
                  </a:moveTo>
                  <a:cubicBezTo>
                    <a:pt x="15" y="17"/>
                    <a:pt x="10" y="17"/>
                    <a:pt x="6" y="15"/>
                  </a:cubicBezTo>
                  <a:cubicBezTo>
                    <a:pt x="1" y="12"/>
                    <a:pt x="0" y="8"/>
                    <a:pt x="2" y="4"/>
                  </a:cubicBezTo>
                  <a:cubicBezTo>
                    <a:pt x="4" y="1"/>
                    <a:pt x="9" y="0"/>
                    <a:pt x="13" y="3"/>
                  </a:cubicBezTo>
                  <a:cubicBezTo>
                    <a:pt x="17" y="5"/>
                    <a:pt x="19" y="10"/>
                    <a:pt x="17" y="1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31"/>
            <p:cNvSpPr/>
            <p:nvPr/>
          </p:nvSpPr>
          <p:spPr bwMode="auto">
            <a:xfrm>
              <a:off x="7834312" y="-2165350"/>
              <a:ext cx="506413" cy="263525"/>
            </a:xfrm>
            <a:custGeom>
              <a:avLst/>
              <a:gdLst>
                <a:gd name="T0" fmla="*/ 31 w 135"/>
                <a:gd name="T1" fmla="*/ 0 h 70"/>
                <a:gd name="T2" fmla="*/ 21 w 135"/>
                <a:gd name="T3" fmla="*/ 43 h 70"/>
                <a:gd name="T4" fmla="*/ 104 w 135"/>
                <a:gd name="T5" fmla="*/ 63 h 70"/>
                <a:gd name="T6" fmla="*/ 120 w 135"/>
                <a:gd name="T7" fmla="*/ 38 h 70"/>
                <a:gd name="T8" fmla="*/ 31 w 135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70">
                  <a:moveTo>
                    <a:pt x="31" y="0"/>
                  </a:moveTo>
                  <a:cubicBezTo>
                    <a:pt x="31" y="0"/>
                    <a:pt x="0" y="30"/>
                    <a:pt x="21" y="43"/>
                  </a:cubicBezTo>
                  <a:cubicBezTo>
                    <a:pt x="21" y="43"/>
                    <a:pt x="73" y="70"/>
                    <a:pt x="104" y="63"/>
                  </a:cubicBezTo>
                  <a:cubicBezTo>
                    <a:pt x="135" y="56"/>
                    <a:pt x="120" y="38"/>
                    <a:pt x="120" y="38"/>
                  </a:cubicBezTo>
                  <a:cubicBezTo>
                    <a:pt x="120" y="38"/>
                    <a:pt x="49" y="21"/>
                    <a:pt x="31" y="0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32"/>
            <p:cNvSpPr/>
            <p:nvPr/>
          </p:nvSpPr>
          <p:spPr bwMode="auto">
            <a:xfrm>
              <a:off x="8007350" y="-2047875"/>
              <a:ext cx="333375" cy="134938"/>
            </a:xfrm>
            <a:custGeom>
              <a:avLst/>
              <a:gdLst>
                <a:gd name="T0" fmla="*/ 74 w 89"/>
                <a:gd name="T1" fmla="*/ 7 h 36"/>
                <a:gd name="T2" fmla="*/ 50 w 89"/>
                <a:gd name="T3" fmla="*/ 0 h 36"/>
                <a:gd name="T4" fmla="*/ 0 w 89"/>
                <a:gd name="T5" fmla="*/ 23 h 36"/>
                <a:gd name="T6" fmla="*/ 58 w 89"/>
                <a:gd name="T7" fmla="*/ 32 h 36"/>
                <a:gd name="T8" fmla="*/ 74 w 89"/>
                <a:gd name="T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36">
                  <a:moveTo>
                    <a:pt x="74" y="7"/>
                  </a:moveTo>
                  <a:cubicBezTo>
                    <a:pt x="74" y="7"/>
                    <a:pt x="64" y="4"/>
                    <a:pt x="50" y="0"/>
                  </a:cubicBezTo>
                  <a:cubicBezTo>
                    <a:pt x="32" y="3"/>
                    <a:pt x="14" y="11"/>
                    <a:pt x="0" y="23"/>
                  </a:cubicBezTo>
                  <a:cubicBezTo>
                    <a:pt x="18" y="29"/>
                    <a:pt x="41" y="36"/>
                    <a:pt x="58" y="32"/>
                  </a:cubicBezTo>
                  <a:cubicBezTo>
                    <a:pt x="89" y="25"/>
                    <a:pt x="74" y="7"/>
                    <a:pt x="74" y="7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33"/>
            <p:cNvSpPr/>
            <p:nvPr/>
          </p:nvSpPr>
          <p:spPr bwMode="auto">
            <a:xfrm>
              <a:off x="8318500" y="-2078038"/>
              <a:ext cx="41275" cy="85725"/>
            </a:xfrm>
            <a:custGeom>
              <a:avLst/>
              <a:gdLst>
                <a:gd name="T0" fmla="*/ 7 w 11"/>
                <a:gd name="T1" fmla="*/ 22 h 23"/>
                <a:gd name="T2" fmla="*/ 6 w 11"/>
                <a:gd name="T3" fmla="*/ 11 h 23"/>
                <a:gd name="T4" fmla="*/ 1 w 11"/>
                <a:gd name="T5" fmla="*/ 4 h 23"/>
                <a:gd name="T6" fmla="*/ 7 w 11"/>
                <a:gd name="T7" fmla="*/ 5 h 23"/>
                <a:gd name="T8" fmla="*/ 11 w 11"/>
                <a:gd name="T9" fmla="*/ 14 h 23"/>
                <a:gd name="T10" fmla="*/ 7 w 11"/>
                <a:gd name="T1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7" y="22"/>
                  </a:moveTo>
                  <a:cubicBezTo>
                    <a:pt x="4" y="21"/>
                    <a:pt x="7" y="14"/>
                    <a:pt x="6" y="11"/>
                  </a:cubicBezTo>
                  <a:cubicBezTo>
                    <a:pt x="5" y="9"/>
                    <a:pt x="0" y="6"/>
                    <a:pt x="1" y="4"/>
                  </a:cubicBezTo>
                  <a:cubicBezTo>
                    <a:pt x="2" y="0"/>
                    <a:pt x="6" y="4"/>
                    <a:pt x="7" y="5"/>
                  </a:cubicBezTo>
                  <a:cubicBezTo>
                    <a:pt x="9" y="8"/>
                    <a:pt x="10" y="11"/>
                    <a:pt x="11" y="14"/>
                  </a:cubicBezTo>
                  <a:cubicBezTo>
                    <a:pt x="11" y="14"/>
                    <a:pt x="11" y="23"/>
                    <a:pt x="7" y="2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34"/>
            <p:cNvSpPr/>
            <p:nvPr/>
          </p:nvSpPr>
          <p:spPr bwMode="auto">
            <a:xfrm>
              <a:off x="7466012" y="-2941638"/>
              <a:ext cx="247650" cy="352425"/>
            </a:xfrm>
            <a:custGeom>
              <a:avLst/>
              <a:gdLst>
                <a:gd name="T0" fmla="*/ 17 w 66"/>
                <a:gd name="T1" fmla="*/ 19 h 94"/>
                <a:gd name="T2" fmla="*/ 21 w 66"/>
                <a:gd name="T3" fmla="*/ 7 h 94"/>
                <a:gd name="T4" fmla="*/ 39 w 66"/>
                <a:gd name="T5" fmla="*/ 7 h 94"/>
                <a:gd name="T6" fmla="*/ 51 w 66"/>
                <a:gd name="T7" fmla="*/ 5 h 94"/>
                <a:gd name="T8" fmla="*/ 60 w 66"/>
                <a:gd name="T9" fmla="*/ 43 h 94"/>
                <a:gd name="T10" fmla="*/ 54 w 66"/>
                <a:gd name="T11" fmla="*/ 64 h 94"/>
                <a:gd name="T12" fmla="*/ 21 w 66"/>
                <a:gd name="T13" fmla="*/ 85 h 94"/>
                <a:gd name="T14" fmla="*/ 17 w 66"/>
                <a:gd name="T15" fmla="*/ 94 h 94"/>
                <a:gd name="T16" fmla="*/ 0 w 66"/>
                <a:gd name="T17" fmla="*/ 86 h 94"/>
                <a:gd name="T18" fmla="*/ 17 w 66"/>
                <a:gd name="T19" fmla="*/ 1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94">
                  <a:moveTo>
                    <a:pt x="17" y="19"/>
                  </a:moveTo>
                  <a:cubicBezTo>
                    <a:pt x="17" y="19"/>
                    <a:pt x="17" y="8"/>
                    <a:pt x="21" y="7"/>
                  </a:cubicBezTo>
                  <a:cubicBezTo>
                    <a:pt x="25" y="6"/>
                    <a:pt x="36" y="4"/>
                    <a:pt x="39" y="7"/>
                  </a:cubicBezTo>
                  <a:cubicBezTo>
                    <a:pt x="39" y="7"/>
                    <a:pt x="45" y="0"/>
                    <a:pt x="51" y="5"/>
                  </a:cubicBezTo>
                  <a:cubicBezTo>
                    <a:pt x="51" y="5"/>
                    <a:pt x="66" y="28"/>
                    <a:pt x="60" y="43"/>
                  </a:cubicBezTo>
                  <a:cubicBezTo>
                    <a:pt x="55" y="59"/>
                    <a:pt x="58" y="60"/>
                    <a:pt x="54" y="64"/>
                  </a:cubicBezTo>
                  <a:cubicBezTo>
                    <a:pt x="51" y="69"/>
                    <a:pt x="36" y="84"/>
                    <a:pt x="21" y="85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17" y="1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35"/>
            <p:cNvSpPr/>
            <p:nvPr/>
          </p:nvSpPr>
          <p:spPr bwMode="auto">
            <a:xfrm>
              <a:off x="7466012" y="-2922588"/>
              <a:ext cx="233363" cy="333375"/>
            </a:xfrm>
            <a:custGeom>
              <a:avLst/>
              <a:gdLst>
                <a:gd name="T0" fmla="*/ 60 w 62"/>
                <a:gd name="T1" fmla="*/ 25 h 89"/>
                <a:gd name="T2" fmla="*/ 51 w 62"/>
                <a:gd name="T3" fmla="*/ 21 h 89"/>
                <a:gd name="T4" fmla="*/ 47 w 62"/>
                <a:gd name="T5" fmla="*/ 8 h 89"/>
                <a:gd name="T6" fmla="*/ 41 w 62"/>
                <a:gd name="T7" fmla="*/ 0 h 89"/>
                <a:gd name="T8" fmla="*/ 39 w 62"/>
                <a:gd name="T9" fmla="*/ 2 h 89"/>
                <a:gd name="T10" fmla="*/ 35 w 62"/>
                <a:gd name="T11" fmla="*/ 0 h 89"/>
                <a:gd name="T12" fmla="*/ 36 w 62"/>
                <a:gd name="T13" fmla="*/ 1 h 89"/>
                <a:gd name="T14" fmla="*/ 42 w 62"/>
                <a:gd name="T15" fmla="*/ 15 h 89"/>
                <a:gd name="T16" fmla="*/ 45 w 62"/>
                <a:gd name="T17" fmla="*/ 29 h 89"/>
                <a:gd name="T18" fmla="*/ 37 w 62"/>
                <a:gd name="T19" fmla="*/ 26 h 89"/>
                <a:gd name="T20" fmla="*/ 30 w 62"/>
                <a:gd name="T21" fmla="*/ 7 h 89"/>
                <a:gd name="T22" fmla="*/ 20 w 62"/>
                <a:gd name="T23" fmla="*/ 3 h 89"/>
                <a:gd name="T24" fmla="*/ 17 w 62"/>
                <a:gd name="T25" fmla="*/ 14 h 89"/>
                <a:gd name="T26" fmla="*/ 0 w 62"/>
                <a:gd name="T27" fmla="*/ 81 h 89"/>
                <a:gd name="T28" fmla="*/ 17 w 62"/>
                <a:gd name="T29" fmla="*/ 89 h 89"/>
                <a:gd name="T30" fmla="*/ 21 w 62"/>
                <a:gd name="T31" fmla="*/ 80 h 89"/>
                <a:gd name="T32" fmla="*/ 54 w 62"/>
                <a:gd name="T33" fmla="*/ 59 h 89"/>
                <a:gd name="T34" fmla="*/ 60 w 62"/>
                <a:gd name="T35" fmla="*/ 38 h 89"/>
                <a:gd name="T36" fmla="*/ 61 w 62"/>
                <a:gd name="T37" fmla="*/ 24 h 89"/>
                <a:gd name="T38" fmla="*/ 60 w 62"/>
                <a:gd name="T3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89">
                  <a:moveTo>
                    <a:pt x="60" y="25"/>
                  </a:moveTo>
                  <a:cubicBezTo>
                    <a:pt x="56" y="28"/>
                    <a:pt x="52" y="26"/>
                    <a:pt x="51" y="21"/>
                  </a:cubicBezTo>
                  <a:cubicBezTo>
                    <a:pt x="50" y="17"/>
                    <a:pt x="50" y="12"/>
                    <a:pt x="47" y="8"/>
                  </a:cubicBezTo>
                  <a:cubicBezTo>
                    <a:pt x="45" y="5"/>
                    <a:pt x="43" y="3"/>
                    <a:pt x="41" y="0"/>
                  </a:cubicBezTo>
                  <a:cubicBezTo>
                    <a:pt x="39" y="1"/>
                    <a:pt x="39" y="2"/>
                    <a:pt x="39" y="2"/>
                  </a:cubicBezTo>
                  <a:cubicBezTo>
                    <a:pt x="38" y="1"/>
                    <a:pt x="37" y="0"/>
                    <a:pt x="35" y="0"/>
                  </a:cubicBezTo>
                  <a:cubicBezTo>
                    <a:pt x="35" y="1"/>
                    <a:pt x="35" y="1"/>
                    <a:pt x="36" y="1"/>
                  </a:cubicBezTo>
                  <a:cubicBezTo>
                    <a:pt x="39" y="5"/>
                    <a:pt x="40" y="10"/>
                    <a:pt x="42" y="15"/>
                  </a:cubicBezTo>
                  <a:cubicBezTo>
                    <a:pt x="43" y="19"/>
                    <a:pt x="47" y="25"/>
                    <a:pt x="45" y="29"/>
                  </a:cubicBezTo>
                  <a:cubicBezTo>
                    <a:pt x="42" y="36"/>
                    <a:pt x="37" y="33"/>
                    <a:pt x="37" y="26"/>
                  </a:cubicBezTo>
                  <a:cubicBezTo>
                    <a:pt x="36" y="19"/>
                    <a:pt x="37" y="11"/>
                    <a:pt x="30" y="7"/>
                  </a:cubicBezTo>
                  <a:cubicBezTo>
                    <a:pt x="27" y="5"/>
                    <a:pt x="23" y="4"/>
                    <a:pt x="20" y="3"/>
                  </a:cubicBezTo>
                  <a:cubicBezTo>
                    <a:pt x="17" y="6"/>
                    <a:pt x="17" y="14"/>
                    <a:pt x="17" y="14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36" y="79"/>
                    <a:pt x="51" y="64"/>
                    <a:pt x="54" y="59"/>
                  </a:cubicBezTo>
                  <a:cubicBezTo>
                    <a:pt x="58" y="55"/>
                    <a:pt x="55" y="54"/>
                    <a:pt x="60" y="38"/>
                  </a:cubicBezTo>
                  <a:cubicBezTo>
                    <a:pt x="62" y="34"/>
                    <a:pt x="62" y="29"/>
                    <a:pt x="61" y="24"/>
                  </a:cubicBezTo>
                  <a:cubicBezTo>
                    <a:pt x="61" y="24"/>
                    <a:pt x="61" y="24"/>
                    <a:pt x="60" y="2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36"/>
            <p:cNvSpPr/>
            <p:nvPr/>
          </p:nvSpPr>
          <p:spPr bwMode="auto">
            <a:xfrm>
              <a:off x="7421562" y="-2919413"/>
              <a:ext cx="187325" cy="304800"/>
            </a:xfrm>
            <a:custGeom>
              <a:avLst/>
              <a:gdLst>
                <a:gd name="T0" fmla="*/ 5 w 50"/>
                <a:gd name="T1" fmla="*/ 79 h 81"/>
                <a:gd name="T2" fmla="*/ 1 w 50"/>
                <a:gd name="T3" fmla="*/ 70 h 81"/>
                <a:gd name="T4" fmla="*/ 3 w 50"/>
                <a:gd name="T5" fmla="*/ 22 h 81"/>
                <a:gd name="T6" fmla="*/ 23 w 50"/>
                <a:gd name="T7" fmla="*/ 1 h 81"/>
                <a:gd name="T8" fmla="*/ 33 w 50"/>
                <a:gd name="T9" fmla="*/ 6 h 81"/>
                <a:gd name="T10" fmla="*/ 47 w 50"/>
                <a:gd name="T11" fmla="*/ 16 h 81"/>
                <a:gd name="T12" fmla="*/ 47 w 50"/>
                <a:gd name="T13" fmla="*/ 48 h 81"/>
                <a:gd name="T14" fmla="*/ 33 w 50"/>
                <a:gd name="T15" fmla="*/ 49 h 81"/>
                <a:gd name="T16" fmla="*/ 30 w 50"/>
                <a:gd name="T17" fmla="*/ 81 h 81"/>
                <a:gd name="T18" fmla="*/ 5 w 50"/>
                <a:gd name="T19" fmla="*/ 7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81">
                  <a:moveTo>
                    <a:pt x="5" y="79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29"/>
                    <a:pt x="3" y="22"/>
                  </a:cubicBezTo>
                  <a:cubicBezTo>
                    <a:pt x="5" y="15"/>
                    <a:pt x="17" y="0"/>
                    <a:pt x="23" y="1"/>
                  </a:cubicBezTo>
                  <a:cubicBezTo>
                    <a:pt x="30" y="1"/>
                    <a:pt x="33" y="6"/>
                    <a:pt x="33" y="6"/>
                  </a:cubicBezTo>
                  <a:cubicBezTo>
                    <a:pt x="33" y="6"/>
                    <a:pt x="45" y="11"/>
                    <a:pt x="47" y="16"/>
                  </a:cubicBezTo>
                  <a:cubicBezTo>
                    <a:pt x="49" y="22"/>
                    <a:pt x="50" y="48"/>
                    <a:pt x="47" y="48"/>
                  </a:cubicBezTo>
                  <a:cubicBezTo>
                    <a:pt x="45" y="49"/>
                    <a:pt x="33" y="49"/>
                    <a:pt x="33" y="49"/>
                  </a:cubicBezTo>
                  <a:cubicBezTo>
                    <a:pt x="30" y="81"/>
                    <a:pt x="30" y="81"/>
                    <a:pt x="30" y="81"/>
                  </a:cubicBezTo>
                  <a:lnTo>
                    <a:pt x="5" y="7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37"/>
            <p:cNvSpPr/>
            <p:nvPr/>
          </p:nvSpPr>
          <p:spPr bwMode="auto">
            <a:xfrm>
              <a:off x="7424737" y="-2914650"/>
              <a:ext cx="184150" cy="300038"/>
            </a:xfrm>
            <a:custGeom>
              <a:avLst/>
              <a:gdLst>
                <a:gd name="T0" fmla="*/ 46 w 49"/>
                <a:gd name="T1" fmla="*/ 15 h 80"/>
                <a:gd name="T2" fmla="*/ 32 w 49"/>
                <a:gd name="T3" fmla="*/ 5 h 80"/>
                <a:gd name="T4" fmla="*/ 22 w 49"/>
                <a:gd name="T5" fmla="*/ 0 h 80"/>
                <a:gd name="T6" fmla="*/ 18 w 49"/>
                <a:gd name="T7" fmla="*/ 1 h 80"/>
                <a:gd name="T8" fmla="*/ 30 w 49"/>
                <a:gd name="T9" fmla="*/ 7 h 80"/>
                <a:gd name="T10" fmla="*/ 43 w 49"/>
                <a:gd name="T11" fmla="*/ 22 h 80"/>
                <a:gd name="T12" fmla="*/ 32 w 49"/>
                <a:gd name="T13" fmla="*/ 42 h 80"/>
                <a:gd name="T14" fmla="*/ 30 w 49"/>
                <a:gd name="T15" fmla="*/ 37 h 80"/>
                <a:gd name="T16" fmla="*/ 29 w 49"/>
                <a:gd name="T17" fmla="*/ 32 h 80"/>
                <a:gd name="T18" fmla="*/ 23 w 49"/>
                <a:gd name="T19" fmla="*/ 34 h 80"/>
                <a:gd name="T20" fmla="*/ 23 w 49"/>
                <a:gd name="T21" fmla="*/ 36 h 80"/>
                <a:gd name="T22" fmla="*/ 21 w 49"/>
                <a:gd name="T23" fmla="*/ 54 h 80"/>
                <a:gd name="T24" fmla="*/ 21 w 49"/>
                <a:gd name="T25" fmla="*/ 61 h 80"/>
                <a:gd name="T26" fmla="*/ 0 w 49"/>
                <a:gd name="T27" fmla="*/ 61 h 80"/>
                <a:gd name="T28" fmla="*/ 0 w 49"/>
                <a:gd name="T29" fmla="*/ 69 h 80"/>
                <a:gd name="T30" fmla="*/ 4 w 49"/>
                <a:gd name="T31" fmla="*/ 78 h 80"/>
                <a:gd name="T32" fmla="*/ 29 w 49"/>
                <a:gd name="T33" fmla="*/ 80 h 80"/>
                <a:gd name="T34" fmla="*/ 32 w 49"/>
                <a:gd name="T35" fmla="*/ 48 h 80"/>
                <a:gd name="T36" fmla="*/ 46 w 49"/>
                <a:gd name="T37" fmla="*/ 47 h 80"/>
                <a:gd name="T38" fmla="*/ 46 w 49"/>
                <a:gd name="T39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80">
                  <a:moveTo>
                    <a:pt x="46" y="15"/>
                  </a:moveTo>
                  <a:cubicBezTo>
                    <a:pt x="44" y="10"/>
                    <a:pt x="32" y="5"/>
                    <a:pt x="32" y="5"/>
                  </a:cubicBezTo>
                  <a:cubicBezTo>
                    <a:pt x="32" y="5"/>
                    <a:pt x="29" y="0"/>
                    <a:pt x="22" y="0"/>
                  </a:cubicBezTo>
                  <a:cubicBezTo>
                    <a:pt x="21" y="0"/>
                    <a:pt x="20" y="0"/>
                    <a:pt x="18" y="1"/>
                  </a:cubicBezTo>
                  <a:cubicBezTo>
                    <a:pt x="22" y="3"/>
                    <a:pt x="26" y="5"/>
                    <a:pt x="30" y="7"/>
                  </a:cubicBezTo>
                  <a:cubicBezTo>
                    <a:pt x="37" y="10"/>
                    <a:pt x="41" y="14"/>
                    <a:pt x="43" y="22"/>
                  </a:cubicBezTo>
                  <a:cubicBezTo>
                    <a:pt x="44" y="30"/>
                    <a:pt x="46" y="52"/>
                    <a:pt x="32" y="42"/>
                  </a:cubicBezTo>
                  <a:cubicBezTo>
                    <a:pt x="30" y="41"/>
                    <a:pt x="30" y="39"/>
                    <a:pt x="30" y="37"/>
                  </a:cubicBezTo>
                  <a:cubicBezTo>
                    <a:pt x="30" y="36"/>
                    <a:pt x="29" y="34"/>
                    <a:pt x="29" y="32"/>
                  </a:cubicBezTo>
                  <a:cubicBezTo>
                    <a:pt x="26" y="30"/>
                    <a:pt x="24" y="31"/>
                    <a:pt x="23" y="34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42"/>
                    <a:pt x="19" y="48"/>
                    <a:pt x="21" y="54"/>
                  </a:cubicBezTo>
                  <a:cubicBezTo>
                    <a:pt x="21" y="56"/>
                    <a:pt x="22" y="59"/>
                    <a:pt x="21" y="61"/>
                  </a:cubicBezTo>
                  <a:cubicBezTo>
                    <a:pt x="19" y="71"/>
                    <a:pt x="7" y="66"/>
                    <a:pt x="0" y="61"/>
                  </a:cubicBezTo>
                  <a:cubicBezTo>
                    <a:pt x="0" y="66"/>
                    <a:pt x="0" y="69"/>
                    <a:pt x="0" y="69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8"/>
                    <a:pt x="44" y="48"/>
                    <a:pt x="46" y="47"/>
                  </a:cubicBezTo>
                  <a:cubicBezTo>
                    <a:pt x="49" y="47"/>
                    <a:pt x="48" y="21"/>
                    <a:pt x="46" y="1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38"/>
            <p:cNvSpPr/>
            <p:nvPr/>
          </p:nvSpPr>
          <p:spPr bwMode="auto">
            <a:xfrm>
              <a:off x="7581900" y="-2825750"/>
              <a:ext cx="158750" cy="120650"/>
            </a:xfrm>
            <a:custGeom>
              <a:avLst/>
              <a:gdLst>
                <a:gd name="T0" fmla="*/ 34 w 42"/>
                <a:gd name="T1" fmla="*/ 0 h 32"/>
                <a:gd name="T2" fmla="*/ 8 w 42"/>
                <a:gd name="T3" fmla="*/ 14 h 32"/>
                <a:gd name="T4" fmla="*/ 12 w 42"/>
                <a:gd name="T5" fmla="*/ 30 h 32"/>
                <a:gd name="T6" fmla="*/ 39 w 42"/>
                <a:gd name="T7" fmla="*/ 17 h 32"/>
                <a:gd name="T8" fmla="*/ 34 w 4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2">
                  <a:moveTo>
                    <a:pt x="34" y="0"/>
                  </a:moveTo>
                  <a:cubicBezTo>
                    <a:pt x="34" y="0"/>
                    <a:pt x="12" y="5"/>
                    <a:pt x="8" y="14"/>
                  </a:cubicBezTo>
                  <a:cubicBezTo>
                    <a:pt x="4" y="23"/>
                    <a:pt x="0" y="32"/>
                    <a:pt x="12" y="30"/>
                  </a:cubicBezTo>
                  <a:cubicBezTo>
                    <a:pt x="25" y="28"/>
                    <a:pt x="39" y="20"/>
                    <a:pt x="39" y="17"/>
                  </a:cubicBezTo>
                  <a:cubicBezTo>
                    <a:pt x="39" y="14"/>
                    <a:pt x="42" y="1"/>
                    <a:pt x="34" y="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39"/>
            <p:cNvSpPr/>
            <p:nvPr/>
          </p:nvSpPr>
          <p:spPr bwMode="auto">
            <a:xfrm>
              <a:off x="7581900" y="-2806700"/>
              <a:ext cx="150813" cy="101600"/>
            </a:xfrm>
            <a:custGeom>
              <a:avLst/>
              <a:gdLst>
                <a:gd name="T0" fmla="*/ 33 w 40"/>
                <a:gd name="T1" fmla="*/ 12 h 27"/>
                <a:gd name="T2" fmla="*/ 21 w 40"/>
                <a:gd name="T3" fmla="*/ 15 h 27"/>
                <a:gd name="T4" fmla="*/ 13 w 40"/>
                <a:gd name="T5" fmla="*/ 16 h 27"/>
                <a:gd name="T6" fmla="*/ 16 w 40"/>
                <a:gd name="T7" fmla="*/ 4 h 27"/>
                <a:gd name="T8" fmla="*/ 18 w 40"/>
                <a:gd name="T9" fmla="*/ 0 h 27"/>
                <a:gd name="T10" fmla="*/ 8 w 40"/>
                <a:gd name="T11" fmla="*/ 9 h 27"/>
                <a:gd name="T12" fmla="*/ 12 w 40"/>
                <a:gd name="T13" fmla="*/ 25 h 27"/>
                <a:gd name="T14" fmla="*/ 39 w 40"/>
                <a:gd name="T15" fmla="*/ 12 h 27"/>
                <a:gd name="T16" fmla="*/ 40 w 40"/>
                <a:gd name="T17" fmla="*/ 7 h 27"/>
                <a:gd name="T18" fmla="*/ 33 w 40"/>
                <a:gd name="T1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">
                  <a:moveTo>
                    <a:pt x="33" y="12"/>
                  </a:moveTo>
                  <a:cubicBezTo>
                    <a:pt x="30" y="13"/>
                    <a:pt x="25" y="14"/>
                    <a:pt x="21" y="15"/>
                  </a:cubicBezTo>
                  <a:cubicBezTo>
                    <a:pt x="19" y="16"/>
                    <a:pt x="15" y="18"/>
                    <a:pt x="13" y="16"/>
                  </a:cubicBezTo>
                  <a:cubicBezTo>
                    <a:pt x="8" y="14"/>
                    <a:pt x="15" y="6"/>
                    <a:pt x="16" y="4"/>
                  </a:cubicBezTo>
                  <a:cubicBezTo>
                    <a:pt x="17" y="3"/>
                    <a:pt x="17" y="2"/>
                    <a:pt x="18" y="0"/>
                  </a:cubicBezTo>
                  <a:cubicBezTo>
                    <a:pt x="14" y="3"/>
                    <a:pt x="10" y="6"/>
                    <a:pt x="8" y="9"/>
                  </a:cubicBezTo>
                  <a:cubicBezTo>
                    <a:pt x="4" y="18"/>
                    <a:pt x="0" y="27"/>
                    <a:pt x="12" y="25"/>
                  </a:cubicBezTo>
                  <a:cubicBezTo>
                    <a:pt x="25" y="23"/>
                    <a:pt x="39" y="15"/>
                    <a:pt x="39" y="12"/>
                  </a:cubicBezTo>
                  <a:cubicBezTo>
                    <a:pt x="39" y="11"/>
                    <a:pt x="40" y="9"/>
                    <a:pt x="40" y="7"/>
                  </a:cubicBezTo>
                  <a:cubicBezTo>
                    <a:pt x="38" y="9"/>
                    <a:pt x="36" y="10"/>
                    <a:pt x="33" y="1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40"/>
            <p:cNvSpPr/>
            <p:nvPr/>
          </p:nvSpPr>
          <p:spPr bwMode="auto">
            <a:xfrm>
              <a:off x="7339012" y="-2595563"/>
              <a:ext cx="585788" cy="1079500"/>
            </a:xfrm>
            <a:custGeom>
              <a:avLst/>
              <a:gdLst>
                <a:gd name="T0" fmla="*/ 153 w 156"/>
                <a:gd name="T1" fmla="*/ 233 h 288"/>
                <a:gd name="T2" fmla="*/ 79 w 156"/>
                <a:gd name="T3" fmla="*/ 138 h 288"/>
                <a:gd name="T4" fmla="*/ 55 w 156"/>
                <a:gd name="T5" fmla="*/ 13 h 288"/>
                <a:gd name="T6" fmla="*/ 18 w 156"/>
                <a:gd name="T7" fmla="*/ 0 h 288"/>
                <a:gd name="T8" fmla="*/ 32 w 156"/>
                <a:gd name="T9" fmla="*/ 167 h 288"/>
                <a:gd name="T10" fmla="*/ 101 w 156"/>
                <a:gd name="T11" fmla="*/ 287 h 288"/>
                <a:gd name="T12" fmla="*/ 142 w 156"/>
                <a:gd name="T13" fmla="*/ 267 h 288"/>
                <a:gd name="T14" fmla="*/ 153 w 156"/>
                <a:gd name="T15" fmla="*/ 23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88">
                  <a:moveTo>
                    <a:pt x="153" y="233"/>
                  </a:moveTo>
                  <a:cubicBezTo>
                    <a:pt x="153" y="233"/>
                    <a:pt x="97" y="208"/>
                    <a:pt x="79" y="138"/>
                  </a:cubicBezTo>
                  <a:cubicBezTo>
                    <a:pt x="60" y="69"/>
                    <a:pt x="55" y="13"/>
                    <a:pt x="55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0" y="76"/>
                    <a:pt x="32" y="167"/>
                  </a:cubicBezTo>
                  <a:cubicBezTo>
                    <a:pt x="64" y="258"/>
                    <a:pt x="101" y="287"/>
                    <a:pt x="101" y="287"/>
                  </a:cubicBezTo>
                  <a:cubicBezTo>
                    <a:pt x="101" y="287"/>
                    <a:pt x="128" y="288"/>
                    <a:pt x="142" y="267"/>
                  </a:cubicBezTo>
                  <a:cubicBezTo>
                    <a:pt x="156" y="247"/>
                    <a:pt x="153" y="233"/>
                    <a:pt x="153" y="23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41"/>
            <p:cNvSpPr/>
            <p:nvPr/>
          </p:nvSpPr>
          <p:spPr bwMode="auto">
            <a:xfrm>
              <a:off x="7397750" y="-2595563"/>
              <a:ext cx="527050" cy="1079500"/>
            </a:xfrm>
            <a:custGeom>
              <a:avLst/>
              <a:gdLst>
                <a:gd name="T0" fmla="*/ 137 w 140"/>
                <a:gd name="T1" fmla="*/ 233 h 288"/>
                <a:gd name="T2" fmla="*/ 63 w 140"/>
                <a:gd name="T3" fmla="*/ 138 h 288"/>
                <a:gd name="T4" fmla="*/ 39 w 140"/>
                <a:gd name="T5" fmla="*/ 13 h 288"/>
                <a:gd name="T6" fmla="*/ 2 w 140"/>
                <a:gd name="T7" fmla="*/ 0 h 288"/>
                <a:gd name="T8" fmla="*/ 0 w 140"/>
                <a:gd name="T9" fmla="*/ 13 h 288"/>
                <a:gd name="T10" fmla="*/ 22 w 140"/>
                <a:gd name="T11" fmla="*/ 24 h 288"/>
                <a:gd name="T12" fmla="*/ 27 w 140"/>
                <a:gd name="T13" fmla="*/ 61 h 288"/>
                <a:gd name="T14" fmla="*/ 52 w 140"/>
                <a:gd name="T15" fmla="*/ 170 h 288"/>
                <a:gd name="T16" fmla="*/ 64 w 140"/>
                <a:gd name="T17" fmla="*/ 203 h 288"/>
                <a:gd name="T18" fmla="*/ 77 w 140"/>
                <a:gd name="T19" fmla="*/ 220 h 288"/>
                <a:gd name="T20" fmla="*/ 91 w 140"/>
                <a:gd name="T21" fmla="*/ 247 h 288"/>
                <a:gd name="T22" fmla="*/ 70 w 140"/>
                <a:gd name="T23" fmla="*/ 268 h 288"/>
                <a:gd name="T24" fmla="*/ 68 w 140"/>
                <a:gd name="T25" fmla="*/ 269 h 288"/>
                <a:gd name="T26" fmla="*/ 85 w 140"/>
                <a:gd name="T27" fmla="*/ 287 h 288"/>
                <a:gd name="T28" fmla="*/ 126 w 140"/>
                <a:gd name="T29" fmla="*/ 267 h 288"/>
                <a:gd name="T30" fmla="*/ 137 w 140"/>
                <a:gd name="T31" fmla="*/ 23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288">
                  <a:moveTo>
                    <a:pt x="137" y="233"/>
                  </a:moveTo>
                  <a:cubicBezTo>
                    <a:pt x="137" y="233"/>
                    <a:pt x="81" y="208"/>
                    <a:pt x="63" y="138"/>
                  </a:cubicBezTo>
                  <a:cubicBezTo>
                    <a:pt x="44" y="69"/>
                    <a:pt x="39" y="13"/>
                    <a:pt x="39" y="1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5"/>
                    <a:pt x="0" y="13"/>
                  </a:cubicBezTo>
                  <a:cubicBezTo>
                    <a:pt x="9" y="15"/>
                    <a:pt x="18" y="16"/>
                    <a:pt x="22" y="24"/>
                  </a:cubicBezTo>
                  <a:cubicBezTo>
                    <a:pt x="29" y="35"/>
                    <a:pt x="27" y="49"/>
                    <a:pt x="27" y="61"/>
                  </a:cubicBezTo>
                  <a:cubicBezTo>
                    <a:pt x="28" y="98"/>
                    <a:pt x="40" y="136"/>
                    <a:pt x="52" y="170"/>
                  </a:cubicBezTo>
                  <a:cubicBezTo>
                    <a:pt x="55" y="181"/>
                    <a:pt x="59" y="192"/>
                    <a:pt x="64" y="203"/>
                  </a:cubicBezTo>
                  <a:cubicBezTo>
                    <a:pt x="67" y="209"/>
                    <a:pt x="72" y="215"/>
                    <a:pt x="77" y="220"/>
                  </a:cubicBezTo>
                  <a:cubicBezTo>
                    <a:pt x="83" y="227"/>
                    <a:pt x="94" y="236"/>
                    <a:pt x="91" y="247"/>
                  </a:cubicBezTo>
                  <a:cubicBezTo>
                    <a:pt x="89" y="257"/>
                    <a:pt x="79" y="264"/>
                    <a:pt x="70" y="268"/>
                  </a:cubicBezTo>
                  <a:cubicBezTo>
                    <a:pt x="69" y="269"/>
                    <a:pt x="69" y="269"/>
                    <a:pt x="68" y="269"/>
                  </a:cubicBezTo>
                  <a:cubicBezTo>
                    <a:pt x="78" y="282"/>
                    <a:pt x="85" y="287"/>
                    <a:pt x="85" y="287"/>
                  </a:cubicBezTo>
                  <a:cubicBezTo>
                    <a:pt x="85" y="287"/>
                    <a:pt x="112" y="288"/>
                    <a:pt x="126" y="267"/>
                  </a:cubicBezTo>
                  <a:cubicBezTo>
                    <a:pt x="140" y="247"/>
                    <a:pt x="137" y="233"/>
                    <a:pt x="137" y="233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542"/>
            <p:cNvSpPr/>
            <p:nvPr/>
          </p:nvSpPr>
          <p:spPr bwMode="auto">
            <a:xfrm>
              <a:off x="7402512" y="-2655888"/>
              <a:ext cx="142875" cy="107950"/>
            </a:xfrm>
            <a:custGeom>
              <a:avLst/>
              <a:gdLst>
                <a:gd name="T0" fmla="*/ 6 w 38"/>
                <a:gd name="T1" fmla="*/ 0 h 29"/>
                <a:gd name="T2" fmla="*/ 0 w 38"/>
                <a:gd name="T3" fmla="*/ 21 h 29"/>
                <a:gd name="T4" fmla="*/ 38 w 38"/>
                <a:gd name="T5" fmla="*/ 29 h 29"/>
                <a:gd name="T6" fmla="*/ 38 w 38"/>
                <a:gd name="T7" fmla="*/ 9 h 29"/>
                <a:gd name="T8" fmla="*/ 6 w 3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9">
                  <a:moveTo>
                    <a:pt x="6" y="0"/>
                  </a:moveTo>
                  <a:cubicBezTo>
                    <a:pt x="6" y="0"/>
                    <a:pt x="3" y="5"/>
                    <a:pt x="0" y="21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9"/>
                    <a:pt x="24" y="0"/>
                    <a:pt x="6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46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991" y="-948841"/>
            <a:ext cx="12223539" cy="76145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4881" y="353550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公司简介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042354" y="1192192"/>
            <a:ext cx="2550152" cy="5665808"/>
            <a:chOff x="-660400" y="-3316288"/>
            <a:chExt cx="6013451" cy="13360401"/>
          </a:xfrm>
        </p:grpSpPr>
        <p:sp>
          <p:nvSpPr>
            <p:cNvPr id="9" name="Freeform 438"/>
            <p:cNvSpPr/>
            <p:nvPr/>
          </p:nvSpPr>
          <p:spPr bwMode="auto">
            <a:xfrm>
              <a:off x="3033713" y="3081337"/>
              <a:ext cx="2319338" cy="2679700"/>
            </a:xfrm>
            <a:custGeom>
              <a:avLst/>
              <a:gdLst>
                <a:gd name="T0" fmla="*/ 0 w 618"/>
                <a:gd name="T1" fmla="*/ 21 h 714"/>
                <a:gd name="T2" fmla="*/ 115 w 618"/>
                <a:gd name="T3" fmla="*/ 9 h 714"/>
                <a:gd name="T4" fmla="*/ 407 w 618"/>
                <a:gd name="T5" fmla="*/ 171 h 714"/>
                <a:gd name="T6" fmla="*/ 586 w 618"/>
                <a:gd name="T7" fmla="*/ 481 h 714"/>
                <a:gd name="T8" fmla="*/ 472 w 618"/>
                <a:gd name="T9" fmla="*/ 643 h 714"/>
                <a:gd name="T10" fmla="*/ 91 w 618"/>
                <a:gd name="T11" fmla="*/ 513 h 714"/>
                <a:gd name="T12" fmla="*/ 0 w 618"/>
                <a:gd name="T13" fmla="*/ 21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8" h="714">
                  <a:moveTo>
                    <a:pt x="0" y="21"/>
                  </a:moveTo>
                  <a:cubicBezTo>
                    <a:pt x="0" y="21"/>
                    <a:pt x="47" y="0"/>
                    <a:pt x="115" y="9"/>
                  </a:cubicBezTo>
                  <a:cubicBezTo>
                    <a:pt x="182" y="18"/>
                    <a:pt x="407" y="171"/>
                    <a:pt x="407" y="171"/>
                  </a:cubicBezTo>
                  <a:cubicBezTo>
                    <a:pt x="407" y="171"/>
                    <a:pt x="618" y="248"/>
                    <a:pt x="586" y="481"/>
                  </a:cubicBezTo>
                  <a:cubicBezTo>
                    <a:pt x="554" y="714"/>
                    <a:pt x="472" y="643"/>
                    <a:pt x="472" y="643"/>
                  </a:cubicBezTo>
                  <a:cubicBezTo>
                    <a:pt x="91" y="513"/>
                    <a:pt x="91" y="513"/>
                    <a:pt x="91" y="513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439"/>
            <p:cNvSpPr/>
            <p:nvPr/>
          </p:nvSpPr>
          <p:spPr bwMode="auto">
            <a:xfrm>
              <a:off x="3033713" y="3081337"/>
              <a:ext cx="2124075" cy="2519363"/>
            </a:xfrm>
            <a:custGeom>
              <a:avLst/>
              <a:gdLst>
                <a:gd name="T0" fmla="*/ 514 w 566"/>
                <a:gd name="T1" fmla="*/ 301 h 671"/>
                <a:gd name="T2" fmla="*/ 404 w 566"/>
                <a:gd name="T3" fmla="*/ 200 h 671"/>
                <a:gd name="T4" fmla="*/ 388 w 566"/>
                <a:gd name="T5" fmla="*/ 181 h 671"/>
                <a:gd name="T6" fmla="*/ 378 w 566"/>
                <a:gd name="T7" fmla="*/ 165 h 671"/>
                <a:gd name="T8" fmla="*/ 377 w 566"/>
                <a:gd name="T9" fmla="*/ 163 h 671"/>
                <a:gd name="T10" fmla="*/ 376 w 566"/>
                <a:gd name="T11" fmla="*/ 161 h 671"/>
                <a:gd name="T12" fmla="*/ 368 w 566"/>
                <a:gd name="T13" fmla="*/ 146 h 671"/>
                <a:gd name="T14" fmla="*/ 115 w 566"/>
                <a:gd name="T15" fmla="*/ 9 h 671"/>
                <a:gd name="T16" fmla="*/ 0 w 566"/>
                <a:gd name="T17" fmla="*/ 21 h 671"/>
                <a:gd name="T18" fmla="*/ 91 w 566"/>
                <a:gd name="T19" fmla="*/ 513 h 671"/>
                <a:gd name="T20" fmla="*/ 175 w 566"/>
                <a:gd name="T21" fmla="*/ 542 h 671"/>
                <a:gd name="T22" fmla="*/ 161 w 566"/>
                <a:gd name="T23" fmla="*/ 480 h 671"/>
                <a:gd name="T24" fmla="*/ 111 w 566"/>
                <a:gd name="T25" fmla="*/ 349 h 671"/>
                <a:gd name="T26" fmla="*/ 89 w 566"/>
                <a:gd name="T27" fmla="*/ 247 h 671"/>
                <a:gd name="T28" fmla="*/ 65 w 566"/>
                <a:gd name="T29" fmla="*/ 60 h 671"/>
                <a:gd name="T30" fmla="*/ 180 w 566"/>
                <a:gd name="T31" fmla="*/ 62 h 671"/>
                <a:gd name="T32" fmla="*/ 233 w 566"/>
                <a:gd name="T33" fmla="*/ 142 h 671"/>
                <a:gd name="T34" fmla="*/ 248 w 566"/>
                <a:gd name="T35" fmla="*/ 241 h 671"/>
                <a:gd name="T36" fmla="*/ 318 w 566"/>
                <a:gd name="T37" fmla="*/ 444 h 671"/>
                <a:gd name="T38" fmla="*/ 328 w 566"/>
                <a:gd name="T39" fmla="*/ 594 h 671"/>
                <a:gd name="T40" fmla="*/ 472 w 566"/>
                <a:gd name="T41" fmla="*/ 643 h 671"/>
                <a:gd name="T42" fmla="*/ 536 w 566"/>
                <a:gd name="T43" fmla="*/ 633 h 671"/>
                <a:gd name="T44" fmla="*/ 514 w 566"/>
                <a:gd name="T45" fmla="*/ 30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671">
                  <a:moveTo>
                    <a:pt x="514" y="301"/>
                  </a:moveTo>
                  <a:cubicBezTo>
                    <a:pt x="486" y="258"/>
                    <a:pt x="439" y="236"/>
                    <a:pt x="404" y="200"/>
                  </a:cubicBezTo>
                  <a:cubicBezTo>
                    <a:pt x="397" y="196"/>
                    <a:pt x="391" y="189"/>
                    <a:pt x="388" y="181"/>
                  </a:cubicBezTo>
                  <a:cubicBezTo>
                    <a:pt x="385" y="176"/>
                    <a:pt x="381" y="171"/>
                    <a:pt x="378" y="165"/>
                  </a:cubicBezTo>
                  <a:cubicBezTo>
                    <a:pt x="378" y="164"/>
                    <a:pt x="378" y="164"/>
                    <a:pt x="377" y="163"/>
                  </a:cubicBezTo>
                  <a:cubicBezTo>
                    <a:pt x="377" y="162"/>
                    <a:pt x="376" y="161"/>
                    <a:pt x="376" y="161"/>
                  </a:cubicBezTo>
                  <a:cubicBezTo>
                    <a:pt x="372" y="156"/>
                    <a:pt x="369" y="151"/>
                    <a:pt x="368" y="146"/>
                  </a:cubicBezTo>
                  <a:cubicBezTo>
                    <a:pt x="301" y="102"/>
                    <a:pt x="165" y="16"/>
                    <a:pt x="115" y="9"/>
                  </a:cubicBezTo>
                  <a:cubicBezTo>
                    <a:pt x="47" y="0"/>
                    <a:pt x="0" y="21"/>
                    <a:pt x="0" y="21"/>
                  </a:cubicBezTo>
                  <a:cubicBezTo>
                    <a:pt x="91" y="513"/>
                    <a:pt x="91" y="513"/>
                    <a:pt x="91" y="513"/>
                  </a:cubicBezTo>
                  <a:cubicBezTo>
                    <a:pt x="175" y="542"/>
                    <a:pt x="175" y="542"/>
                    <a:pt x="175" y="542"/>
                  </a:cubicBezTo>
                  <a:cubicBezTo>
                    <a:pt x="169" y="522"/>
                    <a:pt x="166" y="499"/>
                    <a:pt x="161" y="480"/>
                  </a:cubicBezTo>
                  <a:cubicBezTo>
                    <a:pt x="147" y="436"/>
                    <a:pt x="125" y="394"/>
                    <a:pt x="111" y="349"/>
                  </a:cubicBezTo>
                  <a:cubicBezTo>
                    <a:pt x="101" y="315"/>
                    <a:pt x="99" y="281"/>
                    <a:pt x="89" y="247"/>
                  </a:cubicBezTo>
                  <a:cubicBezTo>
                    <a:pt x="75" y="203"/>
                    <a:pt x="17" y="96"/>
                    <a:pt x="65" y="60"/>
                  </a:cubicBezTo>
                  <a:cubicBezTo>
                    <a:pt x="86" y="44"/>
                    <a:pt x="155" y="52"/>
                    <a:pt x="180" y="62"/>
                  </a:cubicBezTo>
                  <a:cubicBezTo>
                    <a:pt x="214" y="76"/>
                    <a:pt x="218" y="114"/>
                    <a:pt x="233" y="142"/>
                  </a:cubicBezTo>
                  <a:cubicBezTo>
                    <a:pt x="250" y="175"/>
                    <a:pt x="266" y="202"/>
                    <a:pt x="248" y="241"/>
                  </a:cubicBezTo>
                  <a:cubicBezTo>
                    <a:pt x="278" y="304"/>
                    <a:pt x="304" y="375"/>
                    <a:pt x="318" y="444"/>
                  </a:cubicBezTo>
                  <a:cubicBezTo>
                    <a:pt x="326" y="484"/>
                    <a:pt x="346" y="552"/>
                    <a:pt x="328" y="594"/>
                  </a:cubicBezTo>
                  <a:cubicBezTo>
                    <a:pt x="472" y="643"/>
                    <a:pt x="472" y="643"/>
                    <a:pt x="472" y="643"/>
                  </a:cubicBezTo>
                  <a:cubicBezTo>
                    <a:pt x="472" y="643"/>
                    <a:pt x="504" y="671"/>
                    <a:pt x="536" y="633"/>
                  </a:cubicBezTo>
                  <a:cubicBezTo>
                    <a:pt x="566" y="528"/>
                    <a:pt x="547" y="379"/>
                    <a:pt x="514" y="3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440"/>
            <p:cNvSpPr/>
            <p:nvPr/>
          </p:nvSpPr>
          <p:spPr bwMode="auto">
            <a:xfrm>
              <a:off x="-311150" y="3081337"/>
              <a:ext cx="2319338" cy="2679700"/>
            </a:xfrm>
            <a:custGeom>
              <a:avLst/>
              <a:gdLst>
                <a:gd name="T0" fmla="*/ 618 w 618"/>
                <a:gd name="T1" fmla="*/ 21 h 714"/>
                <a:gd name="T2" fmla="*/ 503 w 618"/>
                <a:gd name="T3" fmla="*/ 9 h 714"/>
                <a:gd name="T4" fmla="*/ 210 w 618"/>
                <a:gd name="T5" fmla="*/ 171 h 714"/>
                <a:gd name="T6" fmla="*/ 32 w 618"/>
                <a:gd name="T7" fmla="*/ 481 h 714"/>
                <a:gd name="T8" fmla="*/ 146 w 618"/>
                <a:gd name="T9" fmla="*/ 643 h 714"/>
                <a:gd name="T10" fmla="*/ 526 w 618"/>
                <a:gd name="T11" fmla="*/ 513 h 714"/>
                <a:gd name="T12" fmla="*/ 618 w 618"/>
                <a:gd name="T13" fmla="*/ 21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8" h="714">
                  <a:moveTo>
                    <a:pt x="618" y="21"/>
                  </a:moveTo>
                  <a:cubicBezTo>
                    <a:pt x="618" y="21"/>
                    <a:pt x="570" y="0"/>
                    <a:pt x="503" y="9"/>
                  </a:cubicBezTo>
                  <a:cubicBezTo>
                    <a:pt x="435" y="18"/>
                    <a:pt x="210" y="171"/>
                    <a:pt x="210" y="171"/>
                  </a:cubicBezTo>
                  <a:cubicBezTo>
                    <a:pt x="210" y="171"/>
                    <a:pt x="0" y="248"/>
                    <a:pt x="32" y="481"/>
                  </a:cubicBezTo>
                  <a:cubicBezTo>
                    <a:pt x="64" y="714"/>
                    <a:pt x="146" y="643"/>
                    <a:pt x="146" y="643"/>
                  </a:cubicBezTo>
                  <a:cubicBezTo>
                    <a:pt x="526" y="513"/>
                    <a:pt x="526" y="513"/>
                    <a:pt x="526" y="513"/>
                  </a:cubicBezTo>
                  <a:lnTo>
                    <a:pt x="618" y="2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441"/>
            <p:cNvSpPr/>
            <p:nvPr/>
          </p:nvSpPr>
          <p:spPr bwMode="auto">
            <a:xfrm>
              <a:off x="-119063" y="3081337"/>
              <a:ext cx="2127250" cy="2519363"/>
            </a:xfrm>
            <a:custGeom>
              <a:avLst/>
              <a:gdLst>
                <a:gd name="T0" fmla="*/ 52 w 567"/>
                <a:gd name="T1" fmla="*/ 301 h 671"/>
                <a:gd name="T2" fmla="*/ 162 w 567"/>
                <a:gd name="T3" fmla="*/ 200 h 671"/>
                <a:gd name="T4" fmla="*/ 178 w 567"/>
                <a:gd name="T5" fmla="*/ 181 h 671"/>
                <a:gd name="T6" fmla="*/ 188 w 567"/>
                <a:gd name="T7" fmla="*/ 165 h 671"/>
                <a:gd name="T8" fmla="*/ 189 w 567"/>
                <a:gd name="T9" fmla="*/ 163 h 671"/>
                <a:gd name="T10" fmla="*/ 191 w 567"/>
                <a:gd name="T11" fmla="*/ 161 h 671"/>
                <a:gd name="T12" fmla="*/ 198 w 567"/>
                <a:gd name="T13" fmla="*/ 146 h 671"/>
                <a:gd name="T14" fmla="*/ 452 w 567"/>
                <a:gd name="T15" fmla="*/ 9 h 671"/>
                <a:gd name="T16" fmla="*/ 567 w 567"/>
                <a:gd name="T17" fmla="*/ 21 h 671"/>
                <a:gd name="T18" fmla="*/ 475 w 567"/>
                <a:gd name="T19" fmla="*/ 513 h 671"/>
                <a:gd name="T20" fmla="*/ 391 w 567"/>
                <a:gd name="T21" fmla="*/ 542 h 671"/>
                <a:gd name="T22" fmla="*/ 406 w 567"/>
                <a:gd name="T23" fmla="*/ 480 h 671"/>
                <a:gd name="T24" fmla="*/ 455 w 567"/>
                <a:gd name="T25" fmla="*/ 349 h 671"/>
                <a:gd name="T26" fmla="*/ 477 w 567"/>
                <a:gd name="T27" fmla="*/ 247 h 671"/>
                <a:gd name="T28" fmla="*/ 501 w 567"/>
                <a:gd name="T29" fmla="*/ 60 h 671"/>
                <a:gd name="T30" fmla="*/ 386 w 567"/>
                <a:gd name="T31" fmla="*/ 62 h 671"/>
                <a:gd name="T32" fmla="*/ 334 w 567"/>
                <a:gd name="T33" fmla="*/ 142 h 671"/>
                <a:gd name="T34" fmla="*/ 318 w 567"/>
                <a:gd name="T35" fmla="*/ 241 h 671"/>
                <a:gd name="T36" fmla="*/ 248 w 567"/>
                <a:gd name="T37" fmla="*/ 444 h 671"/>
                <a:gd name="T38" fmla="*/ 238 w 567"/>
                <a:gd name="T39" fmla="*/ 594 h 671"/>
                <a:gd name="T40" fmla="*/ 95 w 567"/>
                <a:gd name="T41" fmla="*/ 643 h 671"/>
                <a:gd name="T42" fmla="*/ 30 w 567"/>
                <a:gd name="T43" fmla="*/ 633 h 671"/>
                <a:gd name="T44" fmla="*/ 52 w 567"/>
                <a:gd name="T45" fmla="*/ 30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7" h="671">
                  <a:moveTo>
                    <a:pt x="52" y="301"/>
                  </a:moveTo>
                  <a:cubicBezTo>
                    <a:pt x="80" y="258"/>
                    <a:pt x="127" y="236"/>
                    <a:pt x="162" y="200"/>
                  </a:cubicBezTo>
                  <a:cubicBezTo>
                    <a:pt x="169" y="196"/>
                    <a:pt x="175" y="189"/>
                    <a:pt x="178" y="181"/>
                  </a:cubicBezTo>
                  <a:cubicBezTo>
                    <a:pt x="182" y="176"/>
                    <a:pt x="185" y="171"/>
                    <a:pt x="188" y="165"/>
                  </a:cubicBezTo>
                  <a:cubicBezTo>
                    <a:pt x="188" y="164"/>
                    <a:pt x="189" y="164"/>
                    <a:pt x="189" y="163"/>
                  </a:cubicBezTo>
                  <a:cubicBezTo>
                    <a:pt x="189" y="162"/>
                    <a:pt x="190" y="161"/>
                    <a:pt x="191" y="161"/>
                  </a:cubicBezTo>
                  <a:cubicBezTo>
                    <a:pt x="195" y="156"/>
                    <a:pt x="197" y="151"/>
                    <a:pt x="198" y="146"/>
                  </a:cubicBezTo>
                  <a:cubicBezTo>
                    <a:pt x="265" y="102"/>
                    <a:pt x="401" y="16"/>
                    <a:pt x="452" y="9"/>
                  </a:cubicBezTo>
                  <a:cubicBezTo>
                    <a:pt x="519" y="0"/>
                    <a:pt x="567" y="21"/>
                    <a:pt x="567" y="21"/>
                  </a:cubicBezTo>
                  <a:cubicBezTo>
                    <a:pt x="475" y="513"/>
                    <a:pt x="475" y="513"/>
                    <a:pt x="475" y="513"/>
                  </a:cubicBezTo>
                  <a:cubicBezTo>
                    <a:pt x="391" y="542"/>
                    <a:pt x="391" y="542"/>
                    <a:pt x="391" y="542"/>
                  </a:cubicBezTo>
                  <a:cubicBezTo>
                    <a:pt x="397" y="522"/>
                    <a:pt x="400" y="499"/>
                    <a:pt x="406" y="480"/>
                  </a:cubicBezTo>
                  <a:cubicBezTo>
                    <a:pt x="420" y="436"/>
                    <a:pt x="441" y="394"/>
                    <a:pt x="455" y="349"/>
                  </a:cubicBezTo>
                  <a:cubicBezTo>
                    <a:pt x="465" y="315"/>
                    <a:pt x="467" y="281"/>
                    <a:pt x="477" y="247"/>
                  </a:cubicBezTo>
                  <a:cubicBezTo>
                    <a:pt x="491" y="203"/>
                    <a:pt x="550" y="96"/>
                    <a:pt x="501" y="60"/>
                  </a:cubicBezTo>
                  <a:cubicBezTo>
                    <a:pt x="480" y="44"/>
                    <a:pt x="412" y="52"/>
                    <a:pt x="386" y="62"/>
                  </a:cubicBezTo>
                  <a:cubicBezTo>
                    <a:pt x="352" y="76"/>
                    <a:pt x="349" y="114"/>
                    <a:pt x="334" y="142"/>
                  </a:cubicBezTo>
                  <a:cubicBezTo>
                    <a:pt x="316" y="175"/>
                    <a:pt x="300" y="202"/>
                    <a:pt x="318" y="241"/>
                  </a:cubicBezTo>
                  <a:cubicBezTo>
                    <a:pt x="288" y="304"/>
                    <a:pt x="262" y="375"/>
                    <a:pt x="248" y="444"/>
                  </a:cubicBezTo>
                  <a:cubicBezTo>
                    <a:pt x="240" y="484"/>
                    <a:pt x="221" y="552"/>
                    <a:pt x="238" y="594"/>
                  </a:cubicBezTo>
                  <a:cubicBezTo>
                    <a:pt x="95" y="643"/>
                    <a:pt x="95" y="643"/>
                    <a:pt x="95" y="643"/>
                  </a:cubicBezTo>
                  <a:cubicBezTo>
                    <a:pt x="95" y="643"/>
                    <a:pt x="62" y="671"/>
                    <a:pt x="30" y="633"/>
                  </a:cubicBezTo>
                  <a:cubicBezTo>
                    <a:pt x="0" y="528"/>
                    <a:pt x="19" y="379"/>
                    <a:pt x="52" y="3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442"/>
            <p:cNvSpPr/>
            <p:nvPr/>
          </p:nvSpPr>
          <p:spPr bwMode="auto">
            <a:xfrm>
              <a:off x="1531938" y="5918200"/>
              <a:ext cx="2052638" cy="3933825"/>
            </a:xfrm>
            <a:custGeom>
              <a:avLst/>
              <a:gdLst>
                <a:gd name="T0" fmla="*/ 27 w 547"/>
                <a:gd name="T1" fmla="*/ 1 h 1048"/>
                <a:gd name="T2" fmla="*/ 147 w 547"/>
                <a:gd name="T3" fmla="*/ 287 h 1048"/>
                <a:gd name="T4" fmla="*/ 140 w 547"/>
                <a:gd name="T5" fmla="*/ 1003 h 1048"/>
                <a:gd name="T6" fmla="*/ 253 w 547"/>
                <a:gd name="T7" fmla="*/ 1048 h 1048"/>
                <a:gd name="T8" fmla="*/ 249 w 547"/>
                <a:gd name="T9" fmla="*/ 316 h 1048"/>
                <a:gd name="T10" fmla="*/ 321 w 547"/>
                <a:gd name="T11" fmla="*/ 312 h 1048"/>
                <a:gd name="T12" fmla="*/ 372 w 547"/>
                <a:gd name="T13" fmla="*/ 1025 h 1048"/>
                <a:gd name="T14" fmla="*/ 452 w 547"/>
                <a:gd name="T15" fmla="*/ 964 h 1048"/>
                <a:gd name="T16" fmla="*/ 504 w 547"/>
                <a:gd name="T17" fmla="*/ 913 h 1048"/>
                <a:gd name="T18" fmla="*/ 419 w 547"/>
                <a:gd name="T19" fmla="*/ 298 h 1048"/>
                <a:gd name="T20" fmla="*/ 504 w 547"/>
                <a:gd name="T21" fmla="*/ 0 h 1048"/>
                <a:gd name="T22" fmla="*/ 27 w 547"/>
                <a:gd name="T23" fmla="*/ 1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7" h="1048">
                  <a:moveTo>
                    <a:pt x="27" y="1"/>
                  </a:moveTo>
                  <a:cubicBezTo>
                    <a:pt x="27" y="1"/>
                    <a:pt x="0" y="258"/>
                    <a:pt x="147" y="287"/>
                  </a:cubicBezTo>
                  <a:cubicBezTo>
                    <a:pt x="140" y="1003"/>
                    <a:pt x="140" y="1003"/>
                    <a:pt x="140" y="1003"/>
                  </a:cubicBezTo>
                  <a:cubicBezTo>
                    <a:pt x="253" y="1048"/>
                    <a:pt x="253" y="1048"/>
                    <a:pt x="253" y="1048"/>
                  </a:cubicBezTo>
                  <a:cubicBezTo>
                    <a:pt x="249" y="316"/>
                    <a:pt x="249" y="316"/>
                    <a:pt x="249" y="316"/>
                  </a:cubicBezTo>
                  <a:cubicBezTo>
                    <a:pt x="249" y="316"/>
                    <a:pt x="299" y="325"/>
                    <a:pt x="321" y="312"/>
                  </a:cubicBezTo>
                  <a:cubicBezTo>
                    <a:pt x="372" y="1025"/>
                    <a:pt x="372" y="1025"/>
                    <a:pt x="372" y="1025"/>
                  </a:cubicBezTo>
                  <a:cubicBezTo>
                    <a:pt x="452" y="964"/>
                    <a:pt x="452" y="964"/>
                    <a:pt x="452" y="964"/>
                  </a:cubicBezTo>
                  <a:cubicBezTo>
                    <a:pt x="504" y="913"/>
                    <a:pt x="504" y="913"/>
                    <a:pt x="504" y="913"/>
                  </a:cubicBezTo>
                  <a:cubicBezTo>
                    <a:pt x="419" y="298"/>
                    <a:pt x="419" y="298"/>
                    <a:pt x="419" y="298"/>
                  </a:cubicBezTo>
                  <a:cubicBezTo>
                    <a:pt x="419" y="298"/>
                    <a:pt x="547" y="224"/>
                    <a:pt x="504" y="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443"/>
            <p:cNvSpPr/>
            <p:nvPr/>
          </p:nvSpPr>
          <p:spPr bwMode="auto">
            <a:xfrm>
              <a:off x="1663700" y="5926138"/>
              <a:ext cx="1920875" cy="3925888"/>
            </a:xfrm>
            <a:custGeom>
              <a:avLst/>
              <a:gdLst>
                <a:gd name="T0" fmla="*/ 339 w 512"/>
                <a:gd name="T1" fmla="*/ 368 h 1046"/>
                <a:gd name="T2" fmla="*/ 385 w 512"/>
                <a:gd name="T3" fmla="*/ 314 h 1046"/>
                <a:gd name="T4" fmla="*/ 384 w 512"/>
                <a:gd name="T5" fmla="*/ 296 h 1046"/>
                <a:gd name="T6" fmla="*/ 470 w 512"/>
                <a:gd name="T7" fmla="*/ 0 h 1046"/>
                <a:gd name="T8" fmla="*/ 470 w 512"/>
                <a:gd name="T9" fmla="*/ 13 h 1046"/>
                <a:gd name="T10" fmla="*/ 215 w 512"/>
                <a:gd name="T11" fmla="*/ 264 h 1046"/>
                <a:gd name="T12" fmla="*/ 22 w 512"/>
                <a:gd name="T13" fmla="*/ 170 h 1046"/>
                <a:gd name="T14" fmla="*/ 0 w 512"/>
                <a:gd name="T15" fmla="*/ 148 h 1046"/>
                <a:gd name="T16" fmla="*/ 112 w 512"/>
                <a:gd name="T17" fmla="*/ 285 h 1046"/>
                <a:gd name="T18" fmla="*/ 111 w 512"/>
                <a:gd name="T19" fmla="*/ 308 h 1046"/>
                <a:gd name="T20" fmla="*/ 156 w 512"/>
                <a:gd name="T21" fmla="*/ 352 h 1046"/>
                <a:gd name="T22" fmla="*/ 160 w 512"/>
                <a:gd name="T23" fmla="*/ 373 h 1046"/>
                <a:gd name="T24" fmla="*/ 165 w 512"/>
                <a:gd name="T25" fmla="*/ 396 h 1046"/>
                <a:gd name="T26" fmla="*/ 162 w 512"/>
                <a:gd name="T27" fmla="*/ 1024 h 1046"/>
                <a:gd name="T28" fmla="*/ 218 w 512"/>
                <a:gd name="T29" fmla="*/ 1046 h 1046"/>
                <a:gd name="T30" fmla="*/ 214 w 512"/>
                <a:gd name="T31" fmla="*/ 314 h 1046"/>
                <a:gd name="T32" fmla="*/ 286 w 512"/>
                <a:gd name="T33" fmla="*/ 310 h 1046"/>
                <a:gd name="T34" fmla="*/ 337 w 512"/>
                <a:gd name="T35" fmla="*/ 1023 h 1046"/>
                <a:gd name="T36" fmla="*/ 406 w 512"/>
                <a:gd name="T37" fmla="*/ 970 h 1046"/>
                <a:gd name="T38" fmla="*/ 399 w 512"/>
                <a:gd name="T39" fmla="*/ 945 h 1046"/>
                <a:gd name="T40" fmla="*/ 339 w 512"/>
                <a:gd name="T41" fmla="*/ 368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2" h="1046">
                  <a:moveTo>
                    <a:pt x="339" y="368"/>
                  </a:moveTo>
                  <a:cubicBezTo>
                    <a:pt x="341" y="337"/>
                    <a:pt x="362" y="319"/>
                    <a:pt x="385" y="314"/>
                  </a:cubicBezTo>
                  <a:cubicBezTo>
                    <a:pt x="384" y="296"/>
                    <a:pt x="384" y="296"/>
                    <a:pt x="384" y="296"/>
                  </a:cubicBezTo>
                  <a:cubicBezTo>
                    <a:pt x="384" y="296"/>
                    <a:pt x="512" y="222"/>
                    <a:pt x="470" y="0"/>
                  </a:cubicBezTo>
                  <a:cubicBezTo>
                    <a:pt x="470" y="4"/>
                    <a:pt x="470" y="8"/>
                    <a:pt x="470" y="13"/>
                  </a:cubicBezTo>
                  <a:cubicBezTo>
                    <a:pt x="469" y="151"/>
                    <a:pt x="353" y="265"/>
                    <a:pt x="215" y="264"/>
                  </a:cubicBezTo>
                  <a:cubicBezTo>
                    <a:pt x="138" y="263"/>
                    <a:pt x="68" y="226"/>
                    <a:pt x="22" y="170"/>
                  </a:cubicBezTo>
                  <a:cubicBezTo>
                    <a:pt x="14" y="163"/>
                    <a:pt x="7" y="156"/>
                    <a:pt x="0" y="148"/>
                  </a:cubicBezTo>
                  <a:cubicBezTo>
                    <a:pt x="14" y="210"/>
                    <a:pt x="45" y="271"/>
                    <a:pt x="112" y="285"/>
                  </a:cubicBezTo>
                  <a:cubicBezTo>
                    <a:pt x="111" y="308"/>
                    <a:pt x="111" y="308"/>
                    <a:pt x="111" y="308"/>
                  </a:cubicBezTo>
                  <a:cubicBezTo>
                    <a:pt x="135" y="310"/>
                    <a:pt x="155" y="325"/>
                    <a:pt x="156" y="352"/>
                  </a:cubicBezTo>
                  <a:cubicBezTo>
                    <a:pt x="159" y="359"/>
                    <a:pt x="160" y="366"/>
                    <a:pt x="160" y="373"/>
                  </a:cubicBezTo>
                  <a:cubicBezTo>
                    <a:pt x="163" y="379"/>
                    <a:pt x="165" y="387"/>
                    <a:pt x="165" y="396"/>
                  </a:cubicBezTo>
                  <a:cubicBezTo>
                    <a:pt x="163" y="605"/>
                    <a:pt x="163" y="814"/>
                    <a:pt x="162" y="1024"/>
                  </a:cubicBezTo>
                  <a:cubicBezTo>
                    <a:pt x="218" y="1046"/>
                    <a:pt x="218" y="1046"/>
                    <a:pt x="218" y="1046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14" y="314"/>
                    <a:pt x="264" y="323"/>
                    <a:pt x="286" y="310"/>
                  </a:cubicBezTo>
                  <a:cubicBezTo>
                    <a:pt x="337" y="1023"/>
                    <a:pt x="337" y="1023"/>
                    <a:pt x="337" y="1023"/>
                  </a:cubicBezTo>
                  <a:cubicBezTo>
                    <a:pt x="406" y="970"/>
                    <a:pt x="406" y="970"/>
                    <a:pt x="406" y="970"/>
                  </a:cubicBezTo>
                  <a:cubicBezTo>
                    <a:pt x="402" y="963"/>
                    <a:pt x="400" y="955"/>
                    <a:pt x="399" y="945"/>
                  </a:cubicBezTo>
                  <a:cubicBezTo>
                    <a:pt x="389" y="751"/>
                    <a:pt x="330" y="563"/>
                    <a:pt x="339" y="368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444"/>
            <p:cNvSpPr/>
            <p:nvPr/>
          </p:nvSpPr>
          <p:spPr bwMode="auto">
            <a:xfrm>
              <a:off x="1628775" y="5708650"/>
              <a:ext cx="1801813" cy="511175"/>
            </a:xfrm>
            <a:custGeom>
              <a:avLst/>
              <a:gdLst>
                <a:gd name="T0" fmla="*/ 1 w 480"/>
                <a:gd name="T1" fmla="*/ 45 h 136"/>
                <a:gd name="T2" fmla="*/ 0 w 480"/>
                <a:gd name="T3" fmla="*/ 76 h 136"/>
                <a:gd name="T4" fmla="*/ 161 w 480"/>
                <a:gd name="T5" fmla="*/ 72 h 136"/>
                <a:gd name="T6" fmla="*/ 244 w 480"/>
                <a:gd name="T7" fmla="*/ 136 h 136"/>
                <a:gd name="T8" fmla="*/ 315 w 480"/>
                <a:gd name="T9" fmla="*/ 72 h 136"/>
                <a:gd name="T10" fmla="*/ 480 w 480"/>
                <a:gd name="T11" fmla="*/ 67 h 136"/>
                <a:gd name="T12" fmla="*/ 477 w 480"/>
                <a:gd name="T13" fmla="*/ 44 h 136"/>
                <a:gd name="T14" fmla="*/ 1 w 480"/>
                <a:gd name="T15" fmla="*/ 4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136">
                  <a:moveTo>
                    <a:pt x="1" y="4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79" y="67"/>
                    <a:pt x="161" y="72"/>
                  </a:cubicBezTo>
                  <a:cubicBezTo>
                    <a:pt x="192" y="74"/>
                    <a:pt x="210" y="135"/>
                    <a:pt x="244" y="136"/>
                  </a:cubicBezTo>
                  <a:cubicBezTo>
                    <a:pt x="279" y="136"/>
                    <a:pt x="283" y="73"/>
                    <a:pt x="315" y="72"/>
                  </a:cubicBezTo>
                  <a:cubicBezTo>
                    <a:pt x="373" y="69"/>
                    <a:pt x="453" y="81"/>
                    <a:pt x="480" y="67"/>
                  </a:cubicBezTo>
                  <a:cubicBezTo>
                    <a:pt x="477" y="44"/>
                    <a:pt x="477" y="44"/>
                    <a:pt x="477" y="44"/>
                  </a:cubicBezTo>
                  <a:cubicBezTo>
                    <a:pt x="477" y="44"/>
                    <a:pt x="208" y="0"/>
                    <a:pt x="1" y="45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445"/>
            <p:cNvSpPr/>
            <p:nvPr/>
          </p:nvSpPr>
          <p:spPr bwMode="auto">
            <a:xfrm>
              <a:off x="1422400" y="3074987"/>
              <a:ext cx="2147888" cy="2847975"/>
            </a:xfrm>
            <a:custGeom>
              <a:avLst/>
              <a:gdLst>
                <a:gd name="T0" fmla="*/ 61 w 572"/>
                <a:gd name="T1" fmla="*/ 38 h 759"/>
                <a:gd name="T2" fmla="*/ 429 w 572"/>
                <a:gd name="T3" fmla="*/ 9 h 759"/>
                <a:gd name="T4" fmla="*/ 476 w 572"/>
                <a:gd name="T5" fmla="*/ 63 h 759"/>
                <a:gd name="T6" fmla="*/ 542 w 572"/>
                <a:gd name="T7" fmla="*/ 528 h 759"/>
                <a:gd name="T8" fmla="*/ 533 w 572"/>
                <a:gd name="T9" fmla="*/ 758 h 759"/>
                <a:gd name="T10" fmla="*/ 56 w 572"/>
                <a:gd name="T11" fmla="*/ 759 h 759"/>
                <a:gd name="T12" fmla="*/ 61 w 572"/>
                <a:gd name="T13" fmla="*/ 38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2" h="759">
                  <a:moveTo>
                    <a:pt x="61" y="38"/>
                  </a:moveTo>
                  <a:cubicBezTo>
                    <a:pt x="61" y="38"/>
                    <a:pt x="142" y="0"/>
                    <a:pt x="429" y="9"/>
                  </a:cubicBezTo>
                  <a:cubicBezTo>
                    <a:pt x="429" y="9"/>
                    <a:pt x="466" y="19"/>
                    <a:pt x="476" y="63"/>
                  </a:cubicBezTo>
                  <a:cubicBezTo>
                    <a:pt x="483" y="89"/>
                    <a:pt x="494" y="314"/>
                    <a:pt x="542" y="528"/>
                  </a:cubicBezTo>
                  <a:cubicBezTo>
                    <a:pt x="572" y="663"/>
                    <a:pt x="533" y="758"/>
                    <a:pt x="533" y="758"/>
                  </a:cubicBezTo>
                  <a:cubicBezTo>
                    <a:pt x="56" y="759"/>
                    <a:pt x="56" y="759"/>
                    <a:pt x="56" y="759"/>
                  </a:cubicBezTo>
                  <a:cubicBezTo>
                    <a:pt x="56" y="759"/>
                    <a:pt x="0" y="114"/>
                    <a:pt x="61" y="3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46"/>
            <p:cNvSpPr/>
            <p:nvPr/>
          </p:nvSpPr>
          <p:spPr bwMode="auto">
            <a:xfrm>
              <a:off x="2874963" y="3103562"/>
              <a:ext cx="615950" cy="2159000"/>
            </a:xfrm>
            <a:custGeom>
              <a:avLst/>
              <a:gdLst>
                <a:gd name="T0" fmla="*/ 155 w 164"/>
                <a:gd name="T1" fmla="*/ 520 h 575"/>
                <a:gd name="T2" fmla="*/ 92 w 164"/>
                <a:gd name="T3" fmla="*/ 54 h 575"/>
                <a:gd name="T4" fmla="*/ 42 w 164"/>
                <a:gd name="T5" fmla="*/ 1 h 575"/>
                <a:gd name="T6" fmla="*/ 0 w 164"/>
                <a:gd name="T7" fmla="*/ 0 h 575"/>
                <a:gd name="T8" fmla="*/ 9 w 164"/>
                <a:gd name="T9" fmla="*/ 51 h 575"/>
                <a:gd name="T10" fmla="*/ 50 w 164"/>
                <a:gd name="T11" fmla="*/ 77 h 575"/>
                <a:gd name="T12" fmla="*/ 69 w 164"/>
                <a:gd name="T13" fmla="*/ 126 h 575"/>
                <a:gd name="T14" fmla="*/ 80 w 164"/>
                <a:gd name="T15" fmla="*/ 235 h 575"/>
                <a:gd name="T16" fmla="*/ 145 w 164"/>
                <a:gd name="T17" fmla="*/ 521 h 575"/>
                <a:gd name="T18" fmla="*/ 164 w 164"/>
                <a:gd name="T19" fmla="*/ 575 h 575"/>
                <a:gd name="T20" fmla="*/ 155 w 164"/>
                <a:gd name="T21" fmla="*/ 52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575">
                  <a:moveTo>
                    <a:pt x="155" y="520"/>
                  </a:moveTo>
                  <a:cubicBezTo>
                    <a:pt x="107" y="306"/>
                    <a:pt x="99" y="80"/>
                    <a:pt x="92" y="54"/>
                  </a:cubicBezTo>
                  <a:cubicBezTo>
                    <a:pt x="82" y="10"/>
                    <a:pt x="42" y="1"/>
                    <a:pt x="42" y="1"/>
                  </a:cubicBezTo>
                  <a:cubicBezTo>
                    <a:pt x="28" y="0"/>
                    <a:pt x="14" y="0"/>
                    <a:pt x="0" y="0"/>
                  </a:cubicBezTo>
                  <a:cubicBezTo>
                    <a:pt x="4" y="17"/>
                    <a:pt x="6" y="34"/>
                    <a:pt x="9" y="51"/>
                  </a:cubicBezTo>
                  <a:cubicBezTo>
                    <a:pt x="9" y="47"/>
                    <a:pt x="47" y="72"/>
                    <a:pt x="50" y="77"/>
                  </a:cubicBezTo>
                  <a:cubicBezTo>
                    <a:pt x="61" y="91"/>
                    <a:pt x="66" y="109"/>
                    <a:pt x="69" y="126"/>
                  </a:cubicBezTo>
                  <a:cubicBezTo>
                    <a:pt x="76" y="162"/>
                    <a:pt x="73" y="199"/>
                    <a:pt x="80" y="235"/>
                  </a:cubicBezTo>
                  <a:cubicBezTo>
                    <a:pt x="101" y="334"/>
                    <a:pt x="111" y="426"/>
                    <a:pt x="145" y="521"/>
                  </a:cubicBezTo>
                  <a:cubicBezTo>
                    <a:pt x="152" y="539"/>
                    <a:pt x="158" y="557"/>
                    <a:pt x="164" y="575"/>
                  </a:cubicBezTo>
                  <a:cubicBezTo>
                    <a:pt x="162" y="558"/>
                    <a:pt x="159" y="539"/>
                    <a:pt x="155" y="52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47"/>
            <p:cNvSpPr/>
            <p:nvPr/>
          </p:nvSpPr>
          <p:spPr bwMode="auto">
            <a:xfrm>
              <a:off x="660400" y="9059863"/>
              <a:ext cx="1933575" cy="984250"/>
            </a:xfrm>
            <a:custGeom>
              <a:avLst/>
              <a:gdLst>
                <a:gd name="T0" fmla="*/ 54 w 515"/>
                <a:gd name="T1" fmla="*/ 259 h 262"/>
                <a:gd name="T2" fmla="*/ 494 w 515"/>
                <a:gd name="T3" fmla="*/ 228 h 262"/>
                <a:gd name="T4" fmla="*/ 257 w 515"/>
                <a:gd name="T5" fmla="*/ 6 h 262"/>
                <a:gd name="T6" fmla="*/ 54 w 515"/>
                <a:gd name="T7" fmla="*/ 25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" h="262">
                  <a:moveTo>
                    <a:pt x="54" y="259"/>
                  </a:moveTo>
                  <a:cubicBezTo>
                    <a:pt x="54" y="259"/>
                    <a:pt x="387" y="262"/>
                    <a:pt x="494" y="228"/>
                  </a:cubicBezTo>
                  <a:cubicBezTo>
                    <a:pt x="494" y="228"/>
                    <a:pt x="515" y="11"/>
                    <a:pt x="257" y="6"/>
                  </a:cubicBezTo>
                  <a:cubicBezTo>
                    <a:pt x="0" y="0"/>
                    <a:pt x="9" y="243"/>
                    <a:pt x="54" y="259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48"/>
            <p:cNvSpPr/>
            <p:nvPr/>
          </p:nvSpPr>
          <p:spPr bwMode="auto">
            <a:xfrm>
              <a:off x="811213" y="9070975"/>
              <a:ext cx="1531938" cy="844550"/>
            </a:xfrm>
            <a:custGeom>
              <a:avLst/>
              <a:gdLst>
                <a:gd name="T0" fmla="*/ 408 w 408"/>
                <a:gd name="T1" fmla="*/ 78 h 225"/>
                <a:gd name="T2" fmla="*/ 217 w 408"/>
                <a:gd name="T3" fmla="*/ 3 h 225"/>
                <a:gd name="T4" fmla="*/ 0 w 408"/>
                <a:gd name="T5" fmla="*/ 128 h 225"/>
                <a:gd name="T6" fmla="*/ 408 w 408"/>
                <a:gd name="T7" fmla="*/ 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225">
                  <a:moveTo>
                    <a:pt x="408" y="78"/>
                  </a:moveTo>
                  <a:cubicBezTo>
                    <a:pt x="374" y="38"/>
                    <a:pt x="316" y="5"/>
                    <a:pt x="217" y="3"/>
                  </a:cubicBezTo>
                  <a:cubicBezTo>
                    <a:pt x="84" y="0"/>
                    <a:pt x="22" y="64"/>
                    <a:pt x="0" y="128"/>
                  </a:cubicBezTo>
                  <a:cubicBezTo>
                    <a:pt x="72" y="225"/>
                    <a:pt x="375" y="209"/>
                    <a:pt x="408" y="7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49"/>
            <p:cNvSpPr/>
            <p:nvPr/>
          </p:nvSpPr>
          <p:spPr bwMode="auto">
            <a:xfrm>
              <a:off x="1149350" y="9255125"/>
              <a:ext cx="254000" cy="134938"/>
            </a:xfrm>
            <a:custGeom>
              <a:avLst/>
              <a:gdLst>
                <a:gd name="T0" fmla="*/ 68 w 68"/>
                <a:gd name="T1" fmla="*/ 19 h 36"/>
                <a:gd name="T2" fmla="*/ 34 w 68"/>
                <a:gd name="T3" fmla="*/ 36 h 36"/>
                <a:gd name="T4" fmla="*/ 0 w 68"/>
                <a:gd name="T5" fmla="*/ 18 h 36"/>
                <a:gd name="T6" fmla="*/ 34 w 68"/>
                <a:gd name="T7" fmla="*/ 0 h 36"/>
                <a:gd name="T8" fmla="*/ 68 w 68"/>
                <a:gd name="T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6">
                  <a:moveTo>
                    <a:pt x="68" y="19"/>
                  </a:moveTo>
                  <a:cubicBezTo>
                    <a:pt x="68" y="28"/>
                    <a:pt x="52" y="36"/>
                    <a:pt x="34" y="36"/>
                  </a:cubicBezTo>
                  <a:cubicBezTo>
                    <a:pt x="15" y="36"/>
                    <a:pt x="0" y="28"/>
                    <a:pt x="0" y="18"/>
                  </a:cubicBezTo>
                  <a:cubicBezTo>
                    <a:pt x="0" y="8"/>
                    <a:pt x="15" y="0"/>
                    <a:pt x="34" y="0"/>
                  </a:cubicBezTo>
                  <a:cubicBezTo>
                    <a:pt x="53" y="1"/>
                    <a:pt x="68" y="9"/>
                    <a:pt x="68" y="1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450"/>
            <p:cNvSpPr/>
            <p:nvPr/>
          </p:nvSpPr>
          <p:spPr bwMode="auto">
            <a:xfrm>
              <a:off x="2816225" y="9059863"/>
              <a:ext cx="1931988" cy="984250"/>
            </a:xfrm>
            <a:custGeom>
              <a:avLst/>
              <a:gdLst>
                <a:gd name="T0" fmla="*/ 461 w 515"/>
                <a:gd name="T1" fmla="*/ 259 h 262"/>
                <a:gd name="T2" fmla="*/ 21 w 515"/>
                <a:gd name="T3" fmla="*/ 228 h 262"/>
                <a:gd name="T4" fmla="*/ 258 w 515"/>
                <a:gd name="T5" fmla="*/ 6 h 262"/>
                <a:gd name="T6" fmla="*/ 461 w 515"/>
                <a:gd name="T7" fmla="*/ 25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" h="262">
                  <a:moveTo>
                    <a:pt x="461" y="259"/>
                  </a:moveTo>
                  <a:cubicBezTo>
                    <a:pt x="461" y="259"/>
                    <a:pt x="127" y="262"/>
                    <a:pt x="21" y="228"/>
                  </a:cubicBezTo>
                  <a:cubicBezTo>
                    <a:pt x="21" y="228"/>
                    <a:pt x="0" y="11"/>
                    <a:pt x="258" y="6"/>
                  </a:cubicBezTo>
                  <a:cubicBezTo>
                    <a:pt x="515" y="0"/>
                    <a:pt x="506" y="243"/>
                    <a:pt x="461" y="259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451"/>
            <p:cNvSpPr/>
            <p:nvPr/>
          </p:nvSpPr>
          <p:spPr bwMode="auto">
            <a:xfrm>
              <a:off x="3067050" y="9070975"/>
              <a:ext cx="1531938" cy="844550"/>
            </a:xfrm>
            <a:custGeom>
              <a:avLst/>
              <a:gdLst>
                <a:gd name="T0" fmla="*/ 0 w 408"/>
                <a:gd name="T1" fmla="*/ 78 h 225"/>
                <a:gd name="T2" fmla="*/ 191 w 408"/>
                <a:gd name="T3" fmla="*/ 3 h 225"/>
                <a:gd name="T4" fmla="*/ 408 w 408"/>
                <a:gd name="T5" fmla="*/ 128 h 225"/>
                <a:gd name="T6" fmla="*/ 0 w 408"/>
                <a:gd name="T7" fmla="*/ 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225">
                  <a:moveTo>
                    <a:pt x="0" y="78"/>
                  </a:moveTo>
                  <a:cubicBezTo>
                    <a:pt x="34" y="38"/>
                    <a:pt x="92" y="5"/>
                    <a:pt x="191" y="3"/>
                  </a:cubicBezTo>
                  <a:cubicBezTo>
                    <a:pt x="324" y="0"/>
                    <a:pt x="386" y="64"/>
                    <a:pt x="408" y="128"/>
                  </a:cubicBezTo>
                  <a:cubicBezTo>
                    <a:pt x="336" y="225"/>
                    <a:pt x="33" y="209"/>
                    <a:pt x="0" y="7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452"/>
            <p:cNvSpPr/>
            <p:nvPr/>
          </p:nvSpPr>
          <p:spPr bwMode="auto">
            <a:xfrm>
              <a:off x="4005263" y="9255125"/>
              <a:ext cx="255588" cy="134938"/>
            </a:xfrm>
            <a:custGeom>
              <a:avLst/>
              <a:gdLst>
                <a:gd name="T0" fmla="*/ 0 w 68"/>
                <a:gd name="T1" fmla="*/ 19 h 36"/>
                <a:gd name="T2" fmla="*/ 34 w 68"/>
                <a:gd name="T3" fmla="*/ 36 h 36"/>
                <a:gd name="T4" fmla="*/ 68 w 68"/>
                <a:gd name="T5" fmla="*/ 18 h 36"/>
                <a:gd name="T6" fmla="*/ 34 w 68"/>
                <a:gd name="T7" fmla="*/ 0 h 36"/>
                <a:gd name="T8" fmla="*/ 0 w 68"/>
                <a:gd name="T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6">
                  <a:moveTo>
                    <a:pt x="0" y="19"/>
                  </a:moveTo>
                  <a:cubicBezTo>
                    <a:pt x="0" y="28"/>
                    <a:pt x="16" y="36"/>
                    <a:pt x="34" y="36"/>
                  </a:cubicBezTo>
                  <a:cubicBezTo>
                    <a:pt x="53" y="36"/>
                    <a:pt x="68" y="28"/>
                    <a:pt x="68" y="18"/>
                  </a:cubicBezTo>
                  <a:cubicBezTo>
                    <a:pt x="68" y="8"/>
                    <a:pt x="53" y="0"/>
                    <a:pt x="34" y="0"/>
                  </a:cubicBezTo>
                  <a:cubicBezTo>
                    <a:pt x="15" y="1"/>
                    <a:pt x="0" y="9"/>
                    <a:pt x="0" y="1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53"/>
            <p:cNvSpPr/>
            <p:nvPr/>
          </p:nvSpPr>
          <p:spPr bwMode="auto">
            <a:xfrm>
              <a:off x="1584325" y="2676525"/>
              <a:ext cx="693738" cy="773113"/>
            </a:xfrm>
            <a:custGeom>
              <a:avLst/>
              <a:gdLst>
                <a:gd name="T0" fmla="*/ 15 w 185"/>
                <a:gd name="T1" fmla="*/ 0 h 206"/>
                <a:gd name="T2" fmla="*/ 7 w 185"/>
                <a:gd name="T3" fmla="*/ 145 h 206"/>
                <a:gd name="T4" fmla="*/ 72 w 185"/>
                <a:gd name="T5" fmla="*/ 195 h 206"/>
                <a:gd name="T6" fmla="*/ 182 w 185"/>
                <a:gd name="T7" fmla="*/ 171 h 206"/>
                <a:gd name="T8" fmla="*/ 185 w 185"/>
                <a:gd name="T9" fmla="*/ 129 h 206"/>
                <a:gd name="T10" fmla="*/ 15 w 185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06">
                  <a:moveTo>
                    <a:pt x="15" y="0"/>
                  </a:moveTo>
                  <a:cubicBezTo>
                    <a:pt x="15" y="0"/>
                    <a:pt x="0" y="122"/>
                    <a:pt x="7" y="145"/>
                  </a:cubicBezTo>
                  <a:cubicBezTo>
                    <a:pt x="15" y="168"/>
                    <a:pt x="39" y="191"/>
                    <a:pt x="72" y="195"/>
                  </a:cubicBezTo>
                  <a:cubicBezTo>
                    <a:pt x="152" y="206"/>
                    <a:pt x="182" y="171"/>
                    <a:pt x="182" y="171"/>
                  </a:cubicBezTo>
                  <a:cubicBezTo>
                    <a:pt x="185" y="129"/>
                    <a:pt x="185" y="129"/>
                    <a:pt x="185" y="129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54"/>
            <p:cNvSpPr/>
            <p:nvPr/>
          </p:nvSpPr>
          <p:spPr bwMode="auto">
            <a:xfrm>
              <a:off x="1543050" y="2566987"/>
              <a:ext cx="723900" cy="773113"/>
            </a:xfrm>
            <a:custGeom>
              <a:avLst/>
              <a:gdLst>
                <a:gd name="T0" fmla="*/ 16 w 193"/>
                <a:gd name="T1" fmla="*/ 0 h 206"/>
                <a:gd name="T2" fmla="*/ 8 w 193"/>
                <a:gd name="T3" fmla="*/ 145 h 206"/>
                <a:gd name="T4" fmla="*/ 72 w 193"/>
                <a:gd name="T5" fmla="*/ 195 h 206"/>
                <a:gd name="T6" fmla="*/ 177 w 193"/>
                <a:gd name="T7" fmla="*/ 197 h 206"/>
                <a:gd name="T8" fmla="*/ 193 w 193"/>
                <a:gd name="T9" fmla="*/ 115 h 206"/>
                <a:gd name="T10" fmla="*/ 16 w 193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06">
                  <a:moveTo>
                    <a:pt x="16" y="0"/>
                  </a:moveTo>
                  <a:cubicBezTo>
                    <a:pt x="16" y="0"/>
                    <a:pt x="0" y="122"/>
                    <a:pt x="8" y="145"/>
                  </a:cubicBezTo>
                  <a:cubicBezTo>
                    <a:pt x="16" y="168"/>
                    <a:pt x="40" y="191"/>
                    <a:pt x="72" y="195"/>
                  </a:cubicBezTo>
                  <a:cubicBezTo>
                    <a:pt x="152" y="206"/>
                    <a:pt x="177" y="197"/>
                    <a:pt x="177" y="197"/>
                  </a:cubicBezTo>
                  <a:cubicBezTo>
                    <a:pt x="193" y="115"/>
                    <a:pt x="193" y="115"/>
                    <a:pt x="193" y="11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55"/>
            <p:cNvSpPr/>
            <p:nvPr/>
          </p:nvSpPr>
          <p:spPr bwMode="auto">
            <a:xfrm>
              <a:off x="2538413" y="2709862"/>
              <a:ext cx="696913" cy="608013"/>
            </a:xfrm>
            <a:custGeom>
              <a:avLst/>
              <a:gdLst>
                <a:gd name="T0" fmla="*/ 186 w 186"/>
                <a:gd name="T1" fmla="*/ 0 h 162"/>
                <a:gd name="T2" fmla="*/ 172 w 186"/>
                <a:gd name="T3" fmla="*/ 112 h 162"/>
                <a:gd name="T4" fmla="*/ 0 w 186"/>
                <a:gd name="T5" fmla="*/ 162 h 162"/>
                <a:gd name="T6" fmla="*/ 30 w 186"/>
                <a:gd name="T7" fmla="*/ 37 h 162"/>
                <a:gd name="T8" fmla="*/ 186 w 18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62">
                  <a:moveTo>
                    <a:pt x="186" y="0"/>
                  </a:moveTo>
                  <a:cubicBezTo>
                    <a:pt x="186" y="0"/>
                    <a:pt x="179" y="101"/>
                    <a:pt x="172" y="112"/>
                  </a:cubicBezTo>
                  <a:cubicBezTo>
                    <a:pt x="165" y="122"/>
                    <a:pt x="157" y="156"/>
                    <a:pt x="0" y="162"/>
                  </a:cubicBezTo>
                  <a:cubicBezTo>
                    <a:pt x="30" y="37"/>
                    <a:pt x="30" y="37"/>
                    <a:pt x="30" y="37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56"/>
            <p:cNvSpPr/>
            <p:nvPr/>
          </p:nvSpPr>
          <p:spPr bwMode="auto">
            <a:xfrm>
              <a:off x="2579688" y="2632075"/>
              <a:ext cx="696913" cy="608013"/>
            </a:xfrm>
            <a:custGeom>
              <a:avLst/>
              <a:gdLst>
                <a:gd name="T0" fmla="*/ 186 w 186"/>
                <a:gd name="T1" fmla="*/ 0 h 162"/>
                <a:gd name="T2" fmla="*/ 172 w 186"/>
                <a:gd name="T3" fmla="*/ 112 h 162"/>
                <a:gd name="T4" fmla="*/ 0 w 186"/>
                <a:gd name="T5" fmla="*/ 162 h 162"/>
                <a:gd name="T6" fmla="*/ 30 w 186"/>
                <a:gd name="T7" fmla="*/ 37 h 162"/>
                <a:gd name="T8" fmla="*/ 186 w 18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62">
                  <a:moveTo>
                    <a:pt x="186" y="0"/>
                  </a:moveTo>
                  <a:cubicBezTo>
                    <a:pt x="186" y="0"/>
                    <a:pt x="179" y="101"/>
                    <a:pt x="172" y="112"/>
                  </a:cubicBezTo>
                  <a:cubicBezTo>
                    <a:pt x="165" y="122"/>
                    <a:pt x="158" y="156"/>
                    <a:pt x="0" y="162"/>
                  </a:cubicBezTo>
                  <a:cubicBezTo>
                    <a:pt x="30" y="37"/>
                    <a:pt x="30" y="37"/>
                    <a:pt x="30" y="37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57"/>
            <p:cNvSpPr/>
            <p:nvPr/>
          </p:nvSpPr>
          <p:spPr bwMode="auto">
            <a:xfrm>
              <a:off x="1576388" y="2597150"/>
              <a:ext cx="747713" cy="642938"/>
            </a:xfrm>
            <a:custGeom>
              <a:avLst/>
              <a:gdLst>
                <a:gd name="T0" fmla="*/ 5 w 199"/>
                <a:gd name="T1" fmla="*/ 37 h 171"/>
                <a:gd name="T2" fmla="*/ 1 w 199"/>
                <a:gd name="T3" fmla="*/ 26 h 171"/>
                <a:gd name="T4" fmla="*/ 15 w 199"/>
                <a:gd name="T5" fmla="*/ 3 h 171"/>
                <a:gd name="T6" fmla="*/ 49 w 199"/>
                <a:gd name="T7" fmla="*/ 23 h 171"/>
                <a:gd name="T8" fmla="*/ 116 w 199"/>
                <a:gd name="T9" fmla="*/ 66 h 171"/>
                <a:gd name="T10" fmla="*/ 176 w 199"/>
                <a:gd name="T11" fmla="*/ 111 h 171"/>
                <a:gd name="T12" fmla="*/ 176 w 199"/>
                <a:gd name="T13" fmla="*/ 167 h 171"/>
                <a:gd name="T14" fmla="*/ 139 w 199"/>
                <a:gd name="T15" fmla="*/ 125 h 171"/>
                <a:gd name="T16" fmla="*/ 110 w 199"/>
                <a:gd name="T17" fmla="*/ 107 h 171"/>
                <a:gd name="T18" fmla="*/ 72 w 199"/>
                <a:gd name="T19" fmla="*/ 87 h 171"/>
                <a:gd name="T20" fmla="*/ 21 w 199"/>
                <a:gd name="T21" fmla="*/ 53 h 171"/>
                <a:gd name="T22" fmla="*/ 5 w 199"/>
                <a:gd name="T23" fmla="*/ 3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9" h="171">
                  <a:moveTo>
                    <a:pt x="5" y="37"/>
                  </a:moveTo>
                  <a:cubicBezTo>
                    <a:pt x="3" y="34"/>
                    <a:pt x="2" y="30"/>
                    <a:pt x="1" y="26"/>
                  </a:cubicBezTo>
                  <a:cubicBezTo>
                    <a:pt x="0" y="15"/>
                    <a:pt x="0" y="0"/>
                    <a:pt x="15" y="3"/>
                  </a:cubicBezTo>
                  <a:cubicBezTo>
                    <a:pt x="27" y="5"/>
                    <a:pt x="39" y="17"/>
                    <a:pt x="49" y="23"/>
                  </a:cubicBezTo>
                  <a:cubicBezTo>
                    <a:pt x="73" y="36"/>
                    <a:pt x="95" y="49"/>
                    <a:pt x="116" y="66"/>
                  </a:cubicBezTo>
                  <a:cubicBezTo>
                    <a:pt x="135" y="82"/>
                    <a:pt x="158" y="93"/>
                    <a:pt x="176" y="111"/>
                  </a:cubicBezTo>
                  <a:cubicBezTo>
                    <a:pt x="180" y="116"/>
                    <a:pt x="199" y="162"/>
                    <a:pt x="176" y="167"/>
                  </a:cubicBezTo>
                  <a:cubicBezTo>
                    <a:pt x="150" y="171"/>
                    <a:pt x="160" y="136"/>
                    <a:pt x="139" y="125"/>
                  </a:cubicBezTo>
                  <a:cubicBezTo>
                    <a:pt x="128" y="120"/>
                    <a:pt x="120" y="114"/>
                    <a:pt x="110" y="107"/>
                  </a:cubicBezTo>
                  <a:cubicBezTo>
                    <a:pt x="98" y="99"/>
                    <a:pt x="84" y="96"/>
                    <a:pt x="72" y="87"/>
                  </a:cubicBezTo>
                  <a:cubicBezTo>
                    <a:pt x="56" y="75"/>
                    <a:pt x="39" y="63"/>
                    <a:pt x="21" y="53"/>
                  </a:cubicBezTo>
                  <a:cubicBezTo>
                    <a:pt x="15" y="49"/>
                    <a:pt x="9" y="43"/>
                    <a:pt x="5" y="3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58"/>
            <p:cNvSpPr/>
            <p:nvPr/>
          </p:nvSpPr>
          <p:spPr bwMode="auto">
            <a:xfrm>
              <a:off x="2586038" y="2709862"/>
              <a:ext cx="679450" cy="406400"/>
            </a:xfrm>
            <a:custGeom>
              <a:avLst/>
              <a:gdLst>
                <a:gd name="T0" fmla="*/ 167 w 181"/>
                <a:gd name="T1" fmla="*/ 4 h 108"/>
                <a:gd name="T2" fmla="*/ 115 w 181"/>
                <a:gd name="T3" fmla="*/ 23 h 108"/>
                <a:gd name="T4" fmla="*/ 60 w 181"/>
                <a:gd name="T5" fmla="*/ 39 h 108"/>
                <a:gd name="T6" fmla="*/ 11 w 181"/>
                <a:gd name="T7" fmla="*/ 84 h 108"/>
                <a:gd name="T8" fmla="*/ 0 w 181"/>
                <a:gd name="T9" fmla="*/ 108 h 108"/>
                <a:gd name="T10" fmla="*/ 59 w 181"/>
                <a:gd name="T11" fmla="*/ 75 h 108"/>
                <a:gd name="T12" fmla="*/ 150 w 181"/>
                <a:gd name="T13" fmla="*/ 41 h 108"/>
                <a:gd name="T14" fmla="*/ 180 w 181"/>
                <a:gd name="T15" fmla="*/ 12 h 108"/>
                <a:gd name="T16" fmla="*/ 167 w 181"/>
                <a:gd name="T17" fmla="*/ 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08">
                  <a:moveTo>
                    <a:pt x="167" y="4"/>
                  </a:moveTo>
                  <a:cubicBezTo>
                    <a:pt x="149" y="2"/>
                    <a:pt x="130" y="15"/>
                    <a:pt x="115" y="23"/>
                  </a:cubicBezTo>
                  <a:cubicBezTo>
                    <a:pt x="97" y="33"/>
                    <a:pt x="80" y="35"/>
                    <a:pt x="60" y="39"/>
                  </a:cubicBezTo>
                  <a:cubicBezTo>
                    <a:pt x="37" y="44"/>
                    <a:pt x="19" y="63"/>
                    <a:pt x="11" y="84"/>
                  </a:cubicBezTo>
                  <a:cubicBezTo>
                    <a:pt x="8" y="92"/>
                    <a:pt x="6" y="101"/>
                    <a:pt x="0" y="108"/>
                  </a:cubicBezTo>
                  <a:cubicBezTo>
                    <a:pt x="22" y="103"/>
                    <a:pt x="41" y="87"/>
                    <a:pt x="59" y="75"/>
                  </a:cubicBezTo>
                  <a:cubicBezTo>
                    <a:pt x="86" y="56"/>
                    <a:pt x="117" y="42"/>
                    <a:pt x="150" y="41"/>
                  </a:cubicBezTo>
                  <a:cubicBezTo>
                    <a:pt x="167" y="40"/>
                    <a:pt x="181" y="33"/>
                    <a:pt x="180" y="12"/>
                  </a:cubicBezTo>
                  <a:cubicBezTo>
                    <a:pt x="180" y="0"/>
                    <a:pt x="181" y="5"/>
                    <a:pt x="167" y="4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459"/>
            <p:cNvSpPr/>
            <p:nvPr/>
          </p:nvSpPr>
          <p:spPr bwMode="auto">
            <a:xfrm>
              <a:off x="1870075" y="3240087"/>
              <a:ext cx="1200150" cy="2682875"/>
            </a:xfrm>
            <a:custGeom>
              <a:avLst/>
              <a:gdLst>
                <a:gd name="T0" fmla="*/ 205 w 756"/>
                <a:gd name="T1" fmla="*/ 4 h 1690"/>
                <a:gd name="T2" fmla="*/ 0 w 756"/>
                <a:gd name="T3" fmla="*/ 1238 h 1690"/>
                <a:gd name="T4" fmla="*/ 257 w 756"/>
                <a:gd name="T5" fmla="*/ 1690 h 1690"/>
                <a:gd name="T6" fmla="*/ 558 w 756"/>
                <a:gd name="T7" fmla="*/ 1687 h 1690"/>
                <a:gd name="T8" fmla="*/ 756 w 756"/>
                <a:gd name="T9" fmla="*/ 1302 h 1690"/>
                <a:gd name="T10" fmla="*/ 447 w 756"/>
                <a:gd name="T11" fmla="*/ 0 h 1690"/>
                <a:gd name="T12" fmla="*/ 205 w 756"/>
                <a:gd name="T13" fmla="*/ 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6" h="1690">
                  <a:moveTo>
                    <a:pt x="205" y="4"/>
                  </a:moveTo>
                  <a:lnTo>
                    <a:pt x="0" y="1238"/>
                  </a:lnTo>
                  <a:lnTo>
                    <a:pt x="257" y="1690"/>
                  </a:lnTo>
                  <a:lnTo>
                    <a:pt x="558" y="1687"/>
                  </a:lnTo>
                  <a:lnTo>
                    <a:pt x="756" y="1302"/>
                  </a:lnTo>
                  <a:lnTo>
                    <a:pt x="447" y="0"/>
                  </a:lnTo>
                  <a:lnTo>
                    <a:pt x="205" y="4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460"/>
            <p:cNvSpPr/>
            <p:nvPr/>
          </p:nvSpPr>
          <p:spPr bwMode="auto">
            <a:xfrm>
              <a:off x="1955800" y="3246437"/>
              <a:ext cx="1031875" cy="2852738"/>
            </a:xfrm>
            <a:custGeom>
              <a:avLst/>
              <a:gdLst>
                <a:gd name="T0" fmla="*/ 82 w 275"/>
                <a:gd name="T1" fmla="*/ 2 h 760"/>
                <a:gd name="T2" fmla="*/ 0 w 275"/>
                <a:gd name="T3" fmla="*/ 527 h 760"/>
                <a:gd name="T4" fmla="*/ 154 w 275"/>
                <a:gd name="T5" fmla="*/ 760 h 760"/>
                <a:gd name="T6" fmla="*/ 275 w 275"/>
                <a:gd name="T7" fmla="*/ 551 h 760"/>
                <a:gd name="T8" fmla="*/ 138 w 275"/>
                <a:gd name="T9" fmla="*/ 0 h 760"/>
                <a:gd name="T10" fmla="*/ 82 w 275"/>
                <a:gd name="T11" fmla="*/ 2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760">
                  <a:moveTo>
                    <a:pt x="82" y="2"/>
                  </a:moveTo>
                  <a:cubicBezTo>
                    <a:pt x="82" y="2"/>
                    <a:pt x="28" y="275"/>
                    <a:pt x="0" y="527"/>
                  </a:cubicBezTo>
                  <a:cubicBezTo>
                    <a:pt x="154" y="760"/>
                    <a:pt x="154" y="760"/>
                    <a:pt x="154" y="760"/>
                  </a:cubicBezTo>
                  <a:cubicBezTo>
                    <a:pt x="275" y="551"/>
                    <a:pt x="275" y="551"/>
                    <a:pt x="275" y="551"/>
                  </a:cubicBezTo>
                  <a:cubicBezTo>
                    <a:pt x="275" y="551"/>
                    <a:pt x="231" y="257"/>
                    <a:pt x="138" y="0"/>
                  </a:cubicBezTo>
                  <a:lnTo>
                    <a:pt x="82" y="2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61"/>
            <p:cNvSpPr/>
            <p:nvPr/>
          </p:nvSpPr>
          <p:spPr bwMode="auto">
            <a:xfrm>
              <a:off x="2409825" y="3246437"/>
              <a:ext cx="577850" cy="2852738"/>
            </a:xfrm>
            <a:custGeom>
              <a:avLst/>
              <a:gdLst>
                <a:gd name="T0" fmla="*/ 17 w 154"/>
                <a:gd name="T1" fmla="*/ 0 h 760"/>
                <a:gd name="T2" fmla="*/ 7 w 154"/>
                <a:gd name="T3" fmla="*/ 0 h 760"/>
                <a:gd name="T4" fmla="*/ 0 w 154"/>
                <a:gd name="T5" fmla="*/ 4 h 760"/>
                <a:gd name="T6" fmla="*/ 33 w 154"/>
                <a:gd name="T7" fmla="*/ 760 h 760"/>
                <a:gd name="T8" fmla="*/ 154 w 154"/>
                <a:gd name="T9" fmla="*/ 551 h 760"/>
                <a:gd name="T10" fmla="*/ 17 w 154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760">
                  <a:moveTo>
                    <a:pt x="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3" y="760"/>
                    <a:pt x="33" y="760"/>
                    <a:pt x="33" y="760"/>
                  </a:cubicBezTo>
                  <a:cubicBezTo>
                    <a:pt x="154" y="551"/>
                    <a:pt x="154" y="551"/>
                    <a:pt x="154" y="551"/>
                  </a:cubicBezTo>
                  <a:cubicBezTo>
                    <a:pt x="154" y="551"/>
                    <a:pt x="110" y="257"/>
                    <a:pt x="17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62"/>
            <p:cNvSpPr/>
            <p:nvPr/>
          </p:nvSpPr>
          <p:spPr bwMode="auto">
            <a:xfrm>
              <a:off x="2106613" y="3468688"/>
              <a:ext cx="525463" cy="671513"/>
            </a:xfrm>
            <a:custGeom>
              <a:avLst/>
              <a:gdLst>
                <a:gd name="T0" fmla="*/ 118 w 140"/>
                <a:gd name="T1" fmla="*/ 0 h 179"/>
                <a:gd name="T2" fmla="*/ 118 w 140"/>
                <a:gd name="T3" fmla="*/ 0 h 179"/>
                <a:gd name="T4" fmla="*/ 13 w 140"/>
                <a:gd name="T5" fmla="*/ 99 h 179"/>
                <a:gd name="T6" fmla="*/ 0 w 140"/>
                <a:gd name="T7" fmla="*/ 179 h 179"/>
                <a:gd name="T8" fmla="*/ 0 w 140"/>
                <a:gd name="T9" fmla="*/ 179 h 179"/>
                <a:gd name="T10" fmla="*/ 140 w 140"/>
                <a:gd name="T11" fmla="*/ 71 h 179"/>
                <a:gd name="T12" fmla="*/ 118 w 140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79"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96" y="45"/>
                    <a:pt x="13" y="99"/>
                  </a:cubicBezTo>
                  <a:cubicBezTo>
                    <a:pt x="9" y="124"/>
                    <a:pt x="5" y="150"/>
                    <a:pt x="0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9"/>
                    <a:pt x="97" y="147"/>
                    <a:pt x="140" y="71"/>
                  </a:cubicBezTo>
                  <a:cubicBezTo>
                    <a:pt x="133" y="47"/>
                    <a:pt x="126" y="24"/>
                    <a:pt x="11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63"/>
            <p:cNvSpPr/>
            <p:nvPr/>
          </p:nvSpPr>
          <p:spPr bwMode="auto">
            <a:xfrm>
              <a:off x="1993900" y="4098925"/>
              <a:ext cx="809625" cy="795338"/>
            </a:xfrm>
            <a:custGeom>
              <a:avLst/>
              <a:gdLst>
                <a:gd name="T0" fmla="*/ 216 w 216"/>
                <a:gd name="T1" fmla="*/ 79 h 212"/>
                <a:gd name="T2" fmla="*/ 216 w 216"/>
                <a:gd name="T3" fmla="*/ 79 h 212"/>
                <a:gd name="T4" fmla="*/ 197 w 216"/>
                <a:gd name="T5" fmla="*/ 0 h 212"/>
                <a:gd name="T6" fmla="*/ 197 w 216"/>
                <a:gd name="T7" fmla="*/ 0 h 212"/>
                <a:gd name="T8" fmla="*/ 12 w 216"/>
                <a:gd name="T9" fmla="*/ 127 h 212"/>
                <a:gd name="T10" fmla="*/ 12 w 216"/>
                <a:gd name="T11" fmla="*/ 127 h 212"/>
                <a:gd name="T12" fmla="*/ 0 w 216"/>
                <a:gd name="T13" fmla="*/ 212 h 212"/>
                <a:gd name="T14" fmla="*/ 216 w 216"/>
                <a:gd name="T15" fmla="*/ 7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212">
                  <a:moveTo>
                    <a:pt x="216" y="79"/>
                  </a:moveTo>
                  <a:cubicBezTo>
                    <a:pt x="216" y="79"/>
                    <a:pt x="216" y="79"/>
                    <a:pt x="216" y="79"/>
                  </a:cubicBezTo>
                  <a:cubicBezTo>
                    <a:pt x="210" y="54"/>
                    <a:pt x="204" y="27"/>
                    <a:pt x="197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99" y="86"/>
                    <a:pt x="12" y="127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8" y="155"/>
                    <a:pt x="4" y="184"/>
                    <a:pt x="0" y="212"/>
                  </a:cubicBezTo>
                  <a:cubicBezTo>
                    <a:pt x="126" y="198"/>
                    <a:pt x="216" y="79"/>
                    <a:pt x="216" y="7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64"/>
            <p:cNvSpPr/>
            <p:nvPr/>
          </p:nvSpPr>
          <p:spPr bwMode="auto">
            <a:xfrm>
              <a:off x="2132013" y="4773613"/>
              <a:ext cx="808038" cy="909638"/>
            </a:xfrm>
            <a:custGeom>
              <a:avLst/>
              <a:gdLst>
                <a:gd name="T0" fmla="*/ 34 w 215"/>
                <a:gd name="T1" fmla="*/ 242 h 242"/>
                <a:gd name="T2" fmla="*/ 215 w 215"/>
                <a:gd name="T3" fmla="*/ 68 h 242"/>
                <a:gd name="T4" fmla="*/ 215 w 215"/>
                <a:gd name="T5" fmla="*/ 68 h 242"/>
                <a:gd name="T6" fmla="*/ 201 w 215"/>
                <a:gd name="T7" fmla="*/ 0 h 242"/>
                <a:gd name="T8" fmla="*/ 201 w 215"/>
                <a:gd name="T9" fmla="*/ 0 h 242"/>
                <a:gd name="T10" fmla="*/ 0 w 215"/>
                <a:gd name="T11" fmla="*/ 192 h 242"/>
                <a:gd name="T12" fmla="*/ 34 w 215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242">
                  <a:moveTo>
                    <a:pt x="34" y="242"/>
                  </a:moveTo>
                  <a:cubicBezTo>
                    <a:pt x="127" y="205"/>
                    <a:pt x="215" y="68"/>
                    <a:pt x="215" y="68"/>
                  </a:cubicBezTo>
                  <a:cubicBezTo>
                    <a:pt x="215" y="68"/>
                    <a:pt x="215" y="68"/>
                    <a:pt x="215" y="68"/>
                  </a:cubicBezTo>
                  <a:cubicBezTo>
                    <a:pt x="211" y="48"/>
                    <a:pt x="207" y="25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28" y="112"/>
                    <a:pt x="0" y="191"/>
                    <a:pt x="0" y="192"/>
                  </a:cubicBezTo>
                  <a:lnTo>
                    <a:pt x="34" y="242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65"/>
            <p:cNvSpPr/>
            <p:nvPr/>
          </p:nvSpPr>
          <p:spPr bwMode="auto">
            <a:xfrm>
              <a:off x="2162175" y="2987675"/>
              <a:ext cx="487363" cy="327025"/>
            </a:xfrm>
            <a:custGeom>
              <a:avLst/>
              <a:gdLst>
                <a:gd name="T0" fmla="*/ 4 w 130"/>
                <a:gd name="T1" fmla="*/ 7 h 87"/>
                <a:gd name="T2" fmla="*/ 23 w 130"/>
                <a:gd name="T3" fmla="*/ 82 h 87"/>
                <a:gd name="T4" fmla="*/ 83 w 130"/>
                <a:gd name="T5" fmla="*/ 81 h 87"/>
                <a:gd name="T6" fmla="*/ 115 w 130"/>
                <a:gd name="T7" fmla="*/ 0 h 87"/>
                <a:gd name="T8" fmla="*/ 4 w 130"/>
                <a:gd name="T9" fmla="*/ 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7">
                  <a:moveTo>
                    <a:pt x="4" y="7"/>
                  </a:moveTo>
                  <a:cubicBezTo>
                    <a:pt x="0" y="20"/>
                    <a:pt x="4" y="73"/>
                    <a:pt x="23" y="82"/>
                  </a:cubicBezTo>
                  <a:cubicBezTo>
                    <a:pt x="35" y="87"/>
                    <a:pt x="57" y="87"/>
                    <a:pt x="83" y="81"/>
                  </a:cubicBezTo>
                  <a:cubicBezTo>
                    <a:pt x="130" y="72"/>
                    <a:pt x="115" y="0"/>
                    <a:pt x="115" y="0"/>
                  </a:cubicBezTo>
                  <a:lnTo>
                    <a:pt x="4" y="7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66"/>
            <p:cNvSpPr/>
            <p:nvPr/>
          </p:nvSpPr>
          <p:spPr bwMode="auto">
            <a:xfrm>
              <a:off x="2773363" y="3697288"/>
              <a:ext cx="346075" cy="484188"/>
            </a:xfrm>
            <a:custGeom>
              <a:avLst/>
              <a:gdLst>
                <a:gd name="T0" fmla="*/ 0 w 218"/>
                <a:gd name="T1" fmla="*/ 21 h 305"/>
                <a:gd name="T2" fmla="*/ 206 w 218"/>
                <a:gd name="T3" fmla="*/ 0 h 305"/>
                <a:gd name="T4" fmla="*/ 218 w 218"/>
                <a:gd name="T5" fmla="*/ 217 h 305"/>
                <a:gd name="T6" fmla="*/ 154 w 218"/>
                <a:gd name="T7" fmla="*/ 305 h 305"/>
                <a:gd name="T8" fmla="*/ 53 w 218"/>
                <a:gd name="T9" fmla="*/ 251 h 305"/>
                <a:gd name="T10" fmla="*/ 0 w 218"/>
                <a:gd name="T11" fmla="*/ 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305">
                  <a:moveTo>
                    <a:pt x="0" y="21"/>
                  </a:moveTo>
                  <a:lnTo>
                    <a:pt x="206" y="0"/>
                  </a:lnTo>
                  <a:lnTo>
                    <a:pt x="218" y="217"/>
                  </a:lnTo>
                  <a:lnTo>
                    <a:pt x="154" y="305"/>
                  </a:lnTo>
                  <a:lnTo>
                    <a:pt x="53" y="25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67"/>
            <p:cNvSpPr/>
            <p:nvPr/>
          </p:nvSpPr>
          <p:spPr bwMode="auto">
            <a:xfrm>
              <a:off x="2800350" y="3697288"/>
              <a:ext cx="304800" cy="431800"/>
            </a:xfrm>
            <a:custGeom>
              <a:avLst/>
              <a:gdLst>
                <a:gd name="T0" fmla="*/ 0 w 192"/>
                <a:gd name="T1" fmla="*/ 28 h 272"/>
                <a:gd name="T2" fmla="*/ 189 w 192"/>
                <a:gd name="T3" fmla="*/ 0 h 272"/>
                <a:gd name="T4" fmla="*/ 192 w 192"/>
                <a:gd name="T5" fmla="*/ 210 h 272"/>
                <a:gd name="T6" fmla="*/ 137 w 192"/>
                <a:gd name="T7" fmla="*/ 272 h 272"/>
                <a:gd name="T8" fmla="*/ 40 w 192"/>
                <a:gd name="T9" fmla="*/ 243 h 272"/>
                <a:gd name="T10" fmla="*/ 0 w 192"/>
                <a:gd name="T11" fmla="*/ 2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72">
                  <a:moveTo>
                    <a:pt x="0" y="28"/>
                  </a:moveTo>
                  <a:lnTo>
                    <a:pt x="189" y="0"/>
                  </a:lnTo>
                  <a:lnTo>
                    <a:pt x="192" y="210"/>
                  </a:lnTo>
                  <a:lnTo>
                    <a:pt x="137" y="272"/>
                  </a:lnTo>
                  <a:lnTo>
                    <a:pt x="40" y="243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68"/>
            <p:cNvSpPr/>
            <p:nvPr/>
          </p:nvSpPr>
          <p:spPr bwMode="auto">
            <a:xfrm>
              <a:off x="2816225" y="3705225"/>
              <a:ext cx="273050" cy="393700"/>
            </a:xfrm>
            <a:custGeom>
              <a:avLst/>
              <a:gdLst>
                <a:gd name="T0" fmla="*/ 0 w 172"/>
                <a:gd name="T1" fmla="*/ 26 h 248"/>
                <a:gd name="T2" fmla="*/ 172 w 172"/>
                <a:gd name="T3" fmla="*/ 0 h 248"/>
                <a:gd name="T4" fmla="*/ 172 w 172"/>
                <a:gd name="T5" fmla="*/ 191 h 248"/>
                <a:gd name="T6" fmla="*/ 122 w 172"/>
                <a:gd name="T7" fmla="*/ 248 h 248"/>
                <a:gd name="T8" fmla="*/ 35 w 172"/>
                <a:gd name="T9" fmla="*/ 222 h 248"/>
                <a:gd name="T10" fmla="*/ 0 w 172"/>
                <a:gd name="T11" fmla="*/ 2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48">
                  <a:moveTo>
                    <a:pt x="0" y="26"/>
                  </a:moveTo>
                  <a:lnTo>
                    <a:pt x="172" y="0"/>
                  </a:lnTo>
                  <a:lnTo>
                    <a:pt x="172" y="191"/>
                  </a:lnTo>
                  <a:lnTo>
                    <a:pt x="122" y="248"/>
                  </a:lnTo>
                  <a:lnTo>
                    <a:pt x="35" y="22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69"/>
            <p:cNvSpPr/>
            <p:nvPr/>
          </p:nvSpPr>
          <p:spPr bwMode="auto">
            <a:xfrm>
              <a:off x="120650" y="-3114675"/>
              <a:ext cx="4418013" cy="6253163"/>
            </a:xfrm>
            <a:custGeom>
              <a:avLst/>
              <a:gdLst>
                <a:gd name="T0" fmla="*/ 8 w 1177"/>
                <a:gd name="T1" fmla="*/ 787 h 1666"/>
                <a:gd name="T2" fmla="*/ 24 w 1177"/>
                <a:gd name="T3" fmla="*/ 1350 h 1666"/>
                <a:gd name="T4" fmla="*/ 150 w 1177"/>
                <a:gd name="T5" fmla="*/ 1517 h 1666"/>
                <a:gd name="T6" fmla="*/ 456 w 1177"/>
                <a:gd name="T7" fmla="*/ 1570 h 1666"/>
                <a:gd name="T8" fmla="*/ 621 w 1177"/>
                <a:gd name="T9" fmla="*/ 1660 h 1666"/>
                <a:gd name="T10" fmla="*/ 732 w 1177"/>
                <a:gd name="T11" fmla="*/ 1595 h 1666"/>
                <a:gd name="T12" fmla="*/ 1057 w 1177"/>
                <a:gd name="T13" fmla="*/ 1538 h 1666"/>
                <a:gd name="T14" fmla="*/ 1134 w 1177"/>
                <a:gd name="T15" fmla="*/ 1394 h 1666"/>
                <a:gd name="T16" fmla="*/ 1140 w 1177"/>
                <a:gd name="T17" fmla="*/ 724 h 1666"/>
                <a:gd name="T18" fmla="*/ 962 w 1177"/>
                <a:gd name="T19" fmla="*/ 307 h 1666"/>
                <a:gd name="T20" fmla="*/ 8 w 1177"/>
                <a:gd name="T21" fmla="*/ 787 h 1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7" h="1666">
                  <a:moveTo>
                    <a:pt x="8" y="787"/>
                  </a:moveTo>
                  <a:cubicBezTo>
                    <a:pt x="8" y="787"/>
                    <a:pt x="0" y="1215"/>
                    <a:pt x="24" y="1350"/>
                  </a:cubicBezTo>
                  <a:cubicBezTo>
                    <a:pt x="48" y="1484"/>
                    <a:pt x="72" y="1497"/>
                    <a:pt x="150" y="1517"/>
                  </a:cubicBezTo>
                  <a:cubicBezTo>
                    <a:pt x="228" y="1537"/>
                    <a:pt x="419" y="1547"/>
                    <a:pt x="456" y="1570"/>
                  </a:cubicBezTo>
                  <a:cubicBezTo>
                    <a:pt x="492" y="1594"/>
                    <a:pt x="567" y="1666"/>
                    <a:pt x="621" y="1660"/>
                  </a:cubicBezTo>
                  <a:cubicBezTo>
                    <a:pt x="675" y="1653"/>
                    <a:pt x="700" y="1602"/>
                    <a:pt x="732" y="1595"/>
                  </a:cubicBezTo>
                  <a:cubicBezTo>
                    <a:pt x="764" y="1587"/>
                    <a:pt x="1015" y="1551"/>
                    <a:pt x="1057" y="1538"/>
                  </a:cubicBezTo>
                  <a:cubicBezTo>
                    <a:pt x="1099" y="1525"/>
                    <a:pt x="1129" y="1489"/>
                    <a:pt x="1134" y="1394"/>
                  </a:cubicBezTo>
                  <a:cubicBezTo>
                    <a:pt x="1140" y="1298"/>
                    <a:pt x="1177" y="911"/>
                    <a:pt x="1140" y="724"/>
                  </a:cubicBezTo>
                  <a:cubicBezTo>
                    <a:pt x="1103" y="537"/>
                    <a:pt x="1081" y="381"/>
                    <a:pt x="962" y="307"/>
                  </a:cubicBezTo>
                  <a:cubicBezTo>
                    <a:pt x="926" y="271"/>
                    <a:pt x="24" y="0"/>
                    <a:pt x="8" y="78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70"/>
            <p:cNvSpPr/>
            <p:nvPr/>
          </p:nvSpPr>
          <p:spPr bwMode="auto">
            <a:xfrm>
              <a:off x="4227513" y="53975"/>
              <a:ext cx="922338" cy="1271588"/>
            </a:xfrm>
            <a:custGeom>
              <a:avLst/>
              <a:gdLst>
                <a:gd name="T0" fmla="*/ 28 w 246"/>
                <a:gd name="T1" fmla="*/ 338 h 339"/>
                <a:gd name="T2" fmla="*/ 156 w 246"/>
                <a:gd name="T3" fmla="*/ 56 h 339"/>
                <a:gd name="T4" fmla="*/ 0 w 246"/>
                <a:gd name="T5" fmla="*/ 112 h 339"/>
                <a:gd name="T6" fmla="*/ 28 w 246"/>
                <a:gd name="T7" fmla="*/ 33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339">
                  <a:moveTo>
                    <a:pt x="28" y="338"/>
                  </a:moveTo>
                  <a:cubicBezTo>
                    <a:pt x="229" y="339"/>
                    <a:pt x="246" y="111"/>
                    <a:pt x="156" y="56"/>
                  </a:cubicBezTo>
                  <a:cubicBezTo>
                    <a:pt x="66" y="0"/>
                    <a:pt x="0" y="112"/>
                    <a:pt x="0" y="112"/>
                  </a:cubicBezTo>
                  <a:lnTo>
                    <a:pt x="28" y="33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71"/>
            <p:cNvSpPr/>
            <p:nvPr/>
          </p:nvSpPr>
          <p:spPr bwMode="auto">
            <a:xfrm>
              <a:off x="-574675" y="98425"/>
              <a:ext cx="915988" cy="1122363"/>
            </a:xfrm>
            <a:custGeom>
              <a:avLst/>
              <a:gdLst>
                <a:gd name="T0" fmla="*/ 213 w 244"/>
                <a:gd name="T1" fmla="*/ 288 h 299"/>
                <a:gd name="T2" fmla="*/ 65 w 244"/>
                <a:gd name="T3" fmla="*/ 236 h 299"/>
                <a:gd name="T4" fmla="*/ 129 w 244"/>
                <a:gd name="T5" fmla="*/ 2 h 299"/>
                <a:gd name="T6" fmla="*/ 235 w 244"/>
                <a:gd name="T7" fmla="*/ 124 h 299"/>
                <a:gd name="T8" fmla="*/ 213 w 244"/>
                <a:gd name="T9" fmla="*/ 28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99">
                  <a:moveTo>
                    <a:pt x="213" y="288"/>
                  </a:moveTo>
                  <a:cubicBezTo>
                    <a:pt x="213" y="288"/>
                    <a:pt x="130" y="299"/>
                    <a:pt x="65" y="236"/>
                  </a:cubicBezTo>
                  <a:cubicBezTo>
                    <a:pt x="0" y="172"/>
                    <a:pt x="15" y="5"/>
                    <a:pt x="129" y="2"/>
                  </a:cubicBezTo>
                  <a:cubicBezTo>
                    <a:pt x="244" y="0"/>
                    <a:pt x="235" y="124"/>
                    <a:pt x="235" y="124"/>
                  </a:cubicBezTo>
                  <a:lnTo>
                    <a:pt x="213" y="28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72"/>
            <p:cNvSpPr/>
            <p:nvPr/>
          </p:nvSpPr>
          <p:spPr bwMode="auto">
            <a:xfrm>
              <a:off x="161925" y="-3316288"/>
              <a:ext cx="4225925" cy="6240463"/>
            </a:xfrm>
            <a:custGeom>
              <a:avLst/>
              <a:gdLst>
                <a:gd name="T0" fmla="*/ 24 w 1126"/>
                <a:gd name="T1" fmla="*/ 787 h 1663"/>
                <a:gd name="T2" fmla="*/ 8 w 1126"/>
                <a:gd name="T3" fmla="*/ 1216 h 1663"/>
                <a:gd name="T4" fmla="*/ 18 w 1126"/>
                <a:gd name="T5" fmla="*/ 1367 h 1663"/>
                <a:gd name="T6" fmla="*/ 159 w 1126"/>
                <a:gd name="T7" fmla="*/ 1516 h 1663"/>
                <a:gd name="T8" fmla="*/ 398 w 1126"/>
                <a:gd name="T9" fmla="*/ 1591 h 1663"/>
                <a:gd name="T10" fmla="*/ 605 w 1126"/>
                <a:gd name="T11" fmla="*/ 1662 h 1663"/>
                <a:gd name="T12" fmla="*/ 772 w 1126"/>
                <a:gd name="T13" fmla="*/ 1611 h 1663"/>
                <a:gd name="T14" fmla="*/ 1028 w 1126"/>
                <a:gd name="T15" fmla="*/ 1535 h 1663"/>
                <a:gd name="T16" fmla="*/ 1102 w 1126"/>
                <a:gd name="T17" fmla="*/ 1391 h 1663"/>
                <a:gd name="T18" fmla="*/ 1091 w 1126"/>
                <a:gd name="T19" fmla="*/ 720 h 1663"/>
                <a:gd name="T20" fmla="*/ 940 w 1126"/>
                <a:gd name="T21" fmla="*/ 304 h 1663"/>
                <a:gd name="T22" fmla="*/ 24 w 1126"/>
                <a:gd name="T23" fmla="*/ 787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" h="1663">
                  <a:moveTo>
                    <a:pt x="24" y="787"/>
                  </a:moveTo>
                  <a:cubicBezTo>
                    <a:pt x="24" y="787"/>
                    <a:pt x="0" y="1038"/>
                    <a:pt x="8" y="1216"/>
                  </a:cubicBezTo>
                  <a:cubicBezTo>
                    <a:pt x="10" y="1270"/>
                    <a:pt x="13" y="1336"/>
                    <a:pt x="18" y="1367"/>
                  </a:cubicBezTo>
                  <a:cubicBezTo>
                    <a:pt x="41" y="1501"/>
                    <a:pt x="84" y="1497"/>
                    <a:pt x="159" y="1516"/>
                  </a:cubicBezTo>
                  <a:cubicBezTo>
                    <a:pt x="180" y="1522"/>
                    <a:pt x="289" y="1551"/>
                    <a:pt x="398" y="1591"/>
                  </a:cubicBezTo>
                  <a:cubicBezTo>
                    <a:pt x="469" y="1617"/>
                    <a:pt x="528" y="1660"/>
                    <a:pt x="605" y="1662"/>
                  </a:cubicBezTo>
                  <a:cubicBezTo>
                    <a:pt x="666" y="1663"/>
                    <a:pt x="718" y="1625"/>
                    <a:pt x="772" y="1611"/>
                  </a:cubicBezTo>
                  <a:cubicBezTo>
                    <a:pt x="906" y="1576"/>
                    <a:pt x="1013" y="1540"/>
                    <a:pt x="1028" y="1535"/>
                  </a:cubicBezTo>
                  <a:cubicBezTo>
                    <a:pt x="1068" y="1522"/>
                    <a:pt x="1097" y="1486"/>
                    <a:pt x="1102" y="1391"/>
                  </a:cubicBezTo>
                  <a:cubicBezTo>
                    <a:pt x="1108" y="1296"/>
                    <a:pt x="1126" y="907"/>
                    <a:pt x="1091" y="720"/>
                  </a:cubicBezTo>
                  <a:cubicBezTo>
                    <a:pt x="1056" y="533"/>
                    <a:pt x="1053" y="378"/>
                    <a:pt x="940" y="304"/>
                  </a:cubicBezTo>
                  <a:cubicBezTo>
                    <a:pt x="905" y="269"/>
                    <a:pt x="41" y="0"/>
                    <a:pt x="24" y="787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73"/>
            <p:cNvSpPr/>
            <p:nvPr/>
          </p:nvSpPr>
          <p:spPr bwMode="auto">
            <a:xfrm>
              <a:off x="315913" y="-3175000"/>
              <a:ext cx="3722688" cy="2489200"/>
            </a:xfrm>
            <a:custGeom>
              <a:avLst/>
              <a:gdLst>
                <a:gd name="T0" fmla="*/ 286 w 992"/>
                <a:gd name="T1" fmla="*/ 661 h 663"/>
                <a:gd name="T2" fmla="*/ 597 w 992"/>
                <a:gd name="T3" fmla="*/ 634 h 663"/>
                <a:gd name="T4" fmla="*/ 992 w 992"/>
                <a:gd name="T5" fmla="*/ 458 h 663"/>
                <a:gd name="T6" fmla="*/ 899 w 992"/>
                <a:gd name="T7" fmla="*/ 266 h 663"/>
                <a:gd name="T8" fmla="*/ 0 w 992"/>
                <a:gd name="T9" fmla="*/ 592 h 663"/>
                <a:gd name="T10" fmla="*/ 126 w 992"/>
                <a:gd name="T11" fmla="*/ 631 h 663"/>
                <a:gd name="T12" fmla="*/ 286 w 992"/>
                <a:gd name="T13" fmla="*/ 66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663">
                  <a:moveTo>
                    <a:pt x="286" y="661"/>
                  </a:moveTo>
                  <a:cubicBezTo>
                    <a:pt x="395" y="659"/>
                    <a:pt x="486" y="651"/>
                    <a:pt x="597" y="634"/>
                  </a:cubicBezTo>
                  <a:cubicBezTo>
                    <a:pt x="750" y="611"/>
                    <a:pt x="863" y="518"/>
                    <a:pt x="992" y="458"/>
                  </a:cubicBezTo>
                  <a:cubicBezTo>
                    <a:pt x="973" y="359"/>
                    <a:pt x="970" y="313"/>
                    <a:pt x="899" y="266"/>
                  </a:cubicBezTo>
                  <a:cubicBezTo>
                    <a:pt x="867" y="233"/>
                    <a:pt x="122" y="0"/>
                    <a:pt x="0" y="592"/>
                  </a:cubicBezTo>
                  <a:cubicBezTo>
                    <a:pt x="43" y="607"/>
                    <a:pt x="84" y="620"/>
                    <a:pt x="126" y="631"/>
                  </a:cubicBezTo>
                  <a:cubicBezTo>
                    <a:pt x="177" y="633"/>
                    <a:pt x="235" y="663"/>
                    <a:pt x="286" y="66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74"/>
            <p:cNvSpPr/>
            <p:nvPr/>
          </p:nvSpPr>
          <p:spPr bwMode="auto">
            <a:xfrm>
              <a:off x="-273050" y="-1789113"/>
              <a:ext cx="982663" cy="3216275"/>
            </a:xfrm>
            <a:custGeom>
              <a:avLst/>
              <a:gdLst>
                <a:gd name="T0" fmla="*/ 27 w 262"/>
                <a:gd name="T1" fmla="*/ 0 h 857"/>
                <a:gd name="T2" fmla="*/ 17 w 262"/>
                <a:gd name="T3" fmla="*/ 511 h 857"/>
                <a:gd name="T4" fmla="*/ 72 w 262"/>
                <a:gd name="T5" fmla="*/ 507 h 857"/>
                <a:gd name="T6" fmla="*/ 153 w 262"/>
                <a:gd name="T7" fmla="*/ 615 h 857"/>
                <a:gd name="T8" fmla="*/ 175 w 262"/>
                <a:gd name="T9" fmla="*/ 840 h 857"/>
                <a:gd name="T10" fmla="*/ 217 w 262"/>
                <a:gd name="T11" fmla="*/ 856 h 857"/>
                <a:gd name="T12" fmla="*/ 257 w 262"/>
                <a:gd name="T13" fmla="*/ 840 h 857"/>
                <a:gd name="T14" fmla="*/ 262 w 262"/>
                <a:gd name="T15" fmla="*/ 80 h 857"/>
                <a:gd name="T16" fmla="*/ 27 w 262"/>
                <a:gd name="T17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857">
                  <a:moveTo>
                    <a:pt x="27" y="0"/>
                  </a:moveTo>
                  <a:cubicBezTo>
                    <a:pt x="27" y="0"/>
                    <a:pt x="0" y="374"/>
                    <a:pt x="17" y="511"/>
                  </a:cubicBezTo>
                  <a:cubicBezTo>
                    <a:pt x="17" y="511"/>
                    <a:pt x="43" y="502"/>
                    <a:pt x="72" y="507"/>
                  </a:cubicBezTo>
                  <a:cubicBezTo>
                    <a:pt x="106" y="512"/>
                    <a:pt x="144" y="535"/>
                    <a:pt x="153" y="615"/>
                  </a:cubicBezTo>
                  <a:cubicBezTo>
                    <a:pt x="170" y="764"/>
                    <a:pt x="175" y="840"/>
                    <a:pt x="175" y="840"/>
                  </a:cubicBezTo>
                  <a:cubicBezTo>
                    <a:pt x="175" y="840"/>
                    <a:pt x="179" y="855"/>
                    <a:pt x="217" y="856"/>
                  </a:cubicBezTo>
                  <a:cubicBezTo>
                    <a:pt x="255" y="857"/>
                    <a:pt x="257" y="840"/>
                    <a:pt x="257" y="840"/>
                  </a:cubicBezTo>
                  <a:cubicBezTo>
                    <a:pt x="262" y="80"/>
                    <a:pt x="262" y="80"/>
                    <a:pt x="262" y="8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75"/>
            <p:cNvSpPr/>
            <p:nvPr/>
          </p:nvSpPr>
          <p:spPr bwMode="auto">
            <a:xfrm>
              <a:off x="-228600" y="-104775"/>
              <a:ext cx="446088" cy="357188"/>
            </a:xfrm>
            <a:custGeom>
              <a:avLst/>
              <a:gdLst>
                <a:gd name="T0" fmla="*/ 118 w 119"/>
                <a:gd name="T1" fmla="*/ 87 h 95"/>
                <a:gd name="T2" fmla="*/ 79 w 119"/>
                <a:gd name="T3" fmla="*/ 0 h 95"/>
                <a:gd name="T4" fmla="*/ 1 w 119"/>
                <a:gd name="T5" fmla="*/ 1 h 95"/>
                <a:gd name="T6" fmla="*/ 0 w 119"/>
                <a:gd name="T7" fmla="*/ 1 h 95"/>
                <a:gd name="T8" fmla="*/ 5 w 119"/>
                <a:gd name="T9" fmla="*/ 62 h 95"/>
                <a:gd name="T10" fmla="*/ 60 w 119"/>
                <a:gd name="T11" fmla="*/ 58 h 95"/>
                <a:gd name="T12" fmla="*/ 119 w 119"/>
                <a:gd name="T13" fmla="*/ 95 h 95"/>
                <a:gd name="T14" fmla="*/ 119 w 119"/>
                <a:gd name="T15" fmla="*/ 95 h 95"/>
                <a:gd name="T16" fmla="*/ 119 w 119"/>
                <a:gd name="T17" fmla="*/ 91 h 95"/>
                <a:gd name="T18" fmla="*/ 118 w 119"/>
                <a:gd name="T19" fmla="*/ 8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95">
                  <a:moveTo>
                    <a:pt x="118" y="87"/>
                  </a:moveTo>
                  <a:cubicBezTo>
                    <a:pt x="110" y="56"/>
                    <a:pt x="97" y="26"/>
                    <a:pt x="79" y="0"/>
                  </a:cubicBezTo>
                  <a:cubicBezTo>
                    <a:pt x="53" y="0"/>
                    <a:pt x="27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24"/>
                    <a:pt x="3" y="45"/>
                    <a:pt x="5" y="62"/>
                  </a:cubicBezTo>
                  <a:cubicBezTo>
                    <a:pt x="5" y="62"/>
                    <a:pt x="31" y="53"/>
                    <a:pt x="60" y="58"/>
                  </a:cubicBezTo>
                  <a:cubicBezTo>
                    <a:pt x="80" y="61"/>
                    <a:pt x="102" y="70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9" y="93"/>
                    <a:pt x="119" y="91"/>
                  </a:cubicBezTo>
                  <a:cubicBezTo>
                    <a:pt x="118" y="90"/>
                    <a:pt x="118" y="89"/>
                    <a:pt x="118" y="87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76"/>
            <p:cNvSpPr/>
            <p:nvPr/>
          </p:nvSpPr>
          <p:spPr bwMode="auto">
            <a:xfrm>
              <a:off x="-203200" y="-1665288"/>
              <a:ext cx="928688" cy="773113"/>
            </a:xfrm>
            <a:custGeom>
              <a:avLst/>
              <a:gdLst>
                <a:gd name="T0" fmla="*/ 2 w 247"/>
                <a:gd name="T1" fmla="*/ 0 h 206"/>
                <a:gd name="T2" fmla="*/ 0 w 247"/>
                <a:gd name="T3" fmla="*/ 111 h 206"/>
                <a:gd name="T4" fmla="*/ 242 w 247"/>
                <a:gd name="T5" fmla="*/ 206 h 206"/>
                <a:gd name="T6" fmla="*/ 247 w 247"/>
                <a:gd name="T7" fmla="*/ 110 h 206"/>
                <a:gd name="T8" fmla="*/ 2 w 247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06">
                  <a:moveTo>
                    <a:pt x="2" y="0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119" y="204"/>
                    <a:pt x="242" y="206"/>
                  </a:cubicBezTo>
                  <a:cubicBezTo>
                    <a:pt x="247" y="110"/>
                    <a:pt x="247" y="110"/>
                    <a:pt x="247" y="11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77"/>
            <p:cNvSpPr/>
            <p:nvPr/>
          </p:nvSpPr>
          <p:spPr bwMode="auto">
            <a:xfrm>
              <a:off x="-660400" y="-3211513"/>
              <a:ext cx="5994400" cy="4754563"/>
            </a:xfrm>
            <a:custGeom>
              <a:avLst/>
              <a:gdLst>
                <a:gd name="T0" fmla="*/ 323 w 1597"/>
                <a:gd name="T1" fmla="*/ 22 h 1267"/>
                <a:gd name="T2" fmla="*/ 568 w 1597"/>
                <a:gd name="T3" fmla="*/ 158 h 1267"/>
                <a:gd name="T4" fmla="*/ 1018 w 1597"/>
                <a:gd name="T5" fmla="*/ 9 h 1267"/>
                <a:gd name="T6" fmla="*/ 1308 w 1597"/>
                <a:gd name="T7" fmla="*/ 235 h 1267"/>
                <a:gd name="T8" fmla="*/ 1558 w 1597"/>
                <a:gd name="T9" fmla="*/ 350 h 1267"/>
                <a:gd name="T10" fmla="*/ 1458 w 1597"/>
                <a:gd name="T11" fmla="*/ 926 h 1267"/>
                <a:gd name="T12" fmla="*/ 1426 w 1597"/>
                <a:gd name="T13" fmla="*/ 912 h 1267"/>
                <a:gd name="T14" fmla="*/ 1331 w 1597"/>
                <a:gd name="T15" fmla="*/ 946 h 1267"/>
                <a:gd name="T16" fmla="*/ 1309 w 1597"/>
                <a:gd name="T17" fmla="*/ 1247 h 1267"/>
                <a:gd name="T18" fmla="*/ 1255 w 1597"/>
                <a:gd name="T19" fmla="*/ 1267 h 1267"/>
                <a:gd name="T20" fmla="*/ 1207 w 1597"/>
                <a:gd name="T21" fmla="*/ 1246 h 1267"/>
                <a:gd name="T22" fmla="*/ 1213 w 1597"/>
                <a:gd name="T23" fmla="*/ 687 h 1267"/>
                <a:gd name="T24" fmla="*/ 1171 w 1597"/>
                <a:gd name="T25" fmla="*/ 472 h 1267"/>
                <a:gd name="T26" fmla="*/ 454 w 1597"/>
                <a:gd name="T27" fmla="*/ 612 h 1267"/>
                <a:gd name="T28" fmla="*/ 0 w 1597"/>
                <a:gd name="T29" fmla="*/ 109 h 1267"/>
                <a:gd name="T30" fmla="*/ 156 w 1597"/>
                <a:gd name="T31" fmla="*/ 198 h 1267"/>
                <a:gd name="T32" fmla="*/ 194 w 1597"/>
                <a:gd name="T33" fmla="*/ 30 h 1267"/>
                <a:gd name="T34" fmla="*/ 263 w 1597"/>
                <a:gd name="T35" fmla="*/ 145 h 1267"/>
                <a:gd name="T36" fmla="*/ 323 w 1597"/>
                <a:gd name="T37" fmla="*/ 22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7" h="1267">
                  <a:moveTo>
                    <a:pt x="323" y="22"/>
                  </a:moveTo>
                  <a:cubicBezTo>
                    <a:pt x="323" y="22"/>
                    <a:pt x="358" y="184"/>
                    <a:pt x="568" y="158"/>
                  </a:cubicBezTo>
                  <a:cubicBezTo>
                    <a:pt x="777" y="132"/>
                    <a:pt x="848" y="0"/>
                    <a:pt x="1018" y="9"/>
                  </a:cubicBezTo>
                  <a:cubicBezTo>
                    <a:pt x="1187" y="19"/>
                    <a:pt x="1307" y="130"/>
                    <a:pt x="1308" y="235"/>
                  </a:cubicBezTo>
                  <a:cubicBezTo>
                    <a:pt x="1308" y="235"/>
                    <a:pt x="1495" y="179"/>
                    <a:pt x="1558" y="350"/>
                  </a:cubicBezTo>
                  <a:cubicBezTo>
                    <a:pt x="1597" y="456"/>
                    <a:pt x="1532" y="629"/>
                    <a:pt x="1458" y="926"/>
                  </a:cubicBezTo>
                  <a:cubicBezTo>
                    <a:pt x="1458" y="926"/>
                    <a:pt x="1442" y="915"/>
                    <a:pt x="1426" y="912"/>
                  </a:cubicBezTo>
                  <a:cubicBezTo>
                    <a:pt x="1402" y="907"/>
                    <a:pt x="1371" y="908"/>
                    <a:pt x="1331" y="946"/>
                  </a:cubicBezTo>
                  <a:cubicBezTo>
                    <a:pt x="1290" y="985"/>
                    <a:pt x="1309" y="1247"/>
                    <a:pt x="1309" y="1247"/>
                  </a:cubicBezTo>
                  <a:cubicBezTo>
                    <a:pt x="1309" y="1247"/>
                    <a:pt x="1301" y="1267"/>
                    <a:pt x="1255" y="1267"/>
                  </a:cubicBezTo>
                  <a:cubicBezTo>
                    <a:pt x="1208" y="1267"/>
                    <a:pt x="1207" y="1246"/>
                    <a:pt x="1207" y="1246"/>
                  </a:cubicBezTo>
                  <a:cubicBezTo>
                    <a:pt x="1207" y="1246"/>
                    <a:pt x="1207" y="941"/>
                    <a:pt x="1213" y="687"/>
                  </a:cubicBezTo>
                  <a:cubicBezTo>
                    <a:pt x="1216" y="581"/>
                    <a:pt x="1188" y="503"/>
                    <a:pt x="1171" y="472"/>
                  </a:cubicBezTo>
                  <a:cubicBezTo>
                    <a:pt x="1171" y="472"/>
                    <a:pt x="850" y="698"/>
                    <a:pt x="454" y="612"/>
                  </a:cubicBezTo>
                  <a:cubicBezTo>
                    <a:pt x="59" y="526"/>
                    <a:pt x="22" y="283"/>
                    <a:pt x="0" y="109"/>
                  </a:cubicBezTo>
                  <a:cubicBezTo>
                    <a:pt x="0" y="109"/>
                    <a:pt x="62" y="163"/>
                    <a:pt x="156" y="198"/>
                  </a:cubicBezTo>
                  <a:cubicBezTo>
                    <a:pt x="156" y="198"/>
                    <a:pt x="124" y="85"/>
                    <a:pt x="194" y="30"/>
                  </a:cubicBezTo>
                  <a:cubicBezTo>
                    <a:pt x="194" y="30"/>
                    <a:pt x="208" y="111"/>
                    <a:pt x="263" y="145"/>
                  </a:cubicBezTo>
                  <a:cubicBezTo>
                    <a:pt x="263" y="145"/>
                    <a:pt x="235" y="79"/>
                    <a:pt x="323" y="2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8"/>
            <p:cNvSpPr/>
            <p:nvPr/>
          </p:nvSpPr>
          <p:spPr bwMode="auto">
            <a:xfrm>
              <a:off x="4252913" y="-85725"/>
              <a:ext cx="649288" cy="525463"/>
            </a:xfrm>
            <a:custGeom>
              <a:avLst/>
              <a:gdLst>
                <a:gd name="T0" fmla="*/ 69 w 173"/>
                <a:gd name="T1" fmla="*/ 14 h 140"/>
                <a:gd name="T2" fmla="*/ 8 w 173"/>
                <a:gd name="T3" fmla="*/ 140 h 140"/>
                <a:gd name="T4" fmla="*/ 8 w 173"/>
                <a:gd name="T5" fmla="*/ 140 h 140"/>
                <a:gd name="T6" fmla="*/ 22 w 173"/>
                <a:gd name="T7" fmla="*/ 113 h 140"/>
                <a:gd name="T8" fmla="*/ 117 w 173"/>
                <a:gd name="T9" fmla="*/ 79 h 140"/>
                <a:gd name="T10" fmla="*/ 149 w 173"/>
                <a:gd name="T11" fmla="*/ 93 h 140"/>
                <a:gd name="T12" fmla="*/ 173 w 173"/>
                <a:gd name="T13" fmla="*/ 0 h 140"/>
                <a:gd name="T14" fmla="*/ 69 w 173"/>
                <a:gd name="T15" fmla="*/ 1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40">
                  <a:moveTo>
                    <a:pt x="69" y="14"/>
                  </a:moveTo>
                  <a:cubicBezTo>
                    <a:pt x="28" y="72"/>
                    <a:pt x="0" y="134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12" y="128"/>
                    <a:pt x="16" y="119"/>
                    <a:pt x="22" y="113"/>
                  </a:cubicBezTo>
                  <a:cubicBezTo>
                    <a:pt x="62" y="75"/>
                    <a:pt x="93" y="74"/>
                    <a:pt x="117" y="79"/>
                  </a:cubicBezTo>
                  <a:cubicBezTo>
                    <a:pt x="133" y="82"/>
                    <a:pt x="149" y="93"/>
                    <a:pt x="149" y="93"/>
                  </a:cubicBezTo>
                  <a:cubicBezTo>
                    <a:pt x="157" y="60"/>
                    <a:pt x="165" y="29"/>
                    <a:pt x="173" y="0"/>
                  </a:cubicBezTo>
                  <a:cubicBezTo>
                    <a:pt x="138" y="1"/>
                    <a:pt x="103" y="6"/>
                    <a:pt x="69" y="14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79"/>
            <p:cNvSpPr/>
            <p:nvPr/>
          </p:nvSpPr>
          <p:spPr bwMode="auto">
            <a:xfrm>
              <a:off x="665163" y="-701675"/>
              <a:ext cx="585788" cy="566738"/>
            </a:xfrm>
            <a:custGeom>
              <a:avLst/>
              <a:gdLst>
                <a:gd name="T0" fmla="*/ 156 w 156"/>
                <a:gd name="T1" fmla="*/ 62 h 151"/>
                <a:gd name="T2" fmla="*/ 77 w 156"/>
                <a:gd name="T3" fmla="*/ 7 h 151"/>
                <a:gd name="T4" fmla="*/ 3 w 156"/>
                <a:gd name="T5" fmla="*/ 92 h 151"/>
                <a:gd name="T6" fmla="*/ 0 w 156"/>
                <a:gd name="T7" fmla="*/ 151 h 151"/>
                <a:gd name="T8" fmla="*/ 156 w 156"/>
                <a:gd name="T9" fmla="*/ 6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1">
                  <a:moveTo>
                    <a:pt x="156" y="62"/>
                  </a:moveTo>
                  <a:cubicBezTo>
                    <a:pt x="156" y="62"/>
                    <a:pt x="128" y="0"/>
                    <a:pt x="77" y="7"/>
                  </a:cubicBezTo>
                  <a:cubicBezTo>
                    <a:pt x="26" y="13"/>
                    <a:pt x="3" y="92"/>
                    <a:pt x="3" y="92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68" y="54"/>
                    <a:pt x="156" y="6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80"/>
            <p:cNvSpPr/>
            <p:nvPr/>
          </p:nvSpPr>
          <p:spPr bwMode="auto">
            <a:xfrm>
              <a:off x="860425" y="-190500"/>
              <a:ext cx="608013" cy="596900"/>
            </a:xfrm>
            <a:custGeom>
              <a:avLst/>
              <a:gdLst>
                <a:gd name="T0" fmla="*/ 160 w 162"/>
                <a:gd name="T1" fmla="*/ 83 h 159"/>
                <a:gd name="T2" fmla="*/ 77 w 162"/>
                <a:gd name="T3" fmla="*/ 156 h 159"/>
                <a:gd name="T4" fmla="*/ 3 w 162"/>
                <a:gd name="T5" fmla="*/ 75 h 159"/>
                <a:gd name="T6" fmla="*/ 86 w 162"/>
                <a:gd name="T7" fmla="*/ 2 h 159"/>
                <a:gd name="T8" fmla="*/ 160 w 162"/>
                <a:gd name="T9" fmla="*/ 8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9">
                  <a:moveTo>
                    <a:pt x="160" y="83"/>
                  </a:moveTo>
                  <a:cubicBezTo>
                    <a:pt x="157" y="126"/>
                    <a:pt x="120" y="159"/>
                    <a:pt x="77" y="156"/>
                  </a:cubicBezTo>
                  <a:cubicBezTo>
                    <a:pt x="34" y="154"/>
                    <a:pt x="0" y="118"/>
                    <a:pt x="3" y="75"/>
                  </a:cubicBezTo>
                  <a:cubicBezTo>
                    <a:pt x="5" y="33"/>
                    <a:pt x="42" y="0"/>
                    <a:pt x="86" y="2"/>
                  </a:cubicBezTo>
                  <a:cubicBezTo>
                    <a:pt x="129" y="5"/>
                    <a:pt x="162" y="41"/>
                    <a:pt x="160" y="8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81"/>
            <p:cNvSpPr/>
            <p:nvPr/>
          </p:nvSpPr>
          <p:spPr bwMode="auto">
            <a:xfrm>
              <a:off x="1042988" y="-149225"/>
              <a:ext cx="327025" cy="255588"/>
            </a:xfrm>
            <a:custGeom>
              <a:avLst/>
              <a:gdLst>
                <a:gd name="T0" fmla="*/ 80 w 87"/>
                <a:gd name="T1" fmla="*/ 49 h 68"/>
                <a:gd name="T2" fmla="*/ 32 w 87"/>
                <a:gd name="T3" fmla="*/ 60 h 68"/>
                <a:gd name="T4" fmla="*/ 6 w 87"/>
                <a:gd name="T5" fmla="*/ 19 h 68"/>
                <a:gd name="T6" fmla="*/ 54 w 87"/>
                <a:gd name="T7" fmla="*/ 8 h 68"/>
                <a:gd name="T8" fmla="*/ 80 w 87"/>
                <a:gd name="T9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8">
                  <a:moveTo>
                    <a:pt x="80" y="49"/>
                  </a:moveTo>
                  <a:cubicBezTo>
                    <a:pt x="74" y="63"/>
                    <a:pt x="53" y="68"/>
                    <a:pt x="32" y="60"/>
                  </a:cubicBezTo>
                  <a:cubicBezTo>
                    <a:pt x="12" y="51"/>
                    <a:pt x="0" y="33"/>
                    <a:pt x="6" y="19"/>
                  </a:cubicBezTo>
                  <a:cubicBezTo>
                    <a:pt x="12" y="4"/>
                    <a:pt x="34" y="0"/>
                    <a:pt x="54" y="8"/>
                  </a:cubicBezTo>
                  <a:cubicBezTo>
                    <a:pt x="75" y="16"/>
                    <a:pt x="87" y="35"/>
                    <a:pt x="80" y="4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2"/>
            <p:cNvSpPr/>
            <p:nvPr/>
          </p:nvSpPr>
          <p:spPr bwMode="auto">
            <a:xfrm>
              <a:off x="3262313" y="-701675"/>
              <a:ext cx="585788" cy="566738"/>
            </a:xfrm>
            <a:custGeom>
              <a:avLst/>
              <a:gdLst>
                <a:gd name="T0" fmla="*/ 0 w 156"/>
                <a:gd name="T1" fmla="*/ 62 h 151"/>
                <a:gd name="T2" fmla="*/ 79 w 156"/>
                <a:gd name="T3" fmla="*/ 7 h 151"/>
                <a:gd name="T4" fmla="*/ 153 w 156"/>
                <a:gd name="T5" fmla="*/ 92 h 151"/>
                <a:gd name="T6" fmla="*/ 156 w 156"/>
                <a:gd name="T7" fmla="*/ 151 h 151"/>
                <a:gd name="T8" fmla="*/ 0 w 156"/>
                <a:gd name="T9" fmla="*/ 6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1">
                  <a:moveTo>
                    <a:pt x="0" y="62"/>
                  </a:moveTo>
                  <a:cubicBezTo>
                    <a:pt x="0" y="62"/>
                    <a:pt x="28" y="0"/>
                    <a:pt x="79" y="7"/>
                  </a:cubicBezTo>
                  <a:cubicBezTo>
                    <a:pt x="129" y="13"/>
                    <a:pt x="153" y="92"/>
                    <a:pt x="153" y="92"/>
                  </a:cubicBezTo>
                  <a:cubicBezTo>
                    <a:pt x="156" y="151"/>
                    <a:pt x="156" y="151"/>
                    <a:pt x="156" y="151"/>
                  </a:cubicBezTo>
                  <a:cubicBezTo>
                    <a:pt x="156" y="151"/>
                    <a:pt x="88" y="54"/>
                    <a:pt x="0" y="6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83"/>
            <p:cNvSpPr/>
            <p:nvPr/>
          </p:nvSpPr>
          <p:spPr bwMode="auto">
            <a:xfrm>
              <a:off x="3040063" y="-190500"/>
              <a:ext cx="608013" cy="596900"/>
            </a:xfrm>
            <a:custGeom>
              <a:avLst/>
              <a:gdLst>
                <a:gd name="T0" fmla="*/ 160 w 162"/>
                <a:gd name="T1" fmla="*/ 83 h 159"/>
                <a:gd name="T2" fmla="*/ 77 w 162"/>
                <a:gd name="T3" fmla="*/ 156 h 159"/>
                <a:gd name="T4" fmla="*/ 3 w 162"/>
                <a:gd name="T5" fmla="*/ 75 h 159"/>
                <a:gd name="T6" fmla="*/ 86 w 162"/>
                <a:gd name="T7" fmla="*/ 2 h 159"/>
                <a:gd name="T8" fmla="*/ 160 w 162"/>
                <a:gd name="T9" fmla="*/ 8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9">
                  <a:moveTo>
                    <a:pt x="160" y="83"/>
                  </a:moveTo>
                  <a:cubicBezTo>
                    <a:pt x="158" y="126"/>
                    <a:pt x="121" y="159"/>
                    <a:pt x="77" y="156"/>
                  </a:cubicBezTo>
                  <a:cubicBezTo>
                    <a:pt x="34" y="154"/>
                    <a:pt x="0" y="118"/>
                    <a:pt x="3" y="75"/>
                  </a:cubicBezTo>
                  <a:cubicBezTo>
                    <a:pt x="5" y="33"/>
                    <a:pt x="42" y="0"/>
                    <a:pt x="86" y="2"/>
                  </a:cubicBezTo>
                  <a:cubicBezTo>
                    <a:pt x="129" y="5"/>
                    <a:pt x="162" y="41"/>
                    <a:pt x="160" y="8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84"/>
            <p:cNvSpPr/>
            <p:nvPr/>
          </p:nvSpPr>
          <p:spPr bwMode="auto">
            <a:xfrm>
              <a:off x="3224213" y="-149225"/>
              <a:ext cx="327025" cy="255588"/>
            </a:xfrm>
            <a:custGeom>
              <a:avLst/>
              <a:gdLst>
                <a:gd name="T0" fmla="*/ 81 w 87"/>
                <a:gd name="T1" fmla="*/ 49 h 68"/>
                <a:gd name="T2" fmla="*/ 33 w 87"/>
                <a:gd name="T3" fmla="*/ 60 h 68"/>
                <a:gd name="T4" fmla="*/ 6 w 87"/>
                <a:gd name="T5" fmla="*/ 19 h 68"/>
                <a:gd name="T6" fmla="*/ 55 w 87"/>
                <a:gd name="T7" fmla="*/ 8 h 68"/>
                <a:gd name="T8" fmla="*/ 81 w 87"/>
                <a:gd name="T9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8">
                  <a:moveTo>
                    <a:pt x="81" y="49"/>
                  </a:moveTo>
                  <a:cubicBezTo>
                    <a:pt x="75" y="63"/>
                    <a:pt x="53" y="68"/>
                    <a:pt x="33" y="60"/>
                  </a:cubicBezTo>
                  <a:cubicBezTo>
                    <a:pt x="12" y="51"/>
                    <a:pt x="0" y="33"/>
                    <a:pt x="6" y="19"/>
                  </a:cubicBezTo>
                  <a:cubicBezTo>
                    <a:pt x="13" y="4"/>
                    <a:pt x="34" y="0"/>
                    <a:pt x="55" y="8"/>
                  </a:cubicBezTo>
                  <a:cubicBezTo>
                    <a:pt x="75" y="16"/>
                    <a:pt x="87" y="35"/>
                    <a:pt x="81" y="4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85"/>
            <p:cNvSpPr/>
            <p:nvPr/>
          </p:nvSpPr>
          <p:spPr bwMode="auto">
            <a:xfrm>
              <a:off x="4343400" y="665162"/>
              <a:ext cx="757238" cy="660400"/>
            </a:xfrm>
            <a:custGeom>
              <a:avLst/>
              <a:gdLst>
                <a:gd name="T0" fmla="*/ 23 w 202"/>
                <a:gd name="T1" fmla="*/ 176 h 176"/>
                <a:gd name="T2" fmla="*/ 0 w 202"/>
                <a:gd name="T3" fmla="*/ 162 h 176"/>
                <a:gd name="T4" fmla="*/ 165 w 202"/>
                <a:gd name="T5" fmla="*/ 0 h 176"/>
                <a:gd name="T6" fmla="*/ 23 w 202"/>
                <a:gd name="T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76">
                  <a:moveTo>
                    <a:pt x="23" y="176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163" y="110"/>
                    <a:pt x="165" y="0"/>
                  </a:cubicBezTo>
                  <a:cubicBezTo>
                    <a:pt x="165" y="0"/>
                    <a:pt x="202" y="121"/>
                    <a:pt x="23" y="17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86"/>
            <p:cNvSpPr/>
            <p:nvPr/>
          </p:nvSpPr>
          <p:spPr bwMode="auto">
            <a:xfrm>
              <a:off x="-368300" y="271462"/>
              <a:ext cx="579438" cy="682625"/>
            </a:xfrm>
            <a:custGeom>
              <a:avLst/>
              <a:gdLst>
                <a:gd name="T0" fmla="*/ 127 w 154"/>
                <a:gd name="T1" fmla="*/ 179 h 182"/>
                <a:gd name="T2" fmla="*/ 59 w 154"/>
                <a:gd name="T3" fmla="*/ 33 h 182"/>
                <a:gd name="T4" fmla="*/ 46 w 154"/>
                <a:gd name="T5" fmla="*/ 147 h 182"/>
                <a:gd name="T6" fmla="*/ 127 w 154"/>
                <a:gd name="T7" fmla="*/ 17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182">
                  <a:moveTo>
                    <a:pt x="127" y="179"/>
                  </a:moveTo>
                  <a:cubicBezTo>
                    <a:pt x="127" y="179"/>
                    <a:pt x="154" y="0"/>
                    <a:pt x="59" y="33"/>
                  </a:cubicBezTo>
                  <a:cubicBezTo>
                    <a:pt x="0" y="53"/>
                    <a:pt x="10" y="112"/>
                    <a:pt x="46" y="147"/>
                  </a:cubicBezTo>
                  <a:cubicBezTo>
                    <a:pt x="68" y="169"/>
                    <a:pt x="103" y="182"/>
                    <a:pt x="127" y="1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87"/>
            <p:cNvSpPr/>
            <p:nvPr/>
          </p:nvSpPr>
          <p:spPr bwMode="auto">
            <a:xfrm>
              <a:off x="-360363" y="431800"/>
              <a:ext cx="484188" cy="522288"/>
            </a:xfrm>
            <a:custGeom>
              <a:avLst/>
              <a:gdLst>
                <a:gd name="T0" fmla="*/ 125 w 129"/>
                <a:gd name="T1" fmla="*/ 134 h 139"/>
                <a:gd name="T2" fmla="*/ 129 w 129"/>
                <a:gd name="T3" fmla="*/ 88 h 139"/>
                <a:gd name="T4" fmla="*/ 20 w 129"/>
                <a:gd name="T5" fmla="*/ 69 h 139"/>
                <a:gd name="T6" fmla="*/ 125 w 129"/>
                <a:gd name="T7" fmla="*/ 13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39">
                  <a:moveTo>
                    <a:pt x="125" y="134"/>
                  </a:move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0" y="0"/>
                    <a:pt x="20" y="69"/>
                  </a:cubicBezTo>
                  <a:cubicBezTo>
                    <a:pt x="41" y="139"/>
                    <a:pt x="125" y="134"/>
                    <a:pt x="125" y="13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88"/>
            <p:cNvSpPr/>
            <p:nvPr/>
          </p:nvSpPr>
          <p:spPr bwMode="auto">
            <a:xfrm>
              <a:off x="676275" y="371475"/>
              <a:ext cx="173038" cy="68263"/>
            </a:xfrm>
            <a:custGeom>
              <a:avLst/>
              <a:gdLst>
                <a:gd name="T0" fmla="*/ 45 w 46"/>
                <a:gd name="T1" fmla="*/ 10 h 18"/>
                <a:gd name="T2" fmla="*/ 36 w 46"/>
                <a:gd name="T3" fmla="*/ 18 h 18"/>
                <a:gd name="T4" fmla="*/ 8 w 46"/>
                <a:gd name="T5" fmla="*/ 17 h 18"/>
                <a:gd name="T6" fmla="*/ 0 w 46"/>
                <a:gd name="T7" fmla="*/ 8 h 18"/>
                <a:gd name="T8" fmla="*/ 0 w 46"/>
                <a:gd name="T9" fmla="*/ 8 h 18"/>
                <a:gd name="T10" fmla="*/ 9 w 46"/>
                <a:gd name="T11" fmla="*/ 0 h 18"/>
                <a:gd name="T12" fmla="*/ 37 w 46"/>
                <a:gd name="T13" fmla="*/ 1 h 18"/>
                <a:gd name="T14" fmla="*/ 45 w 46"/>
                <a:gd name="T1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8">
                  <a:moveTo>
                    <a:pt x="45" y="10"/>
                  </a:moveTo>
                  <a:cubicBezTo>
                    <a:pt x="45" y="15"/>
                    <a:pt x="41" y="18"/>
                    <a:pt x="3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2" y="2"/>
                    <a:pt x="46" y="6"/>
                    <a:pt x="45" y="1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489"/>
            <p:cNvSpPr/>
            <p:nvPr/>
          </p:nvSpPr>
          <p:spPr bwMode="auto">
            <a:xfrm>
              <a:off x="3663950" y="409575"/>
              <a:ext cx="146050" cy="60325"/>
            </a:xfrm>
            <a:custGeom>
              <a:avLst/>
              <a:gdLst>
                <a:gd name="T0" fmla="*/ 38 w 39"/>
                <a:gd name="T1" fmla="*/ 9 h 16"/>
                <a:gd name="T2" fmla="*/ 32 w 39"/>
                <a:gd name="T3" fmla="*/ 16 h 16"/>
                <a:gd name="T4" fmla="*/ 5 w 39"/>
                <a:gd name="T5" fmla="*/ 14 h 16"/>
                <a:gd name="T6" fmla="*/ 0 w 39"/>
                <a:gd name="T7" fmla="*/ 7 h 16"/>
                <a:gd name="T8" fmla="*/ 0 w 39"/>
                <a:gd name="T9" fmla="*/ 7 h 16"/>
                <a:gd name="T10" fmla="*/ 6 w 39"/>
                <a:gd name="T11" fmla="*/ 1 h 16"/>
                <a:gd name="T12" fmla="*/ 33 w 39"/>
                <a:gd name="T13" fmla="*/ 2 h 16"/>
                <a:gd name="T14" fmla="*/ 38 w 39"/>
                <a:gd name="T1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">
                  <a:moveTo>
                    <a:pt x="38" y="9"/>
                  </a:moveTo>
                  <a:cubicBezTo>
                    <a:pt x="38" y="13"/>
                    <a:pt x="35" y="16"/>
                    <a:pt x="32" y="1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5"/>
                    <a:pt x="38" y="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90"/>
            <p:cNvSpPr/>
            <p:nvPr/>
          </p:nvSpPr>
          <p:spPr bwMode="auto">
            <a:xfrm>
              <a:off x="2195513" y="2698750"/>
              <a:ext cx="417513" cy="142875"/>
            </a:xfrm>
            <a:custGeom>
              <a:avLst/>
              <a:gdLst>
                <a:gd name="T0" fmla="*/ 111 w 111"/>
                <a:gd name="T1" fmla="*/ 22 h 38"/>
                <a:gd name="T2" fmla="*/ 55 w 111"/>
                <a:gd name="T3" fmla="*/ 36 h 38"/>
                <a:gd name="T4" fmla="*/ 0 w 111"/>
                <a:gd name="T5" fmla="*/ 16 h 38"/>
                <a:gd name="T6" fmla="*/ 57 w 111"/>
                <a:gd name="T7" fmla="*/ 2 h 38"/>
                <a:gd name="T8" fmla="*/ 111 w 111"/>
                <a:gd name="T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8">
                  <a:moveTo>
                    <a:pt x="111" y="22"/>
                  </a:moveTo>
                  <a:cubicBezTo>
                    <a:pt x="110" y="32"/>
                    <a:pt x="85" y="38"/>
                    <a:pt x="55" y="36"/>
                  </a:cubicBezTo>
                  <a:cubicBezTo>
                    <a:pt x="24" y="35"/>
                    <a:pt x="0" y="26"/>
                    <a:pt x="0" y="16"/>
                  </a:cubicBezTo>
                  <a:cubicBezTo>
                    <a:pt x="1" y="7"/>
                    <a:pt x="26" y="0"/>
                    <a:pt x="57" y="2"/>
                  </a:cubicBezTo>
                  <a:cubicBezTo>
                    <a:pt x="87" y="4"/>
                    <a:pt x="111" y="13"/>
                    <a:pt x="111" y="22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91"/>
            <p:cNvSpPr/>
            <p:nvPr/>
          </p:nvSpPr>
          <p:spPr bwMode="auto">
            <a:xfrm>
              <a:off x="4062413" y="-2105025"/>
              <a:ext cx="960438" cy="1366838"/>
            </a:xfrm>
            <a:custGeom>
              <a:avLst/>
              <a:gdLst>
                <a:gd name="T0" fmla="*/ 0 w 256"/>
                <a:gd name="T1" fmla="*/ 182 h 364"/>
                <a:gd name="T2" fmla="*/ 42 w 256"/>
                <a:gd name="T3" fmla="*/ 364 h 364"/>
                <a:gd name="T4" fmla="*/ 250 w 256"/>
                <a:gd name="T5" fmla="*/ 132 h 364"/>
                <a:gd name="T6" fmla="*/ 229 w 256"/>
                <a:gd name="T7" fmla="*/ 45 h 364"/>
                <a:gd name="T8" fmla="*/ 169 w 256"/>
                <a:gd name="T9" fmla="*/ 3 h 364"/>
                <a:gd name="T10" fmla="*/ 85 w 256"/>
                <a:gd name="T11" fmla="*/ 51 h 364"/>
                <a:gd name="T12" fmla="*/ 66 w 256"/>
                <a:gd name="T13" fmla="*/ 102 h 364"/>
                <a:gd name="T14" fmla="*/ 40 w 256"/>
                <a:gd name="T15" fmla="*/ 148 h 364"/>
                <a:gd name="T16" fmla="*/ 0 w 256"/>
                <a:gd name="T17" fmla="*/ 1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364">
                  <a:moveTo>
                    <a:pt x="0" y="182"/>
                  </a:moveTo>
                  <a:cubicBezTo>
                    <a:pt x="50" y="224"/>
                    <a:pt x="43" y="304"/>
                    <a:pt x="42" y="364"/>
                  </a:cubicBezTo>
                  <a:cubicBezTo>
                    <a:pt x="96" y="328"/>
                    <a:pt x="238" y="190"/>
                    <a:pt x="250" y="132"/>
                  </a:cubicBezTo>
                  <a:cubicBezTo>
                    <a:pt x="256" y="102"/>
                    <a:pt x="238" y="73"/>
                    <a:pt x="229" y="45"/>
                  </a:cubicBezTo>
                  <a:cubicBezTo>
                    <a:pt x="222" y="20"/>
                    <a:pt x="192" y="5"/>
                    <a:pt x="169" y="3"/>
                  </a:cubicBezTo>
                  <a:cubicBezTo>
                    <a:pt x="129" y="0"/>
                    <a:pt x="99" y="14"/>
                    <a:pt x="85" y="51"/>
                  </a:cubicBezTo>
                  <a:cubicBezTo>
                    <a:pt x="79" y="68"/>
                    <a:pt x="73" y="85"/>
                    <a:pt x="66" y="102"/>
                  </a:cubicBezTo>
                  <a:cubicBezTo>
                    <a:pt x="59" y="118"/>
                    <a:pt x="51" y="134"/>
                    <a:pt x="40" y="148"/>
                  </a:cubicBezTo>
                  <a:cubicBezTo>
                    <a:pt x="29" y="162"/>
                    <a:pt x="12" y="169"/>
                    <a:pt x="0" y="182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92"/>
            <p:cNvSpPr/>
            <p:nvPr/>
          </p:nvSpPr>
          <p:spPr bwMode="auto">
            <a:xfrm>
              <a:off x="3576638" y="-2228850"/>
              <a:ext cx="673100" cy="750888"/>
            </a:xfrm>
            <a:custGeom>
              <a:avLst/>
              <a:gdLst>
                <a:gd name="T0" fmla="*/ 173 w 179"/>
                <a:gd name="T1" fmla="*/ 3 h 200"/>
                <a:gd name="T2" fmla="*/ 165 w 179"/>
                <a:gd name="T3" fmla="*/ 1 h 200"/>
                <a:gd name="T4" fmla="*/ 107 w 179"/>
                <a:gd name="T5" fmla="*/ 59 h 200"/>
                <a:gd name="T6" fmla="*/ 50 w 179"/>
                <a:gd name="T7" fmla="*/ 141 h 200"/>
                <a:gd name="T8" fmla="*/ 0 w 179"/>
                <a:gd name="T9" fmla="*/ 200 h 200"/>
                <a:gd name="T10" fmla="*/ 124 w 179"/>
                <a:gd name="T11" fmla="*/ 110 h 200"/>
                <a:gd name="T12" fmla="*/ 161 w 179"/>
                <a:gd name="T13" fmla="*/ 45 h 200"/>
                <a:gd name="T14" fmla="*/ 173 w 179"/>
                <a:gd name="T15" fmla="*/ 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00">
                  <a:moveTo>
                    <a:pt x="173" y="3"/>
                  </a:moveTo>
                  <a:cubicBezTo>
                    <a:pt x="171" y="1"/>
                    <a:pt x="169" y="0"/>
                    <a:pt x="165" y="1"/>
                  </a:cubicBezTo>
                  <a:cubicBezTo>
                    <a:pt x="144" y="3"/>
                    <a:pt x="118" y="45"/>
                    <a:pt x="107" y="59"/>
                  </a:cubicBezTo>
                  <a:cubicBezTo>
                    <a:pt x="88" y="86"/>
                    <a:pt x="70" y="114"/>
                    <a:pt x="50" y="141"/>
                  </a:cubicBezTo>
                  <a:cubicBezTo>
                    <a:pt x="41" y="153"/>
                    <a:pt x="17" y="196"/>
                    <a:pt x="0" y="200"/>
                  </a:cubicBezTo>
                  <a:cubicBezTo>
                    <a:pt x="51" y="190"/>
                    <a:pt x="93" y="149"/>
                    <a:pt x="124" y="110"/>
                  </a:cubicBezTo>
                  <a:cubicBezTo>
                    <a:pt x="139" y="91"/>
                    <a:pt x="150" y="67"/>
                    <a:pt x="161" y="45"/>
                  </a:cubicBezTo>
                  <a:cubicBezTo>
                    <a:pt x="164" y="37"/>
                    <a:pt x="179" y="11"/>
                    <a:pt x="173" y="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93"/>
            <p:cNvSpPr/>
            <p:nvPr/>
          </p:nvSpPr>
          <p:spPr bwMode="auto">
            <a:xfrm>
              <a:off x="2428875" y="-3024188"/>
              <a:ext cx="1370013" cy="327025"/>
            </a:xfrm>
            <a:custGeom>
              <a:avLst/>
              <a:gdLst>
                <a:gd name="T0" fmla="*/ 0 w 365"/>
                <a:gd name="T1" fmla="*/ 83 h 87"/>
                <a:gd name="T2" fmla="*/ 185 w 365"/>
                <a:gd name="T3" fmla="*/ 1 h 87"/>
                <a:gd name="T4" fmla="*/ 303 w 365"/>
                <a:gd name="T5" fmla="*/ 28 h 87"/>
                <a:gd name="T6" fmla="*/ 365 w 365"/>
                <a:gd name="T7" fmla="*/ 81 h 87"/>
                <a:gd name="T8" fmla="*/ 65 w 365"/>
                <a:gd name="T9" fmla="*/ 69 h 87"/>
                <a:gd name="T10" fmla="*/ 0 w 365"/>
                <a:gd name="T1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87">
                  <a:moveTo>
                    <a:pt x="0" y="83"/>
                  </a:moveTo>
                  <a:cubicBezTo>
                    <a:pt x="60" y="54"/>
                    <a:pt x="116" y="3"/>
                    <a:pt x="185" y="1"/>
                  </a:cubicBezTo>
                  <a:cubicBezTo>
                    <a:pt x="229" y="0"/>
                    <a:pt x="266" y="6"/>
                    <a:pt x="303" y="28"/>
                  </a:cubicBezTo>
                  <a:cubicBezTo>
                    <a:pt x="323" y="40"/>
                    <a:pt x="357" y="60"/>
                    <a:pt x="365" y="81"/>
                  </a:cubicBezTo>
                  <a:cubicBezTo>
                    <a:pt x="265" y="86"/>
                    <a:pt x="165" y="49"/>
                    <a:pt x="65" y="69"/>
                  </a:cubicBezTo>
                  <a:cubicBezTo>
                    <a:pt x="45" y="73"/>
                    <a:pt x="20" y="87"/>
                    <a:pt x="0" y="83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94"/>
            <p:cNvSpPr/>
            <p:nvPr/>
          </p:nvSpPr>
          <p:spPr bwMode="auto">
            <a:xfrm>
              <a:off x="-66675" y="-2735263"/>
              <a:ext cx="603250" cy="712788"/>
            </a:xfrm>
            <a:custGeom>
              <a:avLst/>
              <a:gdLst>
                <a:gd name="T0" fmla="*/ 5 w 161"/>
                <a:gd name="T1" fmla="*/ 0 h 190"/>
                <a:gd name="T2" fmla="*/ 30 w 161"/>
                <a:gd name="T3" fmla="*/ 91 h 190"/>
                <a:gd name="T4" fmla="*/ 88 w 161"/>
                <a:gd name="T5" fmla="*/ 152 h 190"/>
                <a:gd name="T6" fmla="*/ 161 w 161"/>
                <a:gd name="T7" fmla="*/ 190 h 190"/>
                <a:gd name="T8" fmla="*/ 37 w 161"/>
                <a:gd name="T9" fmla="*/ 64 h 190"/>
                <a:gd name="T10" fmla="*/ 5 w 161"/>
                <a:gd name="T1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90">
                  <a:moveTo>
                    <a:pt x="5" y="0"/>
                  </a:moveTo>
                  <a:cubicBezTo>
                    <a:pt x="0" y="29"/>
                    <a:pt x="15" y="66"/>
                    <a:pt x="30" y="91"/>
                  </a:cubicBezTo>
                  <a:cubicBezTo>
                    <a:pt x="45" y="116"/>
                    <a:pt x="63" y="137"/>
                    <a:pt x="88" y="152"/>
                  </a:cubicBezTo>
                  <a:cubicBezTo>
                    <a:pt x="110" y="166"/>
                    <a:pt x="134" y="187"/>
                    <a:pt x="161" y="190"/>
                  </a:cubicBezTo>
                  <a:cubicBezTo>
                    <a:pt x="102" y="162"/>
                    <a:pt x="65" y="122"/>
                    <a:pt x="37" y="64"/>
                  </a:cubicBezTo>
                  <a:cubicBezTo>
                    <a:pt x="27" y="44"/>
                    <a:pt x="21" y="16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95"/>
            <p:cNvSpPr/>
            <p:nvPr/>
          </p:nvSpPr>
          <p:spPr bwMode="auto">
            <a:xfrm>
              <a:off x="401638" y="-2779713"/>
              <a:ext cx="525463" cy="542925"/>
            </a:xfrm>
            <a:custGeom>
              <a:avLst/>
              <a:gdLst>
                <a:gd name="T0" fmla="*/ 117 w 140"/>
                <a:gd name="T1" fmla="*/ 131 h 145"/>
                <a:gd name="T2" fmla="*/ 46 w 140"/>
                <a:gd name="T3" fmla="*/ 64 h 145"/>
                <a:gd name="T4" fmla="*/ 0 w 140"/>
                <a:gd name="T5" fmla="*/ 0 h 145"/>
                <a:gd name="T6" fmla="*/ 32 w 140"/>
                <a:gd name="T7" fmla="*/ 88 h 145"/>
                <a:gd name="T8" fmla="*/ 140 w 140"/>
                <a:gd name="T9" fmla="*/ 145 h 145"/>
                <a:gd name="T10" fmla="*/ 138 w 140"/>
                <a:gd name="T11" fmla="*/ 142 h 145"/>
                <a:gd name="T12" fmla="*/ 117 w 140"/>
                <a:gd name="T13" fmla="*/ 13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45">
                  <a:moveTo>
                    <a:pt x="117" y="131"/>
                  </a:moveTo>
                  <a:cubicBezTo>
                    <a:pt x="91" y="113"/>
                    <a:pt x="61" y="88"/>
                    <a:pt x="46" y="64"/>
                  </a:cubicBezTo>
                  <a:cubicBezTo>
                    <a:pt x="30" y="40"/>
                    <a:pt x="19" y="20"/>
                    <a:pt x="0" y="0"/>
                  </a:cubicBezTo>
                  <a:cubicBezTo>
                    <a:pt x="3" y="27"/>
                    <a:pt x="17" y="68"/>
                    <a:pt x="32" y="88"/>
                  </a:cubicBezTo>
                  <a:cubicBezTo>
                    <a:pt x="53" y="117"/>
                    <a:pt x="103" y="138"/>
                    <a:pt x="140" y="145"/>
                  </a:cubicBezTo>
                  <a:cubicBezTo>
                    <a:pt x="139" y="144"/>
                    <a:pt x="138" y="143"/>
                    <a:pt x="138" y="142"/>
                  </a:cubicBezTo>
                  <a:cubicBezTo>
                    <a:pt x="130" y="140"/>
                    <a:pt x="123" y="135"/>
                    <a:pt x="117" y="13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96"/>
            <p:cNvSpPr/>
            <p:nvPr/>
          </p:nvSpPr>
          <p:spPr bwMode="auto">
            <a:xfrm>
              <a:off x="1482725" y="211137"/>
              <a:ext cx="1457325" cy="1601788"/>
            </a:xfrm>
            <a:custGeom>
              <a:avLst/>
              <a:gdLst>
                <a:gd name="T0" fmla="*/ 103 w 388"/>
                <a:gd name="T1" fmla="*/ 46 h 427"/>
                <a:gd name="T2" fmla="*/ 98 w 388"/>
                <a:gd name="T3" fmla="*/ 343 h 427"/>
                <a:gd name="T4" fmla="*/ 348 w 388"/>
                <a:gd name="T5" fmla="*/ 323 h 427"/>
                <a:gd name="T6" fmla="*/ 284 w 388"/>
                <a:gd name="T7" fmla="*/ 42 h 427"/>
                <a:gd name="T8" fmla="*/ 200 w 388"/>
                <a:gd name="T9" fmla="*/ 2 h 427"/>
                <a:gd name="T10" fmla="*/ 103 w 388"/>
                <a:gd name="T11" fmla="*/ 4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8" h="427">
                  <a:moveTo>
                    <a:pt x="103" y="46"/>
                  </a:moveTo>
                  <a:cubicBezTo>
                    <a:pt x="103" y="46"/>
                    <a:pt x="0" y="259"/>
                    <a:pt x="98" y="343"/>
                  </a:cubicBezTo>
                  <a:cubicBezTo>
                    <a:pt x="195" y="427"/>
                    <a:pt x="325" y="382"/>
                    <a:pt x="348" y="323"/>
                  </a:cubicBezTo>
                  <a:cubicBezTo>
                    <a:pt x="388" y="220"/>
                    <a:pt x="298" y="185"/>
                    <a:pt x="284" y="42"/>
                  </a:cubicBezTo>
                  <a:cubicBezTo>
                    <a:pt x="284" y="42"/>
                    <a:pt x="257" y="4"/>
                    <a:pt x="200" y="2"/>
                  </a:cubicBezTo>
                  <a:cubicBezTo>
                    <a:pt x="143" y="0"/>
                    <a:pt x="103" y="46"/>
                    <a:pt x="103" y="4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97"/>
            <p:cNvSpPr/>
            <p:nvPr/>
          </p:nvSpPr>
          <p:spPr bwMode="auto">
            <a:xfrm>
              <a:off x="1562100" y="192087"/>
              <a:ext cx="1298575" cy="1411288"/>
            </a:xfrm>
            <a:custGeom>
              <a:avLst/>
              <a:gdLst>
                <a:gd name="T0" fmla="*/ 91 w 346"/>
                <a:gd name="T1" fmla="*/ 42 h 376"/>
                <a:gd name="T2" fmla="*/ 87 w 346"/>
                <a:gd name="T3" fmla="*/ 299 h 376"/>
                <a:gd name="T4" fmla="*/ 310 w 346"/>
                <a:gd name="T5" fmla="*/ 281 h 376"/>
                <a:gd name="T6" fmla="*/ 254 w 346"/>
                <a:gd name="T7" fmla="*/ 32 h 376"/>
                <a:gd name="T8" fmla="*/ 178 w 346"/>
                <a:gd name="T9" fmla="*/ 2 h 376"/>
                <a:gd name="T10" fmla="*/ 91 w 346"/>
                <a:gd name="T11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376">
                  <a:moveTo>
                    <a:pt x="91" y="42"/>
                  </a:moveTo>
                  <a:cubicBezTo>
                    <a:pt x="91" y="42"/>
                    <a:pt x="0" y="222"/>
                    <a:pt x="87" y="299"/>
                  </a:cubicBezTo>
                  <a:cubicBezTo>
                    <a:pt x="173" y="376"/>
                    <a:pt x="289" y="335"/>
                    <a:pt x="310" y="281"/>
                  </a:cubicBezTo>
                  <a:cubicBezTo>
                    <a:pt x="346" y="186"/>
                    <a:pt x="266" y="163"/>
                    <a:pt x="254" y="32"/>
                  </a:cubicBezTo>
                  <a:cubicBezTo>
                    <a:pt x="254" y="32"/>
                    <a:pt x="228" y="4"/>
                    <a:pt x="178" y="2"/>
                  </a:cubicBezTo>
                  <a:cubicBezTo>
                    <a:pt x="127" y="0"/>
                    <a:pt x="91" y="42"/>
                    <a:pt x="91" y="4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498"/>
            <p:cNvSpPr>
              <a:spLocks noChangeArrowheads="1"/>
            </p:cNvSpPr>
            <p:nvPr/>
          </p:nvSpPr>
          <p:spPr bwMode="auto">
            <a:xfrm>
              <a:off x="2195513" y="1250950"/>
              <a:ext cx="211138" cy="85725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99"/>
            <p:cNvSpPr/>
            <p:nvPr/>
          </p:nvSpPr>
          <p:spPr bwMode="auto">
            <a:xfrm>
              <a:off x="1268413" y="1738312"/>
              <a:ext cx="1900238" cy="852488"/>
            </a:xfrm>
            <a:custGeom>
              <a:avLst/>
              <a:gdLst>
                <a:gd name="T0" fmla="*/ 0 w 506"/>
                <a:gd name="T1" fmla="*/ 44 h 227"/>
                <a:gd name="T2" fmla="*/ 264 w 506"/>
                <a:gd name="T3" fmla="*/ 37 h 227"/>
                <a:gd name="T4" fmla="*/ 506 w 506"/>
                <a:gd name="T5" fmla="*/ 0 h 227"/>
                <a:gd name="T6" fmla="*/ 424 w 506"/>
                <a:gd name="T7" fmla="*/ 166 h 227"/>
                <a:gd name="T8" fmla="*/ 131 w 506"/>
                <a:gd name="T9" fmla="*/ 196 h 227"/>
                <a:gd name="T10" fmla="*/ 0 w 506"/>
                <a:gd name="T11" fmla="*/ 4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227">
                  <a:moveTo>
                    <a:pt x="0" y="44"/>
                  </a:moveTo>
                  <a:cubicBezTo>
                    <a:pt x="0" y="44"/>
                    <a:pt x="176" y="47"/>
                    <a:pt x="264" y="37"/>
                  </a:cubicBezTo>
                  <a:cubicBezTo>
                    <a:pt x="351" y="27"/>
                    <a:pt x="506" y="0"/>
                    <a:pt x="506" y="0"/>
                  </a:cubicBezTo>
                  <a:cubicBezTo>
                    <a:pt x="506" y="0"/>
                    <a:pt x="485" y="114"/>
                    <a:pt x="424" y="166"/>
                  </a:cubicBezTo>
                  <a:cubicBezTo>
                    <a:pt x="363" y="217"/>
                    <a:pt x="201" y="227"/>
                    <a:pt x="131" y="196"/>
                  </a:cubicBezTo>
                  <a:cubicBezTo>
                    <a:pt x="61" y="164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00"/>
            <p:cNvSpPr/>
            <p:nvPr/>
          </p:nvSpPr>
          <p:spPr bwMode="auto">
            <a:xfrm>
              <a:off x="1557338" y="2060575"/>
              <a:ext cx="1287463" cy="525463"/>
            </a:xfrm>
            <a:custGeom>
              <a:avLst/>
              <a:gdLst>
                <a:gd name="T0" fmla="*/ 184 w 343"/>
                <a:gd name="T1" fmla="*/ 4 h 140"/>
                <a:gd name="T2" fmla="*/ 0 w 343"/>
                <a:gd name="T3" fmla="*/ 69 h 140"/>
                <a:gd name="T4" fmla="*/ 54 w 343"/>
                <a:gd name="T5" fmla="*/ 110 h 140"/>
                <a:gd name="T6" fmla="*/ 343 w 343"/>
                <a:gd name="T7" fmla="*/ 82 h 140"/>
                <a:gd name="T8" fmla="*/ 184 w 343"/>
                <a:gd name="T9" fmla="*/ 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" h="140">
                  <a:moveTo>
                    <a:pt x="184" y="4"/>
                  </a:moveTo>
                  <a:cubicBezTo>
                    <a:pt x="117" y="7"/>
                    <a:pt x="45" y="16"/>
                    <a:pt x="0" y="69"/>
                  </a:cubicBezTo>
                  <a:cubicBezTo>
                    <a:pt x="17" y="86"/>
                    <a:pt x="35" y="101"/>
                    <a:pt x="54" y="110"/>
                  </a:cubicBezTo>
                  <a:cubicBezTo>
                    <a:pt x="123" y="140"/>
                    <a:pt x="279" y="131"/>
                    <a:pt x="343" y="82"/>
                  </a:cubicBezTo>
                  <a:cubicBezTo>
                    <a:pt x="303" y="32"/>
                    <a:pt x="258" y="0"/>
                    <a:pt x="184" y="4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01"/>
            <p:cNvSpPr/>
            <p:nvPr/>
          </p:nvSpPr>
          <p:spPr bwMode="auto">
            <a:xfrm>
              <a:off x="4286250" y="371475"/>
              <a:ext cx="582613" cy="679450"/>
            </a:xfrm>
            <a:custGeom>
              <a:avLst/>
              <a:gdLst>
                <a:gd name="T0" fmla="*/ 27 w 155"/>
                <a:gd name="T1" fmla="*/ 179 h 181"/>
                <a:gd name="T2" fmla="*/ 96 w 155"/>
                <a:gd name="T3" fmla="*/ 32 h 181"/>
                <a:gd name="T4" fmla="*/ 109 w 155"/>
                <a:gd name="T5" fmla="*/ 147 h 181"/>
                <a:gd name="T6" fmla="*/ 27 w 155"/>
                <a:gd name="T7" fmla="*/ 17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81">
                  <a:moveTo>
                    <a:pt x="27" y="179"/>
                  </a:moveTo>
                  <a:cubicBezTo>
                    <a:pt x="27" y="179"/>
                    <a:pt x="0" y="0"/>
                    <a:pt x="96" y="32"/>
                  </a:cubicBezTo>
                  <a:cubicBezTo>
                    <a:pt x="155" y="53"/>
                    <a:pt x="145" y="112"/>
                    <a:pt x="109" y="147"/>
                  </a:cubicBezTo>
                  <a:cubicBezTo>
                    <a:pt x="86" y="169"/>
                    <a:pt x="52" y="181"/>
                    <a:pt x="27" y="1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02"/>
            <p:cNvSpPr/>
            <p:nvPr/>
          </p:nvSpPr>
          <p:spPr bwMode="auto">
            <a:xfrm>
              <a:off x="4376738" y="530225"/>
              <a:ext cx="484188" cy="525463"/>
            </a:xfrm>
            <a:custGeom>
              <a:avLst/>
              <a:gdLst>
                <a:gd name="T0" fmla="*/ 3 w 129"/>
                <a:gd name="T1" fmla="*/ 135 h 140"/>
                <a:gd name="T2" fmla="*/ 0 w 129"/>
                <a:gd name="T3" fmla="*/ 88 h 140"/>
                <a:gd name="T4" fmla="*/ 108 w 129"/>
                <a:gd name="T5" fmla="*/ 70 h 140"/>
                <a:gd name="T6" fmla="*/ 3 w 129"/>
                <a:gd name="T7" fmla="*/ 13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40">
                  <a:moveTo>
                    <a:pt x="3" y="135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129" y="0"/>
                    <a:pt x="108" y="70"/>
                  </a:cubicBezTo>
                  <a:cubicBezTo>
                    <a:pt x="88" y="140"/>
                    <a:pt x="3" y="135"/>
                    <a:pt x="3" y="135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03"/>
            <p:cNvSpPr/>
            <p:nvPr/>
          </p:nvSpPr>
          <p:spPr bwMode="auto">
            <a:xfrm>
              <a:off x="2965450" y="2841625"/>
              <a:ext cx="2035175" cy="3197225"/>
            </a:xfrm>
            <a:custGeom>
              <a:avLst/>
              <a:gdLst>
                <a:gd name="T0" fmla="*/ 462 w 542"/>
                <a:gd name="T1" fmla="*/ 377 h 852"/>
                <a:gd name="T2" fmla="*/ 376 w 542"/>
                <a:gd name="T3" fmla="*/ 129 h 852"/>
                <a:gd name="T4" fmla="*/ 376 w 542"/>
                <a:gd name="T5" fmla="*/ 7 h 852"/>
                <a:gd name="T6" fmla="*/ 248 w 542"/>
                <a:gd name="T7" fmla="*/ 256 h 852"/>
                <a:gd name="T8" fmla="*/ 27 w 542"/>
                <a:gd name="T9" fmla="*/ 368 h 852"/>
                <a:gd name="T10" fmla="*/ 54 w 542"/>
                <a:gd name="T11" fmla="*/ 470 h 852"/>
                <a:gd name="T12" fmla="*/ 16 w 542"/>
                <a:gd name="T13" fmla="*/ 577 h 852"/>
                <a:gd name="T14" fmla="*/ 88 w 542"/>
                <a:gd name="T15" fmla="*/ 654 h 852"/>
                <a:gd name="T16" fmla="*/ 51 w 542"/>
                <a:gd name="T17" fmla="*/ 717 h 852"/>
                <a:gd name="T18" fmla="*/ 88 w 542"/>
                <a:gd name="T19" fmla="*/ 830 h 852"/>
                <a:gd name="T20" fmla="*/ 415 w 542"/>
                <a:gd name="T21" fmla="*/ 778 h 852"/>
                <a:gd name="T22" fmla="*/ 425 w 542"/>
                <a:gd name="T23" fmla="*/ 778 h 852"/>
                <a:gd name="T24" fmla="*/ 451 w 542"/>
                <a:gd name="T25" fmla="*/ 736 h 852"/>
                <a:gd name="T26" fmla="*/ 462 w 542"/>
                <a:gd name="T27" fmla="*/ 3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2" h="852">
                  <a:moveTo>
                    <a:pt x="462" y="377"/>
                  </a:moveTo>
                  <a:cubicBezTo>
                    <a:pt x="462" y="377"/>
                    <a:pt x="342" y="227"/>
                    <a:pt x="376" y="129"/>
                  </a:cubicBezTo>
                  <a:cubicBezTo>
                    <a:pt x="410" y="32"/>
                    <a:pt x="439" y="14"/>
                    <a:pt x="376" y="7"/>
                  </a:cubicBezTo>
                  <a:cubicBezTo>
                    <a:pt x="312" y="0"/>
                    <a:pt x="183" y="73"/>
                    <a:pt x="248" y="256"/>
                  </a:cubicBezTo>
                  <a:cubicBezTo>
                    <a:pt x="248" y="256"/>
                    <a:pt x="47" y="278"/>
                    <a:pt x="27" y="368"/>
                  </a:cubicBezTo>
                  <a:cubicBezTo>
                    <a:pt x="6" y="458"/>
                    <a:pt x="54" y="470"/>
                    <a:pt x="54" y="470"/>
                  </a:cubicBezTo>
                  <a:cubicBezTo>
                    <a:pt x="54" y="470"/>
                    <a:pt x="0" y="498"/>
                    <a:pt x="16" y="577"/>
                  </a:cubicBezTo>
                  <a:cubicBezTo>
                    <a:pt x="31" y="657"/>
                    <a:pt x="88" y="654"/>
                    <a:pt x="88" y="654"/>
                  </a:cubicBezTo>
                  <a:cubicBezTo>
                    <a:pt x="88" y="654"/>
                    <a:pt x="58" y="673"/>
                    <a:pt x="51" y="717"/>
                  </a:cubicBezTo>
                  <a:cubicBezTo>
                    <a:pt x="47" y="746"/>
                    <a:pt x="55" y="808"/>
                    <a:pt x="88" y="830"/>
                  </a:cubicBezTo>
                  <a:cubicBezTo>
                    <a:pt x="120" y="852"/>
                    <a:pt x="289" y="847"/>
                    <a:pt x="415" y="778"/>
                  </a:cubicBezTo>
                  <a:cubicBezTo>
                    <a:pt x="542" y="709"/>
                    <a:pt x="425" y="778"/>
                    <a:pt x="425" y="778"/>
                  </a:cubicBezTo>
                  <a:cubicBezTo>
                    <a:pt x="451" y="736"/>
                    <a:pt x="451" y="736"/>
                    <a:pt x="451" y="736"/>
                  </a:cubicBezTo>
                  <a:lnTo>
                    <a:pt x="462" y="3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04"/>
            <p:cNvSpPr/>
            <p:nvPr/>
          </p:nvSpPr>
          <p:spPr bwMode="auto">
            <a:xfrm>
              <a:off x="3014663" y="4343400"/>
              <a:ext cx="968375" cy="520700"/>
            </a:xfrm>
            <a:custGeom>
              <a:avLst/>
              <a:gdLst>
                <a:gd name="T0" fmla="*/ 242 w 258"/>
                <a:gd name="T1" fmla="*/ 0 h 139"/>
                <a:gd name="T2" fmla="*/ 231 w 258"/>
                <a:gd name="T3" fmla="*/ 10 h 139"/>
                <a:gd name="T4" fmla="*/ 222 w 258"/>
                <a:gd name="T5" fmla="*/ 21 h 139"/>
                <a:gd name="T6" fmla="*/ 115 w 258"/>
                <a:gd name="T7" fmla="*/ 47 h 139"/>
                <a:gd name="T8" fmla="*/ 20 w 258"/>
                <a:gd name="T9" fmla="*/ 13 h 139"/>
                <a:gd name="T10" fmla="*/ 16 w 258"/>
                <a:gd name="T11" fmla="*/ 11 h 139"/>
                <a:gd name="T12" fmla="*/ 12 w 258"/>
                <a:gd name="T13" fmla="*/ 10 h 139"/>
                <a:gd name="T14" fmla="*/ 9 w 258"/>
                <a:gd name="T15" fmla="*/ 18 h 139"/>
                <a:gd name="T16" fmla="*/ 41 w 258"/>
                <a:gd name="T17" fmla="*/ 70 h 139"/>
                <a:gd name="T18" fmla="*/ 0 w 258"/>
                <a:gd name="T19" fmla="*/ 139 h 139"/>
                <a:gd name="T20" fmla="*/ 80 w 258"/>
                <a:gd name="T21" fmla="*/ 89 h 139"/>
                <a:gd name="T22" fmla="*/ 158 w 258"/>
                <a:gd name="T23" fmla="*/ 68 h 139"/>
                <a:gd name="T24" fmla="*/ 257 w 258"/>
                <a:gd name="T25" fmla="*/ 101 h 139"/>
                <a:gd name="T26" fmla="*/ 242 w 258"/>
                <a:gd name="T2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139">
                  <a:moveTo>
                    <a:pt x="242" y="0"/>
                  </a:moveTo>
                  <a:cubicBezTo>
                    <a:pt x="239" y="3"/>
                    <a:pt x="235" y="7"/>
                    <a:pt x="231" y="10"/>
                  </a:cubicBezTo>
                  <a:cubicBezTo>
                    <a:pt x="229" y="14"/>
                    <a:pt x="226" y="17"/>
                    <a:pt x="222" y="21"/>
                  </a:cubicBezTo>
                  <a:cubicBezTo>
                    <a:pt x="192" y="47"/>
                    <a:pt x="153" y="53"/>
                    <a:pt x="115" y="47"/>
                  </a:cubicBezTo>
                  <a:cubicBezTo>
                    <a:pt x="79" y="55"/>
                    <a:pt x="36" y="45"/>
                    <a:pt x="20" y="13"/>
                  </a:cubicBezTo>
                  <a:cubicBezTo>
                    <a:pt x="19" y="12"/>
                    <a:pt x="17" y="11"/>
                    <a:pt x="16" y="11"/>
                  </a:cubicBezTo>
                  <a:cubicBezTo>
                    <a:pt x="14" y="11"/>
                    <a:pt x="14" y="10"/>
                    <a:pt x="12" y="10"/>
                  </a:cubicBezTo>
                  <a:cubicBezTo>
                    <a:pt x="11" y="13"/>
                    <a:pt x="10" y="15"/>
                    <a:pt x="9" y="18"/>
                  </a:cubicBezTo>
                  <a:cubicBezTo>
                    <a:pt x="12" y="63"/>
                    <a:pt x="41" y="70"/>
                    <a:pt x="41" y="70"/>
                  </a:cubicBezTo>
                  <a:cubicBezTo>
                    <a:pt x="41" y="70"/>
                    <a:pt x="5" y="89"/>
                    <a:pt x="0" y="139"/>
                  </a:cubicBezTo>
                  <a:cubicBezTo>
                    <a:pt x="22" y="114"/>
                    <a:pt x="50" y="98"/>
                    <a:pt x="80" y="89"/>
                  </a:cubicBezTo>
                  <a:cubicBezTo>
                    <a:pt x="106" y="78"/>
                    <a:pt x="133" y="71"/>
                    <a:pt x="158" y="68"/>
                  </a:cubicBezTo>
                  <a:cubicBezTo>
                    <a:pt x="201" y="61"/>
                    <a:pt x="235" y="72"/>
                    <a:pt x="257" y="101"/>
                  </a:cubicBezTo>
                  <a:cubicBezTo>
                    <a:pt x="258" y="65"/>
                    <a:pt x="255" y="29"/>
                    <a:pt x="242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05"/>
            <p:cNvSpPr/>
            <p:nvPr/>
          </p:nvSpPr>
          <p:spPr bwMode="auto">
            <a:xfrm>
              <a:off x="3179763" y="5295900"/>
              <a:ext cx="1320800" cy="784225"/>
            </a:xfrm>
            <a:custGeom>
              <a:avLst/>
              <a:gdLst>
                <a:gd name="T0" fmla="*/ 335 w 352"/>
                <a:gd name="T1" fmla="*/ 7 h 209"/>
                <a:gd name="T2" fmla="*/ 124 w 352"/>
                <a:gd name="T3" fmla="*/ 135 h 209"/>
                <a:gd name="T4" fmla="*/ 7 w 352"/>
                <a:gd name="T5" fmla="*/ 126 h 209"/>
                <a:gd name="T6" fmla="*/ 0 w 352"/>
                <a:gd name="T7" fmla="*/ 127 h 209"/>
                <a:gd name="T8" fmla="*/ 31 w 352"/>
                <a:gd name="T9" fmla="*/ 176 h 209"/>
                <a:gd name="T10" fmla="*/ 319 w 352"/>
                <a:gd name="T11" fmla="*/ 143 h 209"/>
                <a:gd name="T12" fmla="*/ 335 w 352"/>
                <a:gd name="T13" fmla="*/ 35 h 209"/>
                <a:gd name="T14" fmla="*/ 335 w 352"/>
                <a:gd name="T1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09">
                  <a:moveTo>
                    <a:pt x="335" y="7"/>
                  </a:moveTo>
                  <a:cubicBezTo>
                    <a:pt x="291" y="56"/>
                    <a:pt x="188" y="135"/>
                    <a:pt x="124" y="135"/>
                  </a:cubicBezTo>
                  <a:cubicBezTo>
                    <a:pt x="88" y="145"/>
                    <a:pt x="39" y="148"/>
                    <a:pt x="7" y="126"/>
                  </a:cubicBezTo>
                  <a:cubicBezTo>
                    <a:pt x="5" y="127"/>
                    <a:pt x="3" y="127"/>
                    <a:pt x="0" y="127"/>
                  </a:cubicBezTo>
                  <a:cubicBezTo>
                    <a:pt x="6" y="147"/>
                    <a:pt x="16" y="166"/>
                    <a:pt x="31" y="176"/>
                  </a:cubicBezTo>
                  <a:cubicBezTo>
                    <a:pt x="49" y="188"/>
                    <a:pt x="148" y="209"/>
                    <a:pt x="319" y="143"/>
                  </a:cubicBezTo>
                  <a:cubicBezTo>
                    <a:pt x="318" y="131"/>
                    <a:pt x="333" y="47"/>
                    <a:pt x="335" y="35"/>
                  </a:cubicBezTo>
                  <a:cubicBezTo>
                    <a:pt x="325" y="39"/>
                    <a:pt x="352" y="0"/>
                    <a:pt x="335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06"/>
            <p:cNvSpPr/>
            <p:nvPr/>
          </p:nvSpPr>
          <p:spPr bwMode="auto">
            <a:xfrm>
              <a:off x="3086100" y="5119688"/>
              <a:ext cx="855663" cy="307975"/>
            </a:xfrm>
            <a:custGeom>
              <a:avLst/>
              <a:gdLst>
                <a:gd name="T0" fmla="*/ 224 w 228"/>
                <a:gd name="T1" fmla="*/ 0 h 82"/>
                <a:gd name="T2" fmla="*/ 169 w 228"/>
                <a:gd name="T3" fmla="*/ 19 h 82"/>
                <a:gd name="T4" fmla="*/ 107 w 228"/>
                <a:gd name="T5" fmla="*/ 27 h 82"/>
                <a:gd name="T6" fmla="*/ 43 w 228"/>
                <a:gd name="T7" fmla="*/ 19 h 82"/>
                <a:gd name="T8" fmla="*/ 16 w 228"/>
                <a:gd name="T9" fmla="*/ 11 h 82"/>
                <a:gd name="T10" fmla="*/ 0 w 228"/>
                <a:gd name="T11" fmla="*/ 13 h 82"/>
                <a:gd name="T12" fmla="*/ 56 w 228"/>
                <a:gd name="T13" fmla="*/ 47 h 82"/>
                <a:gd name="T14" fmla="*/ 27 w 228"/>
                <a:gd name="T15" fmla="*/ 82 h 82"/>
                <a:gd name="T16" fmla="*/ 220 w 228"/>
                <a:gd name="T17" fmla="*/ 73 h 82"/>
                <a:gd name="T18" fmla="*/ 228 w 228"/>
                <a:gd name="T19" fmla="*/ 0 h 82"/>
                <a:gd name="T20" fmla="*/ 224 w 228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82">
                  <a:moveTo>
                    <a:pt x="224" y="0"/>
                  </a:moveTo>
                  <a:cubicBezTo>
                    <a:pt x="206" y="12"/>
                    <a:pt x="188" y="17"/>
                    <a:pt x="169" y="19"/>
                  </a:cubicBezTo>
                  <a:cubicBezTo>
                    <a:pt x="150" y="27"/>
                    <a:pt x="128" y="30"/>
                    <a:pt x="107" y="27"/>
                  </a:cubicBezTo>
                  <a:cubicBezTo>
                    <a:pt x="85" y="30"/>
                    <a:pt x="63" y="28"/>
                    <a:pt x="43" y="19"/>
                  </a:cubicBezTo>
                  <a:cubicBezTo>
                    <a:pt x="34" y="17"/>
                    <a:pt x="25" y="15"/>
                    <a:pt x="16" y="11"/>
                  </a:cubicBezTo>
                  <a:cubicBezTo>
                    <a:pt x="11" y="12"/>
                    <a:pt x="5" y="13"/>
                    <a:pt x="0" y="13"/>
                  </a:cubicBezTo>
                  <a:cubicBezTo>
                    <a:pt x="22" y="48"/>
                    <a:pt x="56" y="47"/>
                    <a:pt x="56" y="47"/>
                  </a:cubicBezTo>
                  <a:cubicBezTo>
                    <a:pt x="56" y="47"/>
                    <a:pt x="39" y="58"/>
                    <a:pt x="27" y="82"/>
                  </a:cubicBezTo>
                  <a:cubicBezTo>
                    <a:pt x="78" y="36"/>
                    <a:pt x="168" y="29"/>
                    <a:pt x="220" y="73"/>
                  </a:cubicBezTo>
                  <a:cubicBezTo>
                    <a:pt x="223" y="48"/>
                    <a:pt x="226" y="24"/>
                    <a:pt x="228" y="0"/>
                  </a:cubicBezTo>
                  <a:cubicBezTo>
                    <a:pt x="227" y="0"/>
                    <a:pt x="225" y="0"/>
                    <a:pt x="224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07"/>
            <p:cNvSpPr/>
            <p:nvPr/>
          </p:nvSpPr>
          <p:spPr bwMode="auto">
            <a:xfrm>
              <a:off x="3524250" y="2943225"/>
              <a:ext cx="1171575" cy="2919413"/>
            </a:xfrm>
            <a:custGeom>
              <a:avLst/>
              <a:gdLst>
                <a:gd name="T0" fmla="*/ 229 w 312"/>
                <a:gd name="T1" fmla="*/ 194 h 778"/>
                <a:gd name="T2" fmla="*/ 227 w 312"/>
                <a:gd name="T3" fmla="*/ 102 h 778"/>
                <a:gd name="T4" fmla="*/ 264 w 312"/>
                <a:gd name="T5" fmla="*/ 0 h 778"/>
                <a:gd name="T6" fmla="*/ 246 w 312"/>
                <a:gd name="T7" fmla="*/ 9 h 778"/>
                <a:gd name="T8" fmla="*/ 236 w 312"/>
                <a:gd name="T9" fmla="*/ 14 h 778"/>
                <a:gd name="T10" fmla="*/ 225 w 312"/>
                <a:gd name="T11" fmla="*/ 20 h 778"/>
                <a:gd name="T12" fmla="*/ 209 w 312"/>
                <a:gd name="T13" fmla="*/ 30 h 778"/>
                <a:gd name="T14" fmla="*/ 176 w 312"/>
                <a:gd name="T15" fmla="*/ 83 h 778"/>
                <a:gd name="T16" fmla="*/ 173 w 312"/>
                <a:gd name="T17" fmla="*/ 99 h 778"/>
                <a:gd name="T18" fmla="*/ 152 w 312"/>
                <a:gd name="T19" fmla="*/ 179 h 778"/>
                <a:gd name="T20" fmla="*/ 90 w 312"/>
                <a:gd name="T21" fmla="*/ 170 h 778"/>
                <a:gd name="T22" fmla="*/ 83 w 312"/>
                <a:gd name="T23" fmla="*/ 159 h 778"/>
                <a:gd name="T24" fmla="*/ 82 w 312"/>
                <a:gd name="T25" fmla="*/ 157 h 778"/>
                <a:gd name="T26" fmla="*/ 95 w 312"/>
                <a:gd name="T27" fmla="*/ 218 h 778"/>
                <a:gd name="T28" fmla="*/ 73 w 312"/>
                <a:gd name="T29" fmla="*/ 231 h 778"/>
                <a:gd name="T30" fmla="*/ 0 w 312"/>
                <a:gd name="T31" fmla="*/ 253 h 778"/>
                <a:gd name="T32" fmla="*/ 62 w 312"/>
                <a:gd name="T33" fmla="*/ 244 h 778"/>
                <a:gd name="T34" fmla="*/ 150 w 312"/>
                <a:gd name="T35" fmla="*/ 268 h 778"/>
                <a:gd name="T36" fmla="*/ 151 w 312"/>
                <a:gd name="T37" fmla="*/ 265 h 778"/>
                <a:gd name="T38" fmla="*/ 165 w 312"/>
                <a:gd name="T39" fmla="*/ 276 h 778"/>
                <a:gd name="T40" fmla="*/ 162 w 312"/>
                <a:gd name="T41" fmla="*/ 272 h 778"/>
                <a:gd name="T42" fmla="*/ 166 w 312"/>
                <a:gd name="T43" fmla="*/ 277 h 778"/>
                <a:gd name="T44" fmla="*/ 168 w 312"/>
                <a:gd name="T45" fmla="*/ 279 h 778"/>
                <a:gd name="T46" fmla="*/ 176 w 312"/>
                <a:gd name="T47" fmla="*/ 290 h 778"/>
                <a:gd name="T48" fmla="*/ 185 w 312"/>
                <a:gd name="T49" fmla="*/ 305 h 778"/>
                <a:gd name="T50" fmla="*/ 178 w 312"/>
                <a:gd name="T51" fmla="*/ 295 h 778"/>
                <a:gd name="T52" fmla="*/ 183 w 312"/>
                <a:gd name="T53" fmla="*/ 305 h 778"/>
                <a:gd name="T54" fmla="*/ 200 w 312"/>
                <a:gd name="T55" fmla="*/ 335 h 778"/>
                <a:gd name="T56" fmla="*/ 223 w 312"/>
                <a:gd name="T57" fmla="*/ 408 h 778"/>
                <a:gd name="T58" fmla="*/ 205 w 312"/>
                <a:gd name="T59" fmla="*/ 778 h 778"/>
                <a:gd name="T60" fmla="*/ 266 w 312"/>
                <a:gd name="T61" fmla="*/ 751 h 778"/>
                <a:gd name="T62" fmla="*/ 281 w 312"/>
                <a:gd name="T63" fmla="*/ 743 h 778"/>
                <a:gd name="T64" fmla="*/ 302 w 312"/>
                <a:gd name="T65" fmla="*/ 709 h 778"/>
                <a:gd name="T66" fmla="*/ 312 w 312"/>
                <a:gd name="T67" fmla="*/ 385 h 778"/>
                <a:gd name="T68" fmla="*/ 228 w 312"/>
                <a:gd name="T69" fmla="*/ 204 h 778"/>
                <a:gd name="T70" fmla="*/ 229 w 312"/>
                <a:gd name="T71" fmla="*/ 19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2" h="778">
                  <a:moveTo>
                    <a:pt x="229" y="194"/>
                  </a:moveTo>
                  <a:cubicBezTo>
                    <a:pt x="220" y="162"/>
                    <a:pt x="217" y="130"/>
                    <a:pt x="227" y="102"/>
                  </a:cubicBezTo>
                  <a:cubicBezTo>
                    <a:pt x="246" y="47"/>
                    <a:pt x="264" y="17"/>
                    <a:pt x="264" y="0"/>
                  </a:cubicBezTo>
                  <a:cubicBezTo>
                    <a:pt x="258" y="3"/>
                    <a:pt x="252" y="6"/>
                    <a:pt x="246" y="9"/>
                  </a:cubicBezTo>
                  <a:cubicBezTo>
                    <a:pt x="243" y="11"/>
                    <a:pt x="240" y="13"/>
                    <a:pt x="236" y="14"/>
                  </a:cubicBezTo>
                  <a:cubicBezTo>
                    <a:pt x="233" y="16"/>
                    <a:pt x="229" y="18"/>
                    <a:pt x="225" y="20"/>
                  </a:cubicBezTo>
                  <a:cubicBezTo>
                    <a:pt x="219" y="23"/>
                    <a:pt x="214" y="27"/>
                    <a:pt x="209" y="30"/>
                  </a:cubicBezTo>
                  <a:cubicBezTo>
                    <a:pt x="198" y="48"/>
                    <a:pt x="189" y="66"/>
                    <a:pt x="176" y="83"/>
                  </a:cubicBezTo>
                  <a:cubicBezTo>
                    <a:pt x="175" y="88"/>
                    <a:pt x="174" y="94"/>
                    <a:pt x="173" y="99"/>
                  </a:cubicBezTo>
                  <a:cubicBezTo>
                    <a:pt x="166" y="126"/>
                    <a:pt x="162" y="153"/>
                    <a:pt x="152" y="179"/>
                  </a:cubicBezTo>
                  <a:cubicBezTo>
                    <a:pt x="138" y="213"/>
                    <a:pt x="86" y="202"/>
                    <a:pt x="90" y="170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3" y="158"/>
                    <a:pt x="82" y="157"/>
                    <a:pt x="82" y="157"/>
                  </a:cubicBezTo>
                  <a:cubicBezTo>
                    <a:pt x="84" y="176"/>
                    <a:pt x="88" y="196"/>
                    <a:pt x="95" y="218"/>
                  </a:cubicBezTo>
                  <a:cubicBezTo>
                    <a:pt x="93" y="224"/>
                    <a:pt x="86" y="227"/>
                    <a:pt x="73" y="231"/>
                  </a:cubicBezTo>
                  <a:cubicBezTo>
                    <a:pt x="49" y="238"/>
                    <a:pt x="23" y="243"/>
                    <a:pt x="0" y="253"/>
                  </a:cubicBezTo>
                  <a:cubicBezTo>
                    <a:pt x="21" y="246"/>
                    <a:pt x="47" y="242"/>
                    <a:pt x="62" y="244"/>
                  </a:cubicBezTo>
                  <a:cubicBezTo>
                    <a:pt x="90" y="247"/>
                    <a:pt x="121" y="257"/>
                    <a:pt x="150" y="268"/>
                  </a:cubicBezTo>
                  <a:cubicBezTo>
                    <a:pt x="151" y="267"/>
                    <a:pt x="151" y="265"/>
                    <a:pt x="151" y="265"/>
                  </a:cubicBezTo>
                  <a:cubicBezTo>
                    <a:pt x="156" y="270"/>
                    <a:pt x="160" y="273"/>
                    <a:pt x="165" y="276"/>
                  </a:cubicBezTo>
                  <a:cubicBezTo>
                    <a:pt x="162" y="272"/>
                    <a:pt x="162" y="272"/>
                    <a:pt x="162" y="272"/>
                  </a:cubicBezTo>
                  <a:cubicBezTo>
                    <a:pt x="163" y="273"/>
                    <a:pt x="165" y="275"/>
                    <a:pt x="166" y="277"/>
                  </a:cubicBezTo>
                  <a:cubicBezTo>
                    <a:pt x="167" y="278"/>
                    <a:pt x="168" y="278"/>
                    <a:pt x="168" y="279"/>
                  </a:cubicBezTo>
                  <a:cubicBezTo>
                    <a:pt x="171" y="282"/>
                    <a:pt x="174" y="286"/>
                    <a:pt x="176" y="290"/>
                  </a:cubicBezTo>
                  <a:cubicBezTo>
                    <a:pt x="179" y="295"/>
                    <a:pt x="182" y="300"/>
                    <a:pt x="185" y="305"/>
                  </a:cubicBezTo>
                  <a:cubicBezTo>
                    <a:pt x="178" y="295"/>
                    <a:pt x="178" y="295"/>
                    <a:pt x="178" y="295"/>
                  </a:cubicBezTo>
                  <a:cubicBezTo>
                    <a:pt x="179" y="298"/>
                    <a:pt x="181" y="302"/>
                    <a:pt x="183" y="305"/>
                  </a:cubicBezTo>
                  <a:cubicBezTo>
                    <a:pt x="189" y="314"/>
                    <a:pt x="195" y="324"/>
                    <a:pt x="200" y="335"/>
                  </a:cubicBezTo>
                  <a:cubicBezTo>
                    <a:pt x="210" y="358"/>
                    <a:pt x="218" y="383"/>
                    <a:pt x="223" y="408"/>
                  </a:cubicBezTo>
                  <a:cubicBezTo>
                    <a:pt x="247" y="537"/>
                    <a:pt x="240" y="657"/>
                    <a:pt x="205" y="778"/>
                  </a:cubicBezTo>
                  <a:cubicBezTo>
                    <a:pt x="226" y="770"/>
                    <a:pt x="247" y="761"/>
                    <a:pt x="266" y="751"/>
                  </a:cubicBezTo>
                  <a:cubicBezTo>
                    <a:pt x="272" y="748"/>
                    <a:pt x="277" y="745"/>
                    <a:pt x="281" y="743"/>
                  </a:cubicBezTo>
                  <a:cubicBezTo>
                    <a:pt x="302" y="709"/>
                    <a:pt x="302" y="709"/>
                    <a:pt x="302" y="709"/>
                  </a:cubicBezTo>
                  <a:cubicBezTo>
                    <a:pt x="312" y="385"/>
                    <a:pt x="312" y="385"/>
                    <a:pt x="312" y="385"/>
                  </a:cubicBezTo>
                  <a:cubicBezTo>
                    <a:pt x="262" y="340"/>
                    <a:pt x="233" y="271"/>
                    <a:pt x="228" y="204"/>
                  </a:cubicBezTo>
                  <a:cubicBezTo>
                    <a:pt x="228" y="200"/>
                    <a:pt x="229" y="197"/>
                    <a:pt x="229" y="19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8"/>
            <p:cNvSpPr/>
            <p:nvPr/>
          </p:nvSpPr>
          <p:spPr bwMode="auto">
            <a:xfrm>
              <a:off x="4522788" y="3952875"/>
              <a:ext cx="390525" cy="1819275"/>
            </a:xfrm>
            <a:custGeom>
              <a:avLst/>
              <a:gdLst>
                <a:gd name="T0" fmla="*/ 0 w 104"/>
                <a:gd name="T1" fmla="*/ 4 h 485"/>
                <a:gd name="T2" fmla="*/ 71 w 104"/>
                <a:gd name="T3" fmla="*/ 49 h 485"/>
                <a:gd name="T4" fmla="*/ 89 w 104"/>
                <a:gd name="T5" fmla="*/ 453 h 485"/>
                <a:gd name="T6" fmla="*/ 0 w 104"/>
                <a:gd name="T7" fmla="*/ 482 h 485"/>
                <a:gd name="T8" fmla="*/ 0 w 104"/>
                <a:gd name="T9" fmla="*/ 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85">
                  <a:moveTo>
                    <a:pt x="0" y="4"/>
                  </a:moveTo>
                  <a:cubicBezTo>
                    <a:pt x="0" y="4"/>
                    <a:pt x="60" y="0"/>
                    <a:pt x="71" y="49"/>
                  </a:cubicBezTo>
                  <a:cubicBezTo>
                    <a:pt x="83" y="99"/>
                    <a:pt x="104" y="400"/>
                    <a:pt x="89" y="453"/>
                  </a:cubicBezTo>
                  <a:cubicBezTo>
                    <a:pt x="89" y="453"/>
                    <a:pt x="45" y="485"/>
                    <a:pt x="0" y="482"/>
                  </a:cubicBezTo>
                  <a:cubicBezTo>
                    <a:pt x="0" y="482"/>
                    <a:pt x="54" y="246"/>
                    <a:pt x="0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9"/>
            <p:cNvSpPr/>
            <p:nvPr/>
          </p:nvSpPr>
          <p:spPr bwMode="auto">
            <a:xfrm>
              <a:off x="38100" y="2841625"/>
              <a:ext cx="2033588" cy="3197225"/>
            </a:xfrm>
            <a:custGeom>
              <a:avLst/>
              <a:gdLst>
                <a:gd name="T0" fmla="*/ 80 w 542"/>
                <a:gd name="T1" fmla="*/ 377 h 852"/>
                <a:gd name="T2" fmla="*/ 167 w 542"/>
                <a:gd name="T3" fmla="*/ 129 h 852"/>
                <a:gd name="T4" fmla="*/ 167 w 542"/>
                <a:gd name="T5" fmla="*/ 7 h 852"/>
                <a:gd name="T6" fmla="*/ 295 w 542"/>
                <a:gd name="T7" fmla="*/ 256 h 852"/>
                <a:gd name="T8" fmla="*/ 516 w 542"/>
                <a:gd name="T9" fmla="*/ 368 h 852"/>
                <a:gd name="T10" fmla="*/ 488 w 542"/>
                <a:gd name="T11" fmla="*/ 470 h 852"/>
                <a:gd name="T12" fmla="*/ 527 w 542"/>
                <a:gd name="T13" fmla="*/ 577 h 852"/>
                <a:gd name="T14" fmla="*/ 455 w 542"/>
                <a:gd name="T15" fmla="*/ 654 h 852"/>
                <a:gd name="T16" fmla="*/ 491 w 542"/>
                <a:gd name="T17" fmla="*/ 717 h 852"/>
                <a:gd name="T18" fmla="*/ 455 w 542"/>
                <a:gd name="T19" fmla="*/ 830 h 852"/>
                <a:gd name="T20" fmla="*/ 127 w 542"/>
                <a:gd name="T21" fmla="*/ 778 h 852"/>
                <a:gd name="T22" fmla="*/ 117 w 542"/>
                <a:gd name="T23" fmla="*/ 778 h 852"/>
                <a:gd name="T24" fmla="*/ 91 w 542"/>
                <a:gd name="T25" fmla="*/ 736 h 852"/>
                <a:gd name="T26" fmla="*/ 80 w 542"/>
                <a:gd name="T27" fmla="*/ 3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2" h="852">
                  <a:moveTo>
                    <a:pt x="80" y="377"/>
                  </a:moveTo>
                  <a:cubicBezTo>
                    <a:pt x="80" y="377"/>
                    <a:pt x="201" y="227"/>
                    <a:pt x="167" y="129"/>
                  </a:cubicBezTo>
                  <a:cubicBezTo>
                    <a:pt x="133" y="32"/>
                    <a:pt x="103" y="14"/>
                    <a:pt x="167" y="7"/>
                  </a:cubicBezTo>
                  <a:cubicBezTo>
                    <a:pt x="230" y="0"/>
                    <a:pt x="360" y="73"/>
                    <a:pt x="295" y="256"/>
                  </a:cubicBezTo>
                  <a:cubicBezTo>
                    <a:pt x="295" y="256"/>
                    <a:pt x="495" y="278"/>
                    <a:pt x="516" y="368"/>
                  </a:cubicBezTo>
                  <a:cubicBezTo>
                    <a:pt x="536" y="458"/>
                    <a:pt x="488" y="470"/>
                    <a:pt x="488" y="470"/>
                  </a:cubicBezTo>
                  <a:cubicBezTo>
                    <a:pt x="488" y="470"/>
                    <a:pt x="542" y="498"/>
                    <a:pt x="527" y="577"/>
                  </a:cubicBezTo>
                  <a:cubicBezTo>
                    <a:pt x="511" y="657"/>
                    <a:pt x="455" y="654"/>
                    <a:pt x="455" y="654"/>
                  </a:cubicBezTo>
                  <a:cubicBezTo>
                    <a:pt x="455" y="654"/>
                    <a:pt x="485" y="673"/>
                    <a:pt x="491" y="717"/>
                  </a:cubicBezTo>
                  <a:cubicBezTo>
                    <a:pt x="495" y="746"/>
                    <a:pt x="487" y="808"/>
                    <a:pt x="455" y="830"/>
                  </a:cubicBezTo>
                  <a:cubicBezTo>
                    <a:pt x="422" y="852"/>
                    <a:pt x="254" y="847"/>
                    <a:pt x="127" y="778"/>
                  </a:cubicBezTo>
                  <a:cubicBezTo>
                    <a:pt x="0" y="709"/>
                    <a:pt x="117" y="778"/>
                    <a:pt x="117" y="778"/>
                  </a:cubicBezTo>
                  <a:cubicBezTo>
                    <a:pt x="91" y="736"/>
                    <a:pt x="91" y="736"/>
                    <a:pt x="91" y="736"/>
                  </a:cubicBezTo>
                  <a:lnTo>
                    <a:pt x="80" y="3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10"/>
            <p:cNvSpPr/>
            <p:nvPr/>
          </p:nvSpPr>
          <p:spPr bwMode="auto">
            <a:xfrm>
              <a:off x="1055688" y="4343400"/>
              <a:ext cx="968375" cy="520700"/>
            </a:xfrm>
            <a:custGeom>
              <a:avLst/>
              <a:gdLst>
                <a:gd name="T0" fmla="*/ 16 w 258"/>
                <a:gd name="T1" fmla="*/ 0 h 139"/>
                <a:gd name="T2" fmla="*/ 28 w 258"/>
                <a:gd name="T3" fmla="*/ 10 h 139"/>
                <a:gd name="T4" fmla="*/ 36 w 258"/>
                <a:gd name="T5" fmla="*/ 21 h 139"/>
                <a:gd name="T6" fmla="*/ 143 w 258"/>
                <a:gd name="T7" fmla="*/ 47 h 139"/>
                <a:gd name="T8" fmla="*/ 238 w 258"/>
                <a:gd name="T9" fmla="*/ 13 h 139"/>
                <a:gd name="T10" fmla="*/ 243 w 258"/>
                <a:gd name="T11" fmla="*/ 11 h 139"/>
                <a:gd name="T12" fmla="*/ 246 w 258"/>
                <a:gd name="T13" fmla="*/ 10 h 139"/>
                <a:gd name="T14" fmla="*/ 249 w 258"/>
                <a:gd name="T15" fmla="*/ 18 h 139"/>
                <a:gd name="T16" fmla="*/ 217 w 258"/>
                <a:gd name="T17" fmla="*/ 70 h 139"/>
                <a:gd name="T18" fmla="*/ 258 w 258"/>
                <a:gd name="T19" fmla="*/ 139 h 139"/>
                <a:gd name="T20" fmla="*/ 178 w 258"/>
                <a:gd name="T21" fmla="*/ 89 h 139"/>
                <a:gd name="T22" fmla="*/ 100 w 258"/>
                <a:gd name="T23" fmla="*/ 68 h 139"/>
                <a:gd name="T24" fmla="*/ 1 w 258"/>
                <a:gd name="T25" fmla="*/ 101 h 139"/>
                <a:gd name="T26" fmla="*/ 16 w 258"/>
                <a:gd name="T2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139">
                  <a:moveTo>
                    <a:pt x="16" y="0"/>
                  </a:moveTo>
                  <a:cubicBezTo>
                    <a:pt x="20" y="3"/>
                    <a:pt x="24" y="7"/>
                    <a:pt x="28" y="10"/>
                  </a:cubicBezTo>
                  <a:cubicBezTo>
                    <a:pt x="29" y="14"/>
                    <a:pt x="32" y="17"/>
                    <a:pt x="36" y="21"/>
                  </a:cubicBezTo>
                  <a:cubicBezTo>
                    <a:pt x="67" y="47"/>
                    <a:pt x="105" y="53"/>
                    <a:pt x="143" y="47"/>
                  </a:cubicBezTo>
                  <a:cubicBezTo>
                    <a:pt x="179" y="55"/>
                    <a:pt x="222" y="45"/>
                    <a:pt x="238" y="13"/>
                  </a:cubicBezTo>
                  <a:cubicBezTo>
                    <a:pt x="240" y="12"/>
                    <a:pt x="241" y="11"/>
                    <a:pt x="243" y="11"/>
                  </a:cubicBezTo>
                  <a:cubicBezTo>
                    <a:pt x="244" y="11"/>
                    <a:pt x="245" y="10"/>
                    <a:pt x="246" y="10"/>
                  </a:cubicBezTo>
                  <a:cubicBezTo>
                    <a:pt x="247" y="13"/>
                    <a:pt x="248" y="15"/>
                    <a:pt x="249" y="18"/>
                  </a:cubicBezTo>
                  <a:cubicBezTo>
                    <a:pt x="246" y="63"/>
                    <a:pt x="217" y="70"/>
                    <a:pt x="217" y="70"/>
                  </a:cubicBezTo>
                  <a:cubicBezTo>
                    <a:pt x="217" y="70"/>
                    <a:pt x="253" y="89"/>
                    <a:pt x="258" y="139"/>
                  </a:cubicBezTo>
                  <a:cubicBezTo>
                    <a:pt x="236" y="114"/>
                    <a:pt x="209" y="98"/>
                    <a:pt x="178" y="89"/>
                  </a:cubicBezTo>
                  <a:cubicBezTo>
                    <a:pt x="153" y="78"/>
                    <a:pt x="125" y="71"/>
                    <a:pt x="100" y="68"/>
                  </a:cubicBezTo>
                  <a:cubicBezTo>
                    <a:pt x="58" y="61"/>
                    <a:pt x="24" y="72"/>
                    <a:pt x="1" y="101"/>
                  </a:cubicBezTo>
                  <a:cubicBezTo>
                    <a:pt x="0" y="65"/>
                    <a:pt x="3" y="29"/>
                    <a:pt x="16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11"/>
            <p:cNvSpPr/>
            <p:nvPr/>
          </p:nvSpPr>
          <p:spPr bwMode="auto">
            <a:xfrm>
              <a:off x="536575" y="5295900"/>
              <a:ext cx="1322388" cy="784225"/>
            </a:xfrm>
            <a:custGeom>
              <a:avLst/>
              <a:gdLst>
                <a:gd name="T0" fmla="*/ 17 w 352"/>
                <a:gd name="T1" fmla="*/ 7 h 209"/>
                <a:gd name="T2" fmla="*/ 229 w 352"/>
                <a:gd name="T3" fmla="*/ 135 h 209"/>
                <a:gd name="T4" fmla="*/ 345 w 352"/>
                <a:gd name="T5" fmla="*/ 126 h 209"/>
                <a:gd name="T6" fmla="*/ 352 w 352"/>
                <a:gd name="T7" fmla="*/ 127 h 209"/>
                <a:gd name="T8" fmla="*/ 322 w 352"/>
                <a:gd name="T9" fmla="*/ 176 h 209"/>
                <a:gd name="T10" fmla="*/ 34 w 352"/>
                <a:gd name="T11" fmla="*/ 143 h 209"/>
                <a:gd name="T12" fmla="*/ 17 w 352"/>
                <a:gd name="T13" fmla="*/ 35 h 209"/>
                <a:gd name="T14" fmla="*/ 17 w 352"/>
                <a:gd name="T1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09">
                  <a:moveTo>
                    <a:pt x="17" y="7"/>
                  </a:moveTo>
                  <a:cubicBezTo>
                    <a:pt x="61" y="56"/>
                    <a:pt x="165" y="135"/>
                    <a:pt x="229" y="135"/>
                  </a:cubicBezTo>
                  <a:cubicBezTo>
                    <a:pt x="264" y="145"/>
                    <a:pt x="313" y="148"/>
                    <a:pt x="345" y="126"/>
                  </a:cubicBezTo>
                  <a:cubicBezTo>
                    <a:pt x="347" y="127"/>
                    <a:pt x="350" y="127"/>
                    <a:pt x="352" y="127"/>
                  </a:cubicBezTo>
                  <a:cubicBezTo>
                    <a:pt x="346" y="147"/>
                    <a:pt x="337" y="166"/>
                    <a:pt x="322" y="176"/>
                  </a:cubicBezTo>
                  <a:cubicBezTo>
                    <a:pt x="304" y="188"/>
                    <a:pt x="205" y="209"/>
                    <a:pt x="34" y="143"/>
                  </a:cubicBezTo>
                  <a:cubicBezTo>
                    <a:pt x="34" y="131"/>
                    <a:pt x="19" y="47"/>
                    <a:pt x="17" y="35"/>
                  </a:cubicBezTo>
                  <a:cubicBezTo>
                    <a:pt x="27" y="39"/>
                    <a:pt x="0" y="0"/>
                    <a:pt x="17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12"/>
            <p:cNvSpPr/>
            <p:nvPr/>
          </p:nvSpPr>
          <p:spPr bwMode="auto">
            <a:xfrm>
              <a:off x="1096963" y="5119688"/>
              <a:ext cx="855663" cy="307975"/>
            </a:xfrm>
            <a:custGeom>
              <a:avLst/>
              <a:gdLst>
                <a:gd name="T0" fmla="*/ 4 w 228"/>
                <a:gd name="T1" fmla="*/ 0 h 82"/>
                <a:gd name="T2" fmla="*/ 59 w 228"/>
                <a:gd name="T3" fmla="*/ 19 h 82"/>
                <a:gd name="T4" fmla="*/ 121 w 228"/>
                <a:gd name="T5" fmla="*/ 27 h 82"/>
                <a:gd name="T6" fmla="*/ 185 w 228"/>
                <a:gd name="T7" fmla="*/ 19 h 82"/>
                <a:gd name="T8" fmla="*/ 212 w 228"/>
                <a:gd name="T9" fmla="*/ 11 h 82"/>
                <a:gd name="T10" fmla="*/ 228 w 228"/>
                <a:gd name="T11" fmla="*/ 13 h 82"/>
                <a:gd name="T12" fmla="*/ 173 w 228"/>
                <a:gd name="T13" fmla="*/ 47 h 82"/>
                <a:gd name="T14" fmla="*/ 201 w 228"/>
                <a:gd name="T15" fmla="*/ 82 h 82"/>
                <a:gd name="T16" fmla="*/ 8 w 228"/>
                <a:gd name="T17" fmla="*/ 73 h 82"/>
                <a:gd name="T18" fmla="*/ 0 w 228"/>
                <a:gd name="T19" fmla="*/ 0 h 82"/>
                <a:gd name="T20" fmla="*/ 4 w 228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82">
                  <a:moveTo>
                    <a:pt x="4" y="0"/>
                  </a:moveTo>
                  <a:cubicBezTo>
                    <a:pt x="22" y="12"/>
                    <a:pt x="40" y="17"/>
                    <a:pt x="59" y="19"/>
                  </a:cubicBezTo>
                  <a:cubicBezTo>
                    <a:pt x="79" y="27"/>
                    <a:pt x="101" y="30"/>
                    <a:pt x="121" y="27"/>
                  </a:cubicBezTo>
                  <a:cubicBezTo>
                    <a:pt x="143" y="30"/>
                    <a:pt x="165" y="28"/>
                    <a:pt x="185" y="19"/>
                  </a:cubicBezTo>
                  <a:cubicBezTo>
                    <a:pt x="194" y="17"/>
                    <a:pt x="203" y="15"/>
                    <a:pt x="212" y="11"/>
                  </a:cubicBezTo>
                  <a:cubicBezTo>
                    <a:pt x="217" y="12"/>
                    <a:pt x="223" y="13"/>
                    <a:pt x="228" y="13"/>
                  </a:cubicBezTo>
                  <a:cubicBezTo>
                    <a:pt x="206" y="48"/>
                    <a:pt x="173" y="47"/>
                    <a:pt x="173" y="47"/>
                  </a:cubicBezTo>
                  <a:cubicBezTo>
                    <a:pt x="173" y="47"/>
                    <a:pt x="190" y="58"/>
                    <a:pt x="201" y="82"/>
                  </a:cubicBezTo>
                  <a:cubicBezTo>
                    <a:pt x="151" y="36"/>
                    <a:pt x="60" y="29"/>
                    <a:pt x="8" y="73"/>
                  </a:cubicBezTo>
                  <a:cubicBezTo>
                    <a:pt x="6" y="48"/>
                    <a:pt x="3" y="24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13"/>
            <p:cNvSpPr/>
            <p:nvPr/>
          </p:nvSpPr>
          <p:spPr bwMode="auto">
            <a:xfrm>
              <a:off x="341313" y="2943225"/>
              <a:ext cx="1174750" cy="2919413"/>
            </a:xfrm>
            <a:custGeom>
              <a:avLst/>
              <a:gdLst>
                <a:gd name="T0" fmla="*/ 83 w 313"/>
                <a:gd name="T1" fmla="*/ 194 h 778"/>
                <a:gd name="T2" fmla="*/ 86 w 313"/>
                <a:gd name="T3" fmla="*/ 102 h 778"/>
                <a:gd name="T4" fmla="*/ 49 w 313"/>
                <a:gd name="T5" fmla="*/ 0 h 778"/>
                <a:gd name="T6" fmla="*/ 67 w 313"/>
                <a:gd name="T7" fmla="*/ 9 h 778"/>
                <a:gd name="T8" fmla="*/ 76 w 313"/>
                <a:gd name="T9" fmla="*/ 14 h 778"/>
                <a:gd name="T10" fmla="*/ 88 w 313"/>
                <a:gd name="T11" fmla="*/ 20 h 778"/>
                <a:gd name="T12" fmla="*/ 104 w 313"/>
                <a:gd name="T13" fmla="*/ 30 h 778"/>
                <a:gd name="T14" fmla="*/ 136 w 313"/>
                <a:gd name="T15" fmla="*/ 83 h 778"/>
                <a:gd name="T16" fmla="*/ 140 w 313"/>
                <a:gd name="T17" fmla="*/ 99 h 778"/>
                <a:gd name="T18" fmla="*/ 160 w 313"/>
                <a:gd name="T19" fmla="*/ 179 h 778"/>
                <a:gd name="T20" fmla="*/ 222 w 313"/>
                <a:gd name="T21" fmla="*/ 170 h 778"/>
                <a:gd name="T22" fmla="*/ 230 w 313"/>
                <a:gd name="T23" fmla="*/ 159 h 778"/>
                <a:gd name="T24" fmla="*/ 230 w 313"/>
                <a:gd name="T25" fmla="*/ 157 h 778"/>
                <a:gd name="T26" fmla="*/ 217 w 313"/>
                <a:gd name="T27" fmla="*/ 218 h 778"/>
                <a:gd name="T28" fmla="*/ 239 w 313"/>
                <a:gd name="T29" fmla="*/ 231 h 778"/>
                <a:gd name="T30" fmla="*/ 313 w 313"/>
                <a:gd name="T31" fmla="*/ 253 h 778"/>
                <a:gd name="T32" fmla="*/ 251 w 313"/>
                <a:gd name="T33" fmla="*/ 244 h 778"/>
                <a:gd name="T34" fmla="*/ 162 w 313"/>
                <a:gd name="T35" fmla="*/ 268 h 778"/>
                <a:gd name="T36" fmla="*/ 161 w 313"/>
                <a:gd name="T37" fmla="*/ 265 h 778"/>
                <a:gd name="T38" fmla="*/ 148 w 313"/>
                <a:gd name="T39" fmla="*/ 276 h 778"/>
                <a:gd name="T40" fmla="*/ 151 w 313"/>
                <a:gd name="T41" fmla="*/ 272 h 778"/>
                <a:gd name="T42" fmla="*/ 146 w 313"/>
                <a:gd name="T43" fmla="*/ 277 h 778"/>
                <a:gd name="T44" fmla="*/ 144 w 313"/>
                <a:gd name="T45" fmla="*/ 279 h 778"/>
                <a:gd name="T46" fmla="*/ 137 w 313"/>
                <a:gd name="T47" fmla="*/ 290 h 778"/>
                <a:gd name="T48" fmla="*/ 127 w 313"/>
                <a:gd name="T49" fmla="*/ 305 h 778"/>
                <a:gd name="T50" fmla="*/ 134 w 313"/>
                <a:gd name="T51" fmla="*/ 295 h 778"/>
                <a:gd name="T52" fmla="*/ 129 w 313"/>
                <a:gd name="T53" fmla="*/ 305 h 778"/>
                <a:gd name="T54" fmla="*/ 112 w 313"/>
                <a:gd name="T55" fmla="*/ 335 h 778"/>
                <a:gd name="T56" fmla="*/ 90 w 313"/>
                <a:gd name="T57" fmla="*/ 408 h 778"/>
                <a:gd name="T58" fmla="*/ 107 w 313"/>
                <a:gd name="T59" fmla="*/ 778 h 778"/>
                <a:gd name="T60" fmla="*/ 46 w 313"/>
                <a:gd name="T61" fmla="*/ 751 h 778"/>
                <a:gd name="T62" fmla="*/ 31 w 313"/>
                <a:gd name="T63" fmla="*/ 743 h 778"/>
                <a:gd name="T64" fmla="*/ 10 w 313"/>
                <a:gd name="T65" fmla="*/ 709 h 778"/>
                <a:gd name="T66" fmla="*/ 0 w 313"/>
                <a:gd name="T67" fmla="*/ 385 h 778"/>
                <a:gd name="T68" fmla="*/ 84 w 313"/>
                <a:gd name="T69" fmla="*/ 204 h 778"/>
                <a:gd name="T70" fmla="*/ 83 w 313"/>
                <a:gd name="T71" fmla="*/ 19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3" h="778">
                  <a:moveTo>
                    <a:pt x="83" y="194"/>
                  </a:moveTo>
                  <a:cubicBezTo>
                    <a:pt x="92" y="162"/>
                    <a:pt x="95" y="130"/>
                    <a:pt x="86" y="102"/>
                  </a:cubicBezTo>
                  <a:cubicBezTo>
                    <a:pt x="66" y="47"/>
                    <a:pt x="48" y="17"/>
                    <a:pt x="49" y="0"/>
                  </a:cubicBezTo>
                  <a:cubicBezTo>
                    <a:pt x="55" y="3"/>
                    <a:pt x="61" y="6"/>
                    <a:pt x="67" y="9"/>
                  </a:cubicBezTo>
                  <a:cubicBezTo>
                    <a:pt x="69" y="11"/>
                    <a:pt x="72" y="13"/>
                    <a:pt x="76" y="14"/>
                  </a:cubicBezTo>
                  <a:cubicBezTo>
                    <a:pt x="80" y="16"/>
                    <a:pt x="84" y="18"/>
                    <a:pt x="88" y="20"/>
                  </a:cubicBezTo>
                  <a:cubicBezTo>
                    <a:pt x="93" y="23"/>
                    <a:pt x="99" y="27"/>
                    <a:pt x="104" y="30"/>
                  </a:cubicBezTo>
                  <a:cubicBezTo>
                    <a:pt x="114" y="48"/>
                    <a:pt x="124" y="66"/>
                    <a:pt x="136" y="83"/>
                  </a:cubicBezTo>
                  <a:cubicBezTo>
                    <a:pt x="137" y="88"/>
                    <a:pt x="139" y="94"/>
                    <a:pt x="140" y="99"/>
                  </a:cubicBezTo>
                  <a:cubicBezTo>
                    <a:pt x="146" y="126"/>
                    <a:pt x="150" y="153"/>
                    <a:pt x="160" y="179"/>
                  </a:cubicBezTo>
                  <a:cubicBezTo>
                    <a:pt x="174" y="213"/>
                    <a:pt x="227" y="202"/>
                    <a:pt x="222" y="170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58"/>
                    <a:pt x="230" y="157"/>
                    <a:pt x="230" y="157"/>
                  </a:cubicBezTo>
                  <a:cubicBezTo>
                    <a:pt x="229" y="176"/>
                    <a:pt x="224" y="196"/>
                    <a:pt x="217" y="218"/>
                  </a:cubicBezTo>
                  <a:cubicBezTo>
                    <a:pt x="220" y="224"/>
                    <a:pt x="227" y="227"/>
                    <a:pt x="239" y="231"/>
                  </a:cubicBezTo>
                  <a:cubicBezTo>
                    <a:pt x="263" y="238"/>
                    <a:pt x="289" y="243"/>
                    <a:pt x="313" y="253"/>
                  </a:cubicBezTo>
                  <a:cubicBezTo>
                    <a:pt x="292" y="246"/>
                    <a:pt x="265" y="242"/>
                    <a:pt x="251" y="244"/>
                  </a:cubicBezTo>
                  <a:cubicBezTo>
                    <a:pt x="222" y="247"/>
                    <a:pt x="191" y="257"/>
                    <a:pt x="162" y="268"/>
                  </a:cubicBezTo>
                  <a:cubicBezTo>
                    <a:pt x="161" y="267"/>
                    <a:pt x="161" y="265"/>
                    <a:pt x="161" y="265"/>
                  </a:cubicBezTo>
                  <a:cubicBezTo>
                    <a:pt x="157" y="270"/>
                    <a:pt x="152" y="273"/>
                    <a:pt x="148" y="276"/>
                  </a:cubicBezTo>
                  <a:cubicBezTo>
                    <a:pt x="151" y="272"/>
                    <a:pt x="151" y="272"/>
                    <a:pt x="151" y="272"/>
                  </a:cubicBezTo>
                  <a:cubicBezTo>
                    <a:pt x="149" y="273"/>
                    <a:pt x="148" y="275"/>
                    <a:pt x="146" y="277"/>
                  </a:cubicBezTo>
                  <a:cubicBezTo>
                    <a:pt x="145" y="278"/>
                    <a:pt x="145" y="278"/>
                    <a:pt x="144" y="279"/>
                  </a:cubicBezTo>
                  <a:cubicBezTo>
                    <a:pt x="141" y="282"/>
                    <a:pt x="139" y="286"/>
                    <a:pt x="137" y="290"/>
                  </a:cubicBezTo>
                  <a:cubicBezTo>
                    <a:pt x="133" y="295"/>
                    <a:pt x="130" y="300"/>
                    <a:pt x="127" y="305"/>
                  </a:cubicBezTo>
                  <a:cubicBezTo>
                    <a:pt x="134" y="295"/>
                    <a:pt x="134" y="295"/>
                    <a:pt x="134" y="295"/>
                  </a:cubicBezTo>
                  <a:cubicBezTo>
                    <a:pt x="133" y="298"/>
                    <a:pt x="131" y="302"/>
                    <a:pt x="129" y="305"/>
                  </a:cubicBezTo>
                  <a:cubicBezTo>
                    <a:pt x="123" y="314"/>
                    <a:pt x="117" y="324"/>
                    <a:pt x="112" y="335"/>
                  </a:cubicBezTo>
                  <a:cubicBezTo>
                    <a:pt x="102" y="358"/>
                    <a:pt x="95" y="383"/>
                    <a:pt x="90" y="408"/>
                  </a:cubicBezTo>
                  <a:cubicBezTo>
                    <a:pt x="65" y="537"/>
                    <a:pt x="72" y="657"/>
                    <a:pt x="107" y="778"/>
                  </a:cubicBezTo>
                  <a:cubicBezTo>
                    <a:pt x="86" y="770"/>
                    <a:pt x="65" y="761"/>
                    <a:pt x="46" y="751"/>
                  </a:cubicBezTo>
                  <a:cubicBezTo>
                    <a:pt x="40" y="748"/>
                    <a:pt x="36" y="745"/>
                    <a:pt x="31" y="743"/>
                  </a:cubicBezTo>
                  <a:cubicBezTo>
                    <a:pt x="10" y="709"/>
                    <a:pt x="10" y="709"/>
                    <a:pt x="10" y="709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51" y="340"/>
                    <a:pt x="80" y="271"/>
                    <a:pt x="84" y="204"/>
                  </a:cubicBezTo>
                  <a:cubicBezTo>
                    <a:pt x="84" y="200"/>
                    <a:pt x="84" y="197"/>
                    <a:pt x="83" y="19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14"/>
            <p:cNvSpPr/>
            <p:nvPr/>
          </p:nvSpPr>
          <p:spPr bwMode="auto">
            <a:xfrm>
              <a:off x="128588" y="3952875"/>
              <a:ext cx="385763" cy="1819275"/>
            </a:xfrm>
            <a:custGeom>
              <a:avLst/>
              <a:gdLst>
                <a:gd name="T0" fmla="*/ 103 w 103"/>
                <a:gd name="T1" fmla="*/ 4 h 485"/>
                <a:gd name="T2" fmla="*/ 32 w 103"/>
                <a:gd name="T3" fmla="*/ 49 h 485"/>
                <a:gd name="T4" fmla="*/ 14 w 103"/>
                <a:gd name="T5" fmla="*/ 453 h 485"/>
                <a:gd name="T6" fmla="*/ 103 w 103"/>
                <a:gd name="T7" fmla="*/ 482 h 485"/>
                <a:gd name="T8" fmla="*/ 103 w 103"/>
                <a:gd name="T9" fmla="*/ 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485">
                  <a:moveTo>
                    <a:pt x="103" y="4"/>
                  </a:moveTo>
                  <a:cubicBezTo>
                    <a:pt x="103" y="4"/>
                    <a:pt x="44" y="0"/>
                    <a:pt x="32" y="49"/>
                  </a:cubicBezTo>
                  <a:cubicBezTo>
                    <a:pt x="20" y="99"/>
                    <a:pt x="0" y="400"/>
                    <a:pt x="14" y="453"/>
                  </a:cubicBezTo>
                  <a:cubicBezTo>
                    <a:pt x="14" y="453"/>
                    <a:pt x="59" y="485"/>
                    <a:pt x="103" y="482"/>
                  </a:cubicBezTo>
                  <a:cubicBezTo>
                    <a:pt x="103" y="482"/>
                    <a:pt x="50" y="246"/>
                    <a:pt x="103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72710" y="1316091"/>
            <a:ext cx="6289380" cy="3358877"/>
            <a:chOff x="2172710" y="1316091"/>
            <a:chExt cx="6289380" cy="3358877"/>
          </a:xfrm>
        </p:grpSpPr>
        <p:grpSp>
          <p:nvGrpSpPr>
            <p:cNvPr id="86" name="组合 85"/>
            <p:cNvGrpSpPr>
              <a:grpSpLocks noChangeAspect="1"/>
            </p:cNvGrpSpPr>
            <p:nvPr/>
          </p:nvGrpSpPr>
          <p:grpSpPr>
            <a:xfrm>
              <a:off x="7905829" y="4063889"/>
              <a:ext cx="556261" cy="611079"/>
              <a:chOff x="7021513" y="-430212"/>
              <a:chExt cx="547688" cy="601662"/>
            </a:xfrm>
            <a:solidFill>
              <a:schemeClr val="bg1"/>
            </a:solidFill>
          </p:grpSpPr>
          <p:sp>
            <p:nvSpPr>
              <p:cNvPr id="87" name="Freeform 933"/>
              <p:cNvSpPr/>
              <p:nvPr/>
            </p:nvSpPr>
            <p:spPr bwMode="auto">
              <a:xfrm>
                <a:off x="7089775" y="-182562"/>
                <a:ext cx="41275" cy="87313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23 h 23"/>
                  <a:gd name="T4" fmla="*/ 6 w 11"/>
                  <a:gd name="T5" fmla="*/ 23 h 23"/>
                  <a:gd name="T6" fmla="*/ 11 w 11"/>
                  <a:gd name="T7" fmla="*/ 2 h 23"/>
                  <a:gd name="T8" fmla="*/ 6 w 11"/>
                  <a:gd name="T9" fmla="*/ 1 h 23"/>
                  <a:gd name="T10" fmla="*/ 1 w 1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3">
                    <a:moveTo>
                      <a:pt x="1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8" y="1"/>
                      <a:pt x="6" y="1"/>
                    </a:cubicBezTo>
                    <a:cubicBezTo>
                      <a:pt x="5" y="1"/>
                      <a:pt x="3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934"/>
              <p:cNvSpPr/>
              <p:nvPr/>
            </p:nvSpPr>
            <p:spPr bwMode="auto">
              <a:xfrm>
                <a:off x="7032170" y="-342107"/>
                <a:ext cx="214313" cy="168275"/>
              </a:xfrm>
              <a:custGeom>
                <a:avLst/>
                <a:gdLst>
                  <a:gd name="T0" fmla="*/ 28 w 57"/>
                  <a:gd name="T1" fmla="*/ 44 h 45"/>
                  <a:gd name="T2" fmla="*/ 57 w 57"/>
                  <a:gd name="T3" fmla="*/ 37 h 45"/>
                  <a:gd name="T4" fmla="*/ 44 w 57"/>
                  <a:gd name="T5" fmla="*/ 26 h 45"/>
                  <a:gd name="T6" fmla="*/ 45 w 57"/>
                  <a:gd name="T7" fmla="*/ 3 h 45"/>
                  <a:gd name="T8" fmla="*/ 32 w 57"/>
                  <a:gd name="T9" fmla="*/ 3 h 45"/>
                  <a:gd name="T10" fmla="*/ 21 w 57"/>
                  <a:gd name="T11" fmla="*/ 0 h 45"/>
                  <a:gd name="T12" fmla="*/ 16 w 57"/>
                  <a:gd name="T13" fmla="*/ 23 h 45"/>
                  <a:gd name="T14" fmla="*/ 1 w 57"/>
                  <a:gd name="T15" fmla="*/ 30 h 45"/>
                  <a:gd name="T16" fmla="*/ 28 w 57"/>
                  <a:gd name="T17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45">
                    <a:moveTo>
                      <a:pt x="28" y="44"/>
                    </a:moveTo>
                    <a:cubicBezTo>
                      <a:pt x="43" y="45"/>
                      <a:pt x="56" y="42"/>
                      <a:pt x="57" y="37"/>
                    </a:cubicBezTo>
                    <a:cubicBezTo>
                      <a:pt x="57" y="33"/>
                      <a:pt x="52" y="29"/>
                      <a:pt x="44" y="26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2" y="4"/>
                      <a:pt x="37" y="4"/>
                      <a:pt x="32" y="3"/>
                    </a:cubicBezTo>
                    <a:cubicBezTo>
                      <a:pt x="28" y="3"/>
                      <a:pt x="24" y="2"/>
                      <a:pt x="21" y="0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8" y="23"/>
                      <a:pt x="2" y="26"/>
                      <a:pt x="1" y="30"/>
                    </a:cubicBezTo>
                    <a:cubicBezTo>
                      <a:pt x="0" y="36"/>
                      <a:pt x="12" y="42"/>
                      <a:pt x="2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935"/>
              <p:cNvSpPr/>
              <p:nvPr/>
            </p:nvSpPr>
            <p:spPr bwMode="auto">
              <a:xfrm>
                <a:off x="7021513" y="-231775"/>
                <a:ext cx="547688" cy="403225"/>
              </a:xfrm>
              <a:custGeom>
                <a:avLst/>
                <a:gdLst>
                  <a:gd name="T0" fmla="*/ 86 w 146"/>
                  <a:gd name="T1" fmla="*/ 0 h 107"/>
                  <a:gd name="T2" fmla="*/ 56 w 146"/>
                  <a:gd name="T3" fmla="*/ 9 h 107"/>
                  <a:gd name="T4" fmla="*/ 34 w 146"/>
                  <a:gd name="T5" fmla="*/ 16 h 107"/>
                  <a:gd name="T6" fmla="*/ 34 w 146"/>
                  <a:gd name="T7" fmla="*/ 16 h 107"/>
                  <a:gd name="T8" fmla="*/ 33 w 146"/>
                  <a:gd name="T9" fmla="*/ 16 h 107"/>
                  <a:gd name="T10" fmla="*/ 30 w 146"/>
                  <a:gd name="T11" fmla="*/ 28 h 107"/>
                  <a:gd name="T12" fmla="*/ 75 w 146"/>
                  <a:gd name="T13" fmla="*/ 15 h 107"/>
                  <a:gd name="T14" fmla="*/ 117 w 146"/>
                  <a:gd name="T15" fmla="*/ 75 h 107"/>
                  <a:gd name="T16" fmla="*/ 34 w 146"/>
                  <a:gd name="T17" fmla="*/ 93 h 107"/>
                  <a:gd name="T18" fmla="*/ 16 w 146"/>
                  <a:gd name="T19" fmla="*/ 39 h 107"/>
                  <a:gd name="T20" fmla="*/ 14 w 146"/>
                  <a:gd name="T21" fmla="*/ 39 h 107"/>
                  <a:gd name="T22" fmla="*/ 14 w 146"/>
                  <a:gd name="T23" fmla="*/ 33 h 107"/>
                  <a:gd name="T24" fmla="*/ 14 w 146"/>
                  <a:gd name="T25" fmla="*/ 33 h 107"/>
                  <a:gd name="T26" fmla="*/ 14 w 146"/>
                  <a:gd name="T27" fmla="*/ 33 h 107"/>
                  <a:gd name="T28" fmla="*/ 15 w 146"/>
                  <a:gd name="T29" fmla="*/ 21 h 107"/>
                  <a:gd name="T30" fmla="*/ 0 w 146"/>
                  <a:gd name="T31" fmla="*/ 25 h 107"/>
                  <a:gd name="T32" fmla="*/ 26 w 146"/>
                  <a:gd name="T33" fmla="*/ 107 h 107"/>
                  <a:gd name="T34" fmla="*/ 146 w 146"/>
                  <a:gd name="T35" fmla="*/ 80 h 107"/>
                  <a:gd name="T36" fmla="*/ 86 w 146"/>
                  <a:gd name="T3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07">
                    <a:moveTo>
                      <a:pt x="86" y="0"/>
                    </a:moveTo>
                    <a:cubicBezTo>
                      <a:pt x="56" y="9"/>
                      <a:pt x="56" y="9"/>
                      <a:pt x="56" y="9"/>
                    </a:cubicBezTo>
                    <a:cubicBezTo>
                      <a:pt x="53" y="13"/>
                      <a:pt x="45" y="16"/>
                      <a:pt x="34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9" y="41"/>
                      <a:pt x="100" y="62"/>
                      <a:pt x="117" y="75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6" y="80"/>
                      <a:pt x="81" y="46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936"/>
              <p:cNvSpPr>
                <a:spLocks noEditPoints="1"/>
              </p:cNvSpPr>
              <p:nvPr/>
            </p:nvSpPr>
            <p:spPr bwMode="auto">
              <a:xfrm>
                <a:off x="7059613" y="-430212"/>
                <a:ext cx="157163" cy="85725"/>
              </a:xfrm>
              <a:custGeom>
                <a:avLst/>
                <a:gdLst>
                  <a:gd name="T0" fmla="*/ 20 w 42"/>
                  <a:gd name="T1" fmla="*/ 22 h 23"/>
                  <a:gd name="T2" fmla="*/ 41 w 42"/>
                  <a:gd name="T3" fmla="*/ 14 h 23"/>
                  <a:gd name="T4" fmla="*/ 22 w 42"/>
                  <a:gd name="T5" fmla="*/ 1 h 23"/>
                  <a:gd name="T6" fmla="*/ 1 w 42"/>
                  <a:gd name="T7" fmla="*/ 9 h 23"/>
                  <a:gd name="T8" fmla="*/ 20 w 42"/>
                  <a:gd name="T9" fmla="*/ 22 h 23"/>
                  <a:gd name="T10" fmla="*/ 21 w 42"/>
                  <a:gd name="T11" fmla="*/ 8 h 23"/>
                  <a:gd name="T12" fmla="*/ 35 w 42"/>
                  <a:gd name="T13" fmla="*/ 13 h 23"/>
                  <a:gd name="T14" fmla="*/ 20 w 42"/>
                  <a:gd name="T15" fmla="*/ 16 h 23"/>
                  <a:gd name="T16" fmla="*/ 7 w 42"/>
                  <a:gd name="T17" fmla="*/ 10 h 23"/>
                  <a:gd name="T18" fmla="*/ 21 w 42"/>
                  <a:gd name="T1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23">
                    <a:moveTo>
                      <a:pt x="20" y="22"/>
                    </a:moveTo>
                    <a:cubicBezTo>
                      <a:pt x="31" y="23"/>
                      <a:pt x="41" y="20"/>
                      <a:pt x="41" y="14"/>
                    </a:cubicBezTo>
                    <a:cubicBezTo>
                      <a:pt x="42" y="9"/>
                      <a:pt x="34" y="3"/>
                      <a:pt x="22" y="1"/>
                    </a:cubicBezTo>
                    <a:cubicBezTo>
                      <a:pt x="11" y="0"/>
                      <a:pt x="1" y="3"/>
                      <a:pt x="1" y="9"/>
                    </a:cubicBezTo>
                    <a:cubicBezTo>
                      <a:pt x="0" y="15"/>
                      <a:pt x="8" y="20"/>
                      <a:pt x="20" y="22"/>
                    </a:cubicBezTo>
                    <a:close/>
                    <a:moveTo>
                      <a:pt x="21" y="8"/>
                    </a:moveTo>
                    <a:cubicBezTo>
                      <a:pt x="29" y="9"/>
                      <a:pt x="34" y="12"/>
                      <a:pt x="35" y="13"/>
                    </a:cubicBezTo>
                    <a:cubicBezTo>
                      <a:pt x="33" y="15"/>
                      <a:pt x="28" y="16"/>
                      <a:pt x="20" y="16"/>
                    </a:cubicBezTo>
                    <a:cubicBezTo>
                      <a:pt x="13" y="15"/>
                      <a:pt x="8" y="11"/>
                      <a:pt x="7" y="10"/>
                    </a:cubicBezTo>
                    <a:cubicBezTo>
                      <a:pt x="8" y="9"/>
                      <a:pt x="14" y="7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937"/>
              <p:cNvSpPr/>
              <p:nvPr/>
            </p:nvSpPr>
            <p:spPr bwMode="auto">
              <a:xfrm>
                <a:off x="7148513" y="-1587"/>
                <a:ext cx="241300" cy="85725"/>
              </a:xfrm>
              <a:custGeom>
                <a:avLst/>
                <a:gdLst>
                  <a:gd name="T0" fmla="*/ 0 w 64"/>
                  <a:gd name="T1" fmla="*/ 19 h 23"/>
                  <a:gd name="T2" fmla="*/ 6 w 64"/>
                  <a:gd name="T3" fmla="*/ 22 h 23"/>
                  <a:gd name="T4" fmla="*/ 60 w 64"/>
                  <a:gd name="T5" fmla="*/ 9 h 23"/>
                  <a:gd name="T6" fmla="*/ 63 w 64"/>
                  <a:gd name="T7" fmla="*/ 4 h 23"/>
                  <a:gd name="T8" fmla="*/ 58 w 64"/>
                  <a:gd name="T9" fmla="*/ 0 h 23"/>
                  <a:gd name="T10" fmla="*/ 3 w 64"/>
                  <a:gd name="T11" fmla="*/ 13 h 23"/>
                  <a:gd name="T12" fmla="*/ 0 w 64"/>
                  <a:gd name="T1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3">
                    <a:moveTo>
                      <a:pt x="0" y="19"/>
                    </a:moveTo>
                    <a:cubicBezTo>
                      <a:pt x="1" y="21"/>
                      <a:pt x="3" y="23"/>
                      <a:pt x="6" y="22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2" y="9"/>
                      <a:pt x="64" y="6"/>
                      <a:pt x="63" y="4"/>
                    </a:cubicBezTo>
                    <a:cubicBezTo>
                      <a:pt x="63" y="1"/>
                      <a:pt x="60" y="0"/>
                      <a:pt x="58" y="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4"/>
                      <a:pt x="0" y="16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938"/>
              <p:cNvSpPr/>
              <p:nvPr/>
            </p:nvSpPr>
            <p:spPr bwMode="auto">
              <a:xfrm>
                <a:off x="7134225" y="-58737"/>
                <a:ext cx="198438" cy="76200"/>
              </a:xfrm>
              <a:custGeom>
                <a:avLst/>
                <a:gdLst>
                  <a:gd name="T0" fmla="*/ 47 w 53"/>
                  <a:gd name="T1" fmla="*/ 0 h 20"/>
                  <a:gd name="T2" fmla="*/ 3 w 53"/>
                  <a:gd name="T3" fmla="*/ 11 h 20"/>
                  <a:gd name="T4" fmla="*/ 0 w 53"/>
                  <a:gd name="T5" fmla="*/ 16 h 20"/>
                  <a:gd name="T6" fmla="*/ 5 w 53"/>
                  <a:gd name="T7" fmla="*/ 20 h 20"/>
                  <a:gd name="T8" fmla="*/ 50 w 53"/>
                  <a:gd name="T9" fmla="*/ 9 h 20"/>
                  <a:gd name="T10" fmla="*/ 52 w 53"/>
                  <a:gd name="T11" fmla="*/ 4 h 20"/>
                  <a:gd name="T12" fmla="*/ 47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7" y="0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1" y="11"/>
                      <a:pt x="0" y="14"/>
                      <a:pt x="0" y="16"/>
                    </a:cubicBezTo>
                    <a:cubicBezTo>
                      <a:pt x="1" y="19"/>
                      <a:pt x="3" y="20"/>
                      <a:pt x="5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2" y="4"/>
                    </a:cubicBezTo>
                    <a:cubicBezTo>
                      <a:pt x="52" y="2"/>
                      <a:pt x="49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939"/>
              <p:cNvSpPr/>
              <p:nvPr/>
            </p:nvSpPr>
            <p:spPr bwMode="auto">
              <a:xfrm>
                <a:off x="7104063" y="-122237"/>
                <a:ext cx="198438" cy="74613"/>
              </a:xfrm>
              <a:custGeom>
                <a:avLst/>
                <a:gdLst>
                  <a:gd name="T0" fmla="*/ 48 w 53"/>
                  <a:gd name="T1" fmla="*/ 0 h 20"/>
                  <a:gd name="T2" fmla="*/ 4 w 53"/>
                  <a:gd name="T3" fmla="*/ 11 h 20"/>
                  <a:gd name="T4" fmla="*/ 1 w 53"/>
                  <a:gd name="T5" fmla="*/ 16 h 20"/>
                  <a:gd name="T6" fmla="*/ 6 w 53"/>
                  <a:gd name="T7" fmla="*/ 20 h 20"/>
                  <a:gd name="T8" fmla="*/ 50 w 53"/>
                  <a:gd name="T9" fmla="*/ 9 h 20"/>
                  <a:gd name="T10" fmla="*/ 53 w 53"/>
                  <a:gd name="T11" fmla="*/ 4 h 20"/>
                  <a:gd name="T12" fmla="*/ 48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8" y="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2" y="11"/>
                      <a:pt x="0" y="14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3" y="4"/>
                    </a:cubicBezTo>
                    <a:cubicBezTo>
                      <a:pt x="52" y="1"/>
                      <a:pt x="50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2172710" y="1316091"/>
              <a:ext cx="2175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6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公司简介</a:t>
              </a:r>
              <a:endParaRPr lang="zh-CN" altLang="en-US" sz="3200" spc="600" dirty="0">
                <a:solidFill>
                  <a:schemeClr val="bg1"/>
                </a:solidFill>
                <a:highlight>
                  <a:srgbClr val="000000"/>
                </a:highlight>
              </a:endParaRPr>
            </a:p>
          </p:txBody>
        </p:sp>
      </p:grpSp>
      <p:sp>
        <p:nvSpPr>
          <p:cNvPr id="95" name="文本框 94"/>
          <p:cNvSpPr txBox="1"/>
          <p:nvPr/>
        </p:nvSpPr>
        <p:spPr>
          <a:xfrm>
            <a:off x="1148715" y="2285365"/>
            <a:ext cx="808736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广东三向智能科技股份有限公司成立于</a:t>
            </a:r>
            <a:r>
              <a:rPr lang="en-US" altLang="zh-CN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1999</a:t>
            </a:r>
            <a:r>
              <a:rPr lang="zh-CN" altLang="en-US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年（位于肇庆市国家高新区大旺大道</a:t>
            </a:r>
            <a:r>
              <a:rPr lang="en-US" altLang="zh-CN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57</a:t>
            </a:r>
            <a:r>
              <a:rPr lang="zh-CN" altLang="en-US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号，距广州市区</a:t>
            </a:r>
            <a:r>
              <a:rPr lang="en-US" altLang="zh-CN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50</a:t>
            </a:r>
            <a:r>
              <a:rPr lang="zh-CN" altLang="en-US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公里。占地</a:t>
            </a:r>
            <a:r>
              <a:rPr lang="en-US" altLang="zh-CN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70</a:t>
            </a:r>
            <a:r>
              <a:rPr lang="zh-CN" altLang="en-US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亩，总建筑面积</a:t>
            </a:r>
            <a:r>
              <a:rPr lang="en-US" altLang="zh-CN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8.93</a:t>
            </a:r>
            <a:r>
              <a:rPr lang="zh-CN" altLang="en-US" dirty="0">
                <a:solidFill>
                  <a:srgbClr val="39312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万平方米，是一家集</a:t>
            </a:r>
            <a:r>
              <a:rPr lang="zh-CN" altLang="en-US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sym typeface="Arial" panose="020B0604020202020204" pitchFamily="34" charset="0"/>
              </a:rPr>
              <a:t>产、学、研、教</a:t>
            </a:r>
            <a:r>
              <a:rPr lang="zh-CN" altLang="en-US" dirty="0">
                <a:solidFill>
                  <a:srgbClr val="39312D"/>
                </a:solidFill>
                <a:sym typeface="Arial" panose="020B0604020202020204" pitchFamily="34" charset="0"/>
              </a:rPr>
              <a:t>为一体的专业为职业教育提供产品与服务的综合型集团化上市企业，员工人数</a:t>
            </a:r>
            <a:r>
              <a:rPr lang="en-US" altLang="zh-CN" dirty="0">
                <a:solidFill>
                  <a:srgbClr val="39312D"/>
                </a:solidFill>
                <a:sym typeface="Arial" panose="020B0604020202020204" pitchFamily="34" charset="0"/>
              </a:rPr>
              <a:t>300</a:t>
            </a:r>
            <a:r>
              <a:rPr lang="zh-CN" altLang="en-US" dirty="0">
                <a:solidFill>
                  <a:srgbClr val="39312D"/>
                </a:solidFill>
                <a:sym typeface="Arial" panose="020B0604020202020204" pitchFamily="34" charset="0"/>
              </a:rPr>
              <a:t>人。（股票代码：872206）</a:t>
            </a:r>
            <a:endParaRPr lang="zh-CN" altLang="en-US" dirty="0">
              <a:solidFill>
                <a:srgbClr val="39312D"/>
              </a:solidFill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39312D"/>
                </a:solidFill>
              </a:rPr>
              <a:t>拥有中国工程院院士企业工作站、广东省省级工程技术研发中心、肇庆市</a:t>
            </a:r>
            <a:r>
              <a:rPr lang="en-US" altLang="zh-CN" dirty="0">
                <a:solidFill>
                  <a:srgbClr val="39312D"/>
                </a:solidFill>
              </a:rPr>
              <a:t> </a:t>
            </a:r>
            <a:r>
              <a:rPr lang="zh-CN" altLang="en-US" dirty="0">
                <a:solidFill>
                  <a:srgbClr val="39312D"/>
                </a:solidFill>
              </a:rPr>
              <a:t>工程技术研发中心等科研机构及肇庆市</a:t>
            </a:r>
            <a:r>
              <a:rPr lang="en-US" altLang="zh-CN" dirty="0">
                <a:solidFill>
                  <a:srgbClr val="39312D"/>
                </a:solidFill>
              </a:rPr>
              <a:t> </a:t>
            </a:r>
            <a:r>
              <a:rPr lang="zh-CN" altLang="en-US" dirty="0">
                <a:solidFill>
                  <a:srgbClr val="39312D"/>
                </a:solidFill>
              </a:rPr>
              <a:t>知识产权试点单位、国家高新区科技创新企业等荣誉资质。拥有国家发明专利</a:t>
            </a:r>
            <a:r>
              <a:rPr lang="en-US" altLang="zh-CN" dirty="0">
                <a:solidFill>
                  <a:srgbClr val="FF0000"/>
                </a:solidFill>
              </a:rPr>
              <a:t>18</a:t>
            </a:r>
            <a:r>
              <a:rPr lang="zh-CN" altLang="en-US" dirty="0">
                <a:solidFill>
                  <a:srgbClr val="39312D"/>
                </a:solidFill>
              </a:rPr>
              <a:t>项，实用新型专利与外观专利</a:t>
            </a:r>
            <a:r>
              <a:rPr lang="en-US" altLang="zh-CN" dirty="0">
                <a:solidFill>
                  <a:srgbClr val="FF0000"/>
                </a:solidFill>
              </a:rPr>
              <a:t>84</a:t>
            </a:r>
            <a:r>
              <a:rPr lang="zh-CN" altLang="en-US" dirty="0">
                <a:solidFill>
                  <a:srgbClr val="39312D"/>
                </a:solidFill>
              </a:rPr>
              <a:t>项，国家计算机软件著作权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39312D"/>
                </a:solidFill>
              </a:rPr>
              <a:t>项，</a:t>
            </a:r>
            <a:r>
              <a:rPr lang="en-US" altLang="zh-CN" dirty="0">
                <a:solidFill>
                  <a:srgbClr val="FF0000"/>
                </a:solidFill>
              </a:rPr>
              <a:t>125</a:t>
            </a:r>
            <a:r>
              <a:rPr lang="zh-CN" altLang="en-US" dirty="0">
                <a:solidFill>
                  <a:srgbClr val="39312D"/>
                </a:solidFill>
              </a:rPr>
              <a:t>项产品通过广东省技术监督局企业标准检验备案。同时，公司还是中国轻工业教育分会副会长单位、中国职业培训与技工教育协议副会长单位、广东省教育装备</a:t>
            </a:r>
            <a:endParaRPr lang="en-US" altLang="zh-CN" dirty="0">
              <a:solidFill>
                <a:srgbClr val="39312D"/>
              </a:solidFill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142158" y="811961"/>
            <a:ext cx="335002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i="1" spc="600" dirty="0">
                <a:solidFill>
                  <a:schemeClr val="bg1"/>
                </a:solidFill>
              </a:rPr>
              <a:t>NO.1</a:t>
            </a:r>
            <a:endParaRPr lang="zh-CN" altLang="en-US" sz="880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1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  <p:bldP spid="9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991" y="-948841"/>
            <a:ext cx="12223539" cy="76145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4881" y="353550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公司简介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042354" y="1192192"/>
            <a:ext cx="2550152" cy="5665808"/>
            <a:chOff x="-660400" y="-3316288"/>
            <a:chExt cx="6013451" cy="13360401"/>
          </a:xfrm>
        </p:grpSpPr>
        <p:sp>
          <p:nvSpPr>
            <p:cNvPr id="9" name="Freeform 438"/>
            <p:cNvSpPr/>
            <p:nvPr/>
          </p:nvSpPr>
          <p:spPr bwMode="auto">
            <a:xfrm>
              <a:off x="3033713" y="3081337"/>
              <a:ext cx="2319338" cy="2679700"/>
            </a:xfrm>
            <a:custGeom>
              <a:avLst/>
              <a:gdLst>
                <a:gd name="T0" fmla="*/ 0 w 618"/>
                <a:gd name="T1" fmla="*/ 21 h 714"/>
                <a:gd name="T2" fmla="*/ 115 w 618"/>
                <a:gd name="T3" fmla="*/ 9 h 714"/>
                <a:gd name="T4" fmla="*/ 407 w 618"/>
                <a:gd name="T5" fmla="*/ 171 h 714"/>
                <a:gd name="T6" fmla="*/ 586 w 618"/>
                <a:gd name="T7" fmla="*/ 481 h 714"/>
                <a:gd name="T8" fmla="*/ 472 w 618"/>
                <a:gd name="T9" fmla="*/ 643 h 714"/>
                <a:gd name="T10" fmla="*/ 91 w 618"/>
                <a:gd name="T11" fmla="*/ 513 h 714"/>
                <a:gd name="T12" fmla="*/ 0 w 618"/>
                <a:gd name="T13" fmla="*/ 21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8" h="714">
                  <a:moveTo>
                    <a:pt x="0" y="21"/>
                  </a:moveTo>
                  <a:cubicBezTo>
                    <a:pt x="0" y="21"/>
                    <a:pt x="47" y="0"/>
                    <a:pt x="115" y="9"/>
                  </a:cubicBezTo>
                  <a:cubicBezTo>
                    <a:pt x="182" y="18"/>
                    <a:pt x="407" y="171"/>
                    <a:pt x="407" y="171"/>
                  </a:cubicBezTo>
                  <a:cubicBezTo>
                    <a:pt x="407" y="171"/>
                    <a:pt x="618" y="248"/>
                    <a:pt x="586" y="481"/>
                  </a:cubicBezTo>
                  <a:cubicBezTo>
                    <a:pt x="554" y="714"/>
                    <a:pt x="472" y="643"/>
                    <a:pt x="472" y="643"/>
                  </a:cubicBezTo>
                  <a:cubicBezTo>
                    <a:pt x="91" y="513"/>
                    <a:pt x="91" y="513"/>
                    <a:pt x="91" y="513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439"/>
            <p:cNvSpPr/>
            <p:nvPr/>
          </p:nvSpPr>
          <p:spPr bwMode="auto">
            <a:xfrm>
              <a:off x="3033713" y="3081337"/>
              <a:ext cx="2124075" cy="2519363"/>
            </a:xfrm>
            <a:custGeom>
              <a:avLst/>
              <a:gdLst>
                <a:gd name="T0" fmla="*/ 514 w 566"/>
                <a:gd name="T1" fmla="*/ 301 h 671"/>
                <a:gd name="T2" fmla="*/ 404 w 566"/>
                <a:gd name="T3" fmla="*/ 200 h 671"/>
                <a:gd name="T4" fmla="*/ 388 w 566"/>
                <a:gd name="T5" fmla="*/ 181 h 671"/>
                <a:gd name="T6" fmla="*/ 378 w 566"/>
                <a:gd name="T7" fmla="*/ 165 h 671"/>
                <a:gd name="T8" fmla="*/ 377 w 566"/>
                <a:gd name="T9" fmla="*/ 163 h 671"/>
                <a:gd name="T10" fmla="*/ 376 w 566"/>
                <a:gd name="T11" fmla="*/ 161 h 671"/>
                <a:gd name="T12" fmla="*/ 368 w 566"/>
                <a:gd name="T13" fmla="*/ 146 h 671"/>
                <a:gd name="T14" fmla="*/ 115 w 566"/>
                <a:gd name="T15" fmla="*/ 9 h 671"/>
                <a:gd name="T16" fmla="*/ 0 w 566"/>
                <a:gd name="T17" fmla="*/ 21 h 671"/>
                <a:gd name="T18" fmla="*/ 91 w 566"/>
                <a:gd name="T19" fmla="*/ 513 h 671"/>
                <a:gd name="T20" fmla="*/ 175 w 566"/>
                <a:gd name="T21" fmla="*/ 542 h 671"/>
                <a:gd name="T22" fmla="*/ 161 w 566"/>
                <a:gd name="T23" fmla="*/ 480 h 671"/>
                <a:gd name="T24" fmla="*/ 111 w 566"/>
                <a:gd name="T25" fmla="*/ 349 h 671"/>
                <a:gd name="T26" fmla="*/ 89 w 566"/>
                <a:gd name="T27" fmla="*/ 247 h 671"/>
                <a:gd name="T28" fmla="*/ 65 w 566"/>
                <a:gd name="T29" fmla="*/ 60 h 671"/>
                <a:gd name="T30" fmla="*/ 180 w 566"/>
                <a:gd name="T31" fmla="*/ 62 h 671"/>
                <a:gd name="T32" fmla="*/ 233 w 566"/>
                <a:gd name="T33" fmla="*/ 142 h 671"/>
                <a:gd name="T34" fmla="*/ 248 w 566"/>
                <a:gd name="T35" fmla="*/ 241 h 671"/>
                <a:gd name="T36" fmla="*/ 318 w 566"/>
                <a:gd name="T37" fmla="*/ 444 h 671"/>
                <a:gd name="T38" fmla="*/ 328 w 566"/>
                <a:gd name="T39" fmla="*/ 594 h 671"/>
                <a:gd name="T40" fmla="*/ 472 w 566"/>
                <a:gd name="T41" fmla="*/ 643 h 671"/>
                <a:gd name="T42" fmla="*/ 536 w 566"/>
                <a:gd name="T43" fmla="*/ 633 h 671"/>
                <a:gd name="T44" fmla="*/ 514 w 566"/>
                <a:gd name="T45" fmla="*/ 30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671">
                  <a:moveTo>
                    <a:pt x="514" y="301"/>
                  </a:moveTo>
                  <a:cubicBezTo>
                    <a:pt x="486" y="258"/>
                    <a:pt x="439" y="236"/>
                    <a:pt x="404" y="200"/>
                  </a:cubicBezTo>
                  <a:cubicBezTo>
                    <a:pt x="397" y="196"/>
                    <a:pt x="391" y="189"/>
                    <a:pt x="388" y="181"/>
                  </a:cubicBezTo>
                  <a:cubicBezTo>
                    <a:pt x="385" y="176"/>
                    <a:pt x="381" y="171"/>
                    <a:pt x="378" y="165"/>
                  </a:cubicBezTo>
                  <a:cubicBezTo>
                    <a:pt x="378" y="164"/>
                    <a:pt x="378" y="164"/>
                    <a:pt x="377" y="163"/>
                  </a:cubicBezTo>
                  <a:cubicBezTo>
                    <a:pt x="377" y="162"/>
                    <a:pt x="376" y="161"/>
                    <a:pt x="376" y="161"/>
                  </a:cubicBezTo>
                  <a:cubicBezTo>
                    <a:pt x="372" y="156"/>
                    <a:pt x="369" y="151"/>
                    <a:pt x="368" y="146"/>
                  </a:cubicBezTo>
                  <a:cubicBezTo>
                    <a:pt x="301" y="102"/>
                    <a:pt x="165" y="16"/>
                    <a:pt x="115" y="9"/>
                  </a:cubicBezTo>
                  <a:cubicBezTo>
                    <a:pt x="47" y="0"/>
                    <a:pt x="0" y="21"/>
                    <a:pt x="0" y="21"/>
                  </a:cubicBezTo>
                  <a:cubicBezTo>
                    <a:pt x="91" y="513"/>
                    <a:pt x="91" y="513"/>
                    <a:pt x="91" y="513"/>
                  </a:cubicBezTo>
                  <a:cubicBezTo>
                    <a:pt x="175" y="542"/>
                    <a:pt x="175" y="542"/>
                    <a:pt x="175" y="542"/>
                  </a:cubicBezTo>
                  <a:cubicBezTo>
                    <a:pt x="169" y="522"/>
                    <a:pt x="166" y="499"/>
                    <a:pt x="161" y="480"/>
                  </a:cubicBezTo>
                  <a:cubicBezTo>
                    <a:pt x="147" y="436"/>
                    <a:pt x="125" y="394"/>
                    <a:pt x="111" y="349"/>
                  </a:cubicBezTo>
                  <a:cubicBezTo>
                    <a:pt x="101" y="315"/>
                    <a:pt x="99" y="281"/>
                    <a:pt x="89" y="247"/>
                  </a:cubicBezTo>
                  <a:cubicBezTo>
                    <a:pt x="75" y="203"/>
                    <a:pt x="17" y="96"/>
                    <a:pt x="65" y="60"/>
                  </a:cubicBezTo>
                  <a:cubicBezTo>
                    <a:pt x="86" y="44"/>
                    <a:pt x="155" y="52"/>
                    <a:pt x="180" y="62"/>
                  </a:cubicBezTo>
                  <a:cubicBezTo>
                    <a:pt x="214" y="76"/>
                    <a:pt x="218" y="114"/>
                    <a:pt x="233" y="142"/>
                  </a:cubicBezTo>
                  <a:cubicBezTo>
                    <a:pt x="250" y="175"/>
                    <a:pt x="266" y="202"/>
                    <a:pt x="248" y="241"/>
                  </a:cubicBezTo>
                  <a:cubicBezTo>
                    <a:pt x="278" y="304"/>
                    <a:pt x="304" y="375"/>
                    <a:pt x="318" y="444"/>
                  </a:cubicBezTo>
                  <a:cubicBezTo>
                    <a:pt x="326" y="484"/>
                    <a:pt x="346" y="552"/>
                    <a:pt x="328" y="594"/>
                  </a:cubicBezTo>
                  <a:cubicBezTo>
                    <a:pt x="472" y="643"/>
                    <a:pt x="472" y="643"/>
                    <a:pt x="472" y="643"/>
                  </a:cubicBezTo>
                  <a:cubicBezTo>
                    <a:pt x="472" y="643"/>
                    <a:pt x="504" y="671"/>
                    <a:pt x="536" y="633"/>
                  </a:cubicBezTo>
                  <a:cubicBezTo>
                    <a:pt x="566" y="528"/>
                    <a:pt x="547" y="379"/>
                    <a:pt x="514" y="3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440"/>
            <p:cNvSpPr/>
            <p:nvPr/>
          </p:nvSpPr>
          <p:spPr bwMode="auto">
            <a:xfrm>
              <a:off x="-311150" y="3081337"/>
              <a:ext cx="2319338" cy="2679700"/>
            </a:xfrm>
            <a:custGeom>
              <a:avLst/>
              <a:gdLst>
                <a:gd name="T0" fmla="*/ 618 w 618"/>
                <a:gd name="T1" fmla="*/ 21 h 714"/>
                <a:gd name="T2" fmla="*/ 503 w 618"/>
                <a:gd name="T3" fmla="*/ 9 h 714"/>
                <a:gd name="T4" fmla="*/ 210 w 618"/>
                <a:gd name="T5" fmla="*/ 171 h 714"/>
                <a:gd name="T6" fmla="*/ 32 w 618"/>
                <a:gd name="T7" fmla="*/ 481 h 714"/>
                <a:gd name="T8" fmla="*/ 146 w 618"/>
                <a:gd name="T9" fmla="*/ 643 h 714"/>
                <a:gd name="T10" fmla="*/ 526 w 618"/>
                <a:gd name="T11" fmla="*/ 513 h 714"/>
                <a:gd name="T12" fmla="*/ 618 w 618"/>
                <a:gd name="T13" fmla="*/ 21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8" h="714">
                  <a:moveTo>
                    <a:pt x="618" y="21"/>
                  </a:moveTo>
                  <a:cubicBezTo>
                    <a:pt x="618" y="21"/>
                    <a:pt x="570" y="0"/>
                    <a:pt x="503" y="9"/>
                  </a:cubicBezTo>
                  <a:cubicBezTo>
                    <a:pt x="435" y="18"/>
                    <a:pt x="210" y="171"/>
                    <a:pt x="210" y="171"/>
                  </a:cubicBezTo>
                  <a:cubicBezTo>
                    <a:pt x="210" y="171"/>
                    <a:pt x="0" y="248"/>
                    <a:pt x="32" y="481"/>
                  </a:cubicBezTo>
                  <a:cubicBezTo>
                    <a:pt x="64" y="714"/>
                    <a:pt x="146" y="643"/>
                    <a:pt x="146" y="643"/>
                  </a:cubicBezTo>
                  <a:cubicBezTo>
                    <a:pt x="526" y="513"/>
                    <a:pt x="526" y="513"/>
                    <a:pt x="526" y="513"/>
                  </a:cubicBezTo>
                  <a:lnTo>
                    <a:pt x="618" y="2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441"/>
            <p:cNvSpPr/>
            <p:nvPr/>
          </p:nvSpPr>
          <p:spPr bwMode="auto">
            <a:xfrm>
              <a:off x="-119063" y="3081337"/>
              <a:ext cx="2127250" cy="2519363"/>
            </a:xfrm>
            <a:custGeom>
              <a:avLst/>
              <a:gdLst>
                <a:gd name="T0" fmla="*/ 52 w 567"/>
                <a:gd name="T1" fmla="*/ 301 h 671"/>
                <a:gd name="T2" fmla="*/ 162 w 567"/>
                <a:gd name="T3" fmla="*/ 200 h 671"/>
                <a:gd name="T4" fmla="*/ 178 w 567"/>
                <a:gd name="T5" fmla="*/ 181 h 671"/>
                <a:gd name="T6" fmla="*/ 188 w 567"/>
                <a:gd name="T7" fmla="*/ 165 h 671"/>
                <a:gd name="T8" fmla="*/ 189 w 567"/>
                <a:gd name="T9" fmla="*/ 163 h 671"/>
                <a:gd name="T10" fmla="*/ 191 w 567"/>
                <a:gd name="T11" fmla="*/ 161 h 671"/>
                <a:gd name="T12" fmla="*/ 198 w 567"/>
                <a:gd name="T13" fmla="*/ 146 h 671"/>
                <a:gd name="T14" fmla="*/ 452 w 567"/>
                <a:gd name="T15" fmla="*/ 9 h 671"/>
                <a:gd name="T16" fmla="*/ 567 w 567"/>
                <a:gd name="T17" fmla="*/ 21 h 671"/>
                <a:gd name="T18" fmla="*/ 475 w 567"/>
                <a:gd name="T19" fmla="*/ 513 h 671"/>
                <a:gd name="T20" fmla="*/ 391 w 567"/>
                <a:gd name="T21" fmla="*/ 542 h 671"/>
                <a:gd name="T22" fmla="*/ 406 w 567"/>
                <a:gd name="T23" fmla="*/ 480 h 671"/>
                <a:gd name="T24" fmla="*/ 455 w 567"/>
                <a:gd name="T25" fmla="*/ 349 h 671"/>
                <a:gd name="T26" fmla="*/ 477 w 567"/>
                <a:gd name="T27" fmla="*/ 247 h 671"/>
                <a:gd name="T28" fmla="*/ 501 w 567"/>
                <a:gd name="T29" fmla="*/ 60 h 671"/>
                <a:gd name="T30" fmla="*/ 386 w 567"/>
                <a:gd name="T31" fmla="*/ 62 h 671"/>
                <a:gd name="T32" fmla="*/ 334 w 567"/>
                <a:gd name="T33" fmla="*/ 142 h 671"/>
                <a:gd name="T34" fmla="*/ 318 w 567"/>
                <a:gd name="T35" fmla="*/ 241 h 671"/>
                <a:gd name="T36" fmla="*/ 248 w 567"/>
                <a:gd name="T37" fmla="*/ 444 h 671"/>
                <a:gd name="T38" fmla="*/ 238 w 567"/>
                <a:gd name="T39" fmla="*/ 594 h 671"/>
                <a:gd name="T40" fmla="*/ 95 w 567"/>
                <a:gd name="T41" fmla="*/ 643 h 671"/>
                <a:gd name="T42" fmla="*/ 30 w 567"/>
                <a:gd name="T43" fmla="*/ 633 h 671"/>
                <a:gd name="T44" fmla="*/ 52 w 567"/>
                <a:gd name="T45" fmla="*/ 30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7" h="671">
                  <a:moveTo>
                    <a:pt x="52" y="301"/>
                  </a:moveTo>
                  <a:cubicBezTo>
                    <a:pt x="80" y="258"/>
                    <a:pt x="127" y="236"/>
                    <a:pt x="162" y="200"/>
                  </a:cubicBezTo>
                  <a:cubicBezTo>
                    <a:pt x="169" y="196"/>
                    <a:pt x="175" y="189"/>
                    <a:pt x="178" y="181"/>
                  </a:cubicBezTo>
                  <a:cubicBezTo>
                    <a:pt x="182" y="176"/>
                    <a:pt x="185" y="171"/>
                    <a:pt x="188" y="165"/>
                  </a:cubicBezTo>
                  <a:cubicBezTo>
                    <a:pt x="188" y="164"/>
                    <a:pt x="189" y="164"/>
                    <a:pt x="189" y="163"/>
                  </a:cubicBezTo>
                  <a:cubicBezTo>
                    <a:pt x="189" y="162"/>
                    <a:pt x="190" y="161"/>
                    <a:pt x="191" y="161"/>
                  </a:cubicBezTo>
                  <a:cubicBezTo>
                    <a:pt x="195" y="156"/>
                    <a:pt x="197" y="151"/>
                    <a:pt x="198" y="146"/>
                  </a:cubicBezTo>
                  <a:cubicBezTo>
                    <a:pt x="265" y="102"/>
                    <a:pt x="401" y="16"/>
                    <a:pt x="452" y="9"/>
                  </a:cubicBezTo>
                  <a:cubicBezTo>
                    <a:pt x="519" y="0"/>
                    <a:pt x="567" y="21"/>
                    <a:pt x="567" y="21"/>
                  </a:cubicBezTo>
                  <a:cubicBezTo>
                    <a:pt x="475" y="513"/>
                    <a:pt x="475" y="513"/>
                    <a:pt x="475" y="513"/>
                  </a:cubicBezTo>
                  <a:cubicBezTo>
                    <a:pt x="391" y="542"/>
                    <a:pt x="391" y="542"/>
                    <a:pt x="391" y="542"/>
                  </a:cubicBezTo>
                  <a:cubicBezTo>
                    <a:pt x="397" y="522"/>
                    <a:pt x="400" y="499"/>
                    <a:pt x="406" y="480"/>
                  </a:cubicBezTo>
                  <a:cubicBezTo>
                    <a:pt x="420" y="436"/>
                    <a:pt x="441" y="394"/>
                    <a:pt x="455" y="349"/>
                  </a:cubicBezTo>
                  <a:cubicBezTo>
                    <a:pt x="465" y="315"/>
                    <a:pt x="467" y="281"/>
                    <a:pt x="477" y="247"/>
                  </a:cubicBezTo>
                  <a:cubicBezTo>
                    <a:pt x="491" y="203"/>
                    <a:pt x="550" y="96"/>
                    <a:pt x="501" y="60"/>
                  </a:cubicBezTo>
                  <a:cubicBezTo>
                    <a:pt x="480" y="44"/>
                    <a:pt x="412" y="52"/>
                    <a:pt x="386" y="62"/>
                  </a:cubicBezTo>
                  <a:cubicBezTo>
                    <a:pt x="352" y="76"/>
                    <a:pt x="349" y="114"/>
                    <a:pt x="334" y="142"/>
                  </a:cubicBezTo>
                  <a:cubicBezTo>
                    <a:pt x="316" y="175"/>
                    <a:pt x="300" y="202"/>
                    <a:pt x="318" y="241"/>
                  </a:cubicBezTo>
                  <a:cubicBezTo>
                    <a:pt x="288" y="304"/>
                    <a:pt x="262" y="375"/>
                    <a:pt x="248" y="444"/>
                  </a:cubicBezTo>
                  <a:cubicBezTo>
                    <a:pt x="240" y="484"/>
                    <a:pt x="221" y="552"/>
                    <a:pt x="238" y="594"/>
                  </a:cubicBezTo>
                  <a:cubicBezTo>
                    <a:pt x="95" y="643"/>
                    <a:pt x="95" y="643"/>
                    <a:pt x="95" y="643"/>
                  </a:cubicBezTo>
                  <a:cubicBezTo>
                    <a:pt x="95" y="643"/>
                    <a:pt x="62" y="671"/>
                    <a:pt x="30" y="633"/>
                  </a:cubicBezTo>
                  <a:cubicBezTo>
                    <a:pt x="0" y="528"/>
                    <a:pt x="19" y="379"/>
                    <a:pt x="52" y="3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442"/>
            <p:cNvSpPr/>
            <p:nvPr/>
          </p:nvSpPr>
          <p:spPr bwMode="auto">
            <a:xfrm>
              <a:off x="1531938" y="5918200"/>
              <a:ext cx="2052638" cy="3933825"/>
            </a:xfrm>
            <a:custGeom>
              <a:avLst/>
              <a:gdLst>
                <a:gd name="T0" fmla="*/ 27 w 547"/>
                <a:gd name="T1" fmla="*/ 1 h 1048"/>
                <a:gd name="T2" fmla="*/ 147 w 547"/>
                <a:gd name="T3" fmla="*/ 287 h 1048"/>
                <a:gd name="T4" fmla="*/ 140 w 547"/>
                <a:gd name="T5" fmla="*/ 1003 h 1048"/>
                <a:gd name="T6" fmla="*/ 253 w 547"/>
                <a:gd name="T7" fmla="*/ 1048 h 1048"/>
                <a:gd name="T8" fmla="*/ 249 w 547"/>
                <a:gd name="T9" fmla="*/ 316 h 1048"/>
                <a:gd name="T10" fmla="*/ 321 w 547"/>
                <a:gd name="T11" fmla="*/ 312 h 1048"/>
                <a:gd name="T12" fmla="*/ 372 w 547"/>
                <a:gd name="T13" fmla="*/ 1025 h 1048"/>
                <a:gd name="T14" fmla="*/ 452 w 547"/>
                <a:gd name="T15" fmla="*/ 964 h 1048"/>
                <a:gd name="T16" fmla="*/ 504 w 547"/>
                <a:gd name="T17" fmla="*/ 913 h 1048"/>
                <a:gd name="T18" fmla="*/ 419 w 547"/>
                <a:gd name="T19" fmla="*/ 298 h 1048"/>
                <a:gd name="T20" fmla="*/ 504 w 547"/>
                <a:gd name="T21" fmla="*/ 0 h 1048"/>
                <a:gd name="T22" fmla="*/ 27 w 547"/>
                <a:gd name="T23" fmla="*/ 1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7" h="1048">
                  <a:moveTo>
                    <a:pt x="27" y="1"/>
                  </a:moveTo>
                  <a:cubicBezTo>
                    <a:pt x="27" y="1"/>
                    <a:pt x="0" y="258"/>
                    <a:pt x="147" y="287"/>
                  </a:cubicBezTo>
                  <a:cubicBezTo>
                    <a:pt x="140" y="1003"/>
                    <a:pt x="140" y="1003"/>
                    <a:pt x="140" y="1003"/>
                  </a:cubicBezTo>
                  <a:cubicBezTo>
                    <a:pt x="253" y="1048"/>
                    <a:pt x="253" y="1048"/>
                    <a:pt x="253" y="1048"/>
                  </a:cubicBezTo>
                  <a:cubicBezTo>
                    <a:pt x="249" y="316"/>
                    <a:pt x="249" y="316"/>
                    <a:pt x="249" y="316"/>
                  </a:cubicBezTo>
                  <a:cubicBezTo>
                    <a:pt x="249" y="316"/>
                    <a:pt x="299" y="325"/>
                    <a:pt x="321" y="312"/>
                  </a:cubicBezTo>
                  <a:cubicBezTo>
                    <a:pt x="372" y="1025"/>
                    <a:pt x="372" y="1025"/>
                    <a:pt x="372" y="1025"/>
                  </a:cubicBezTo>
                  <a:cubicBezTo>
                    <a:pt x="452" y="964"/>
                    <a:pt x="452" y="964"/>
                    <a:pt x="452" y="964"/>
                  </a:cubicBezTo>
                  <a:cubicBezTo>
                    <a:pt x="504" y="913"/>
                    <a:pt x="504" y="913"/>
                    <a:pt x="504" y="913"/>
                  </a:cubicBezTo>
                  <a:cubicBezTo>
                    <a:pt x="419" y="298"/>
                    <a:pt x="419" y="298"/>
                    <a:pt x="419" y="298"/>
                  </a:cubicBezTo>
                  <a:cubicBezTo>
                    <a:pt x="419" y="298"/>
                    <a:pt x="547" y="224"/>
                    <a:pt x="504" y="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443"/>
            <p:cNvSpPr/>
            <p:nvPr/>
          </p:nvSpPr>
          <p:spPr bwMode="auto">
            <a:xfrm>
              <a:off x="1663700" y="5926138"/>
              <a:ext cx="1920875" cy="3925888"/>
            </a:xfrm>
            <a:custGeom>
              <a:avLst/>
              <a:gdLst>
                <a:gd name="T0" fmla="*/ 339 w 512"/>
                <a:gd name="T1" fmla="*/ 368 h 1046"/>
                <a:gd name="T2" fmla="*/ 385 w 512"/>
                <a:gd name="T3" fmla="*/ 314 h 1046"/>
                <a:gd name="T4" fmla="*/ 384 w 512"/>
                <a:gd name="T5" fmla="*/ 296 h 1046"/>
                <a:gd name="T6" fmla="*/ 470 w 512"/>
                <a:gd name="T7" fmla="*/ 0 h 1046"/>
                <a:gd name="T8" fmla="*/ 470 w 512"/>
                <a:gd name="T9" fmla="*/ 13 h 1046"/>
                <a:gd name="T10" fmla="*/ 215 w 512"/>
                <a:gd name="T11" fmla="*/ 264 h 1046"/>
                <a:gd name="T12" fmla="*/ 22 w 512"/>
                <a:gd name="T13" fmla="*/ 170 h 1046"/>
                <a:gd name="T14" fmla="*/ 0 w 512"/>
                <a:gd name="T15" fmla="*/ 148 h 1046"/>
                <a:gd name="T16" fmla="*/ 112 w 512"/>
                <a:gd name="T17" fmla="*/ 285 h 1046"/>
                <a:gd name="T18" fmla="*/ 111 w 512"/>
                <a:gd name="T19" fmla="*/ 308 h 1046"/>
                <a:gd name="T20" fmla="*/ 156 w 512"/>
                <a:gd name="T21" fmla="*/ 352 h 1046"/>
                <a:gd name="T22" fmla="*/ 160 w 512"/>
                <a:gd name="T23" fmla="*/ 373 h 1046"/>
                <a:gd name="T24" fmla="*/ 165 w 512"/>
                <a:gd name="T25" fmla="*/ 396 h 1046"/>
                <a:gd name="T26" fmla="*/ 162 w 512"/>
                <a:gd name="T27" fmla="*/ 1024 h 1046"/>
                <a:gd name="T28" fmla="*/ 218 w 512"/>
                <a:gd name="T29" fmla="*/ 1046 h 1046"/>
                <a:gd name="T30" fmla="*/ 214 w 512"/>
                <a:gd name="T31" fmla="*/ 314 h 1046"/>
                <a:gd name="T32" fmla="*/ 286 w 512"/>
                <a:gd name="T33" fmla="*/ 310 h 1046"/>
                <a:gd name="T34" fmla="*/ 337 w 512"/>
                <a:gd name="T35" fmla="*/ 1023 h 1046"/>
                <a:gd name="T36" fmla="*/ 406 w 512"/>
                <a:gd name="T37" fmla="*/ 970 h 1046"/>
                <a:gd name="T38" fmla="*/ 399 w 512"/>
                <a:gd name="T39" fmla="*/ 945 h 1046"/>
                <a:gd name="T40" fmla="*/ 339 w 512"/>
                <a:gd name="T41" fmla="*/ 368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2" h="1046">
                  <a:moveTo>
                    <a:pt x="339" y="368"/>
                  </a:moveTo>
                  <a:cubicBezTo>
                    <a:pt x="341" y="337"/>
                    <a:pt x="362" y="319"/>
                    <a:pt x="385" y="314"/>
                  </a:cubicBezTo>
                  <a:cubicBezTo>
                    <a:pt x="384" y="296"/>
                    <a:pt x="384" y="296"/>
                    <a:pt x="384" y="296"/>
                  </a:cubicBezTo>
                  <a:cubicBezTo>
                    <a:pt x="384" y="296"/>
                    <a:pt x="512" y="222"/>
                    <a:pt x="470" y="0"/>
                  </a:cubicBezTo>
                  <a:cubicBezTo>
                    <a:pt x="470" y="4"/>
                    <a:pt x="470" y="8"/>
                    <a:pt x="470" y="13"/>
                  </a:cubicBezTo>
                  <a:cubicBezTo>
                    <a:pt x="469" y="151"/>
                    <a:pt x="353" y="265"/>
                    <a:pt x="215" y="264"/>
                  </a:cubicBezTo>
                  <a:cubicBezTo>
                    <a:pt x="138" y="263"/>
                    <a:pt x="68" y="226"/>
                    <a:pt x="22" y="170"/>
                  </a:cubicBezTo>
                  <a:cubicBezTo>
                    <a:pt x="14" y="163"/>
                    <a:pt x="7" y="156"/>
                    <a:pt x="0" y="148"/>
                  </a:cubicBezTo>
                  <a:cubicBezTo>
                    <a:pt x="14" y="210"/>
                    <a:pt x="45" y="271"/>
                    <a:pt x="112" y="285"/>
                  </a:cubicBezTo>
                  <a:cubicBezTo>
                    <a:pt x="111" y="308"/>
                    <a:pt x="111" y="308"/>
                    <a:pt x="111" y="308"/>
                  </a:cubicBezTo>
                  <a:cubicBezTo>
                    <a:pt x="135" y="310"/>
                    <a:pt x="155" y="325"/>
                    <a:pt x="156" y="352"/>
                  </a:cubicBezTo>
                  <a:cubicBezTo>
                    <a:pt x="159" y="359"/>
                    <a:pt x="160" y="366"/>
                    <a:pt x="160" y="373"/>
                  </a:cubicBezTo>
                  <a:cubicBezTo>
                    <a:pt x="163" y="379"/>
                    <a:pt x="165" y="387"/>
                    <a:pt x="165" y="396"/>
                  </a:cubicBezTo>
                  <a:cubicBezTo>
                    <a:pt x="163" y="605"/>
                    <a:pt x="163" y="814"/>
                    <a:pt x="162" y="1024"/>
                  </a:cubicBezTo>
                  <a:cubicBezTo>
                    <a:pt x="218" y="1046"/>
                    <a:pt x="218" y="1046"/>
                    <a:pt x="218" y="1046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14" y="314"/>
                    <a:pt x="264" y="323"/>
                    <a:pt x="286" y="310"/>
                  </a:cubicBezTo>
                  <a:cubicBezTo>
                    <a:pt x="337" y="1023"/>
                    <a:pt x="337" y="1023"/>
                    <a:pt x="337" y="1023"/>
                  </a:cubicBezTo>
                  <a:cubicBezTo>
                    <a:pt x="406" y="970"/>
                    <a:pt x="406" y="970"/>
                    <a:pt x="406" y="970"/>
                  </a:cubicBezTo>
                  <a:cubicBezTo>
                    <a:pt x="402" y="963"/>
                    <a:pt x="400" y="955"/>
                    <a:pt x="399" y="945"/>
                  </a:cubicBezTo>
                  <a:cubicBezTo>
                    <a:pt x="389" y="751"/>
                    <a:pt x="330" y="563"/>
                    <a:pt x="339" y="368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444"/>
            <p:cNvSpPr/>
            <p:nvPr/>
          </p:nvSpPr>
          <p:spPr bwMode="auto">
            <a:xfrm>
              <a:off x="1628775" y="5708650"/>
              <a:ext cx="1801813" cy="511175"/>
            </a:xfrm>
            <a:custGeom>
              <a:avLst/>
              <a:gdLst>
                <a:gd name="T0" fmla="*/ 1 w 480"/>
                <a:gd name="T1" fmla="*/ 45 h 136"/>
                <a:gd name="T2" fmla="*/ 0 w 480"/>
                <a:gd name="T3" fmla="*/ 76 h 136"/>
                <a:gd name="T4" fmla="*/ 161 w 480"/>
                <a:gd name="T5" fmla="*/ 72 h 136"/>
                <a:gd name="T6" fmla="*/ 244 w 480"/>
                <a:gd name="T7" fmla="*/ 136 h 136"/>
                <a:gd name="T8" fmla="*/ 315 w 480"/>
                <a:gd name="T9" fmla="*/ 72 h 136"/>
                <a:gd name="T10" fmla="*/ 480 w 480"/>
                <a:gd name="T11" fmla="*/ 67 h 136"/>
                <a:gd name="T12" fmla="*/ 477 w 480"/>
                <a:gd name="T13" fmla="*/ 44 h 136"/>
                <a:gd name="T14" fmla="*/ 1 w 480"/>
                <a:gd name="T15" fmla="*/ 4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136">
                  <a:moveTo>
                    <a:pt x="1" y="4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79" y="67"/>
                    <a:pt x="161" y="72"/>
                  </a:cubicBezTo>
                  <a:cubicBezTo>
                    <a:pt x="192" y="74"/>
                    <a:pt x="210" y="135"/>
                    <a:pt x="244" y="136"/>
                  </a:cubicBezTo>
                  <a:cubicBezTo>
                    <a:pt x="279" y="136"/>
                    <a:pt x="283" y="73"/>
                    <a:pt x="315" y="72"/>
                  </a:cubicBezTo>
                  <a:cubicBezTo>
                    <a:pt x="373" y="69"/>
                    <a:pt x="453" y="81"/>
                    <a:pt x="480" y="67"/>
                  </a:cubicBezTo>
                  <a:cubicBezTo>
                    <a:pt x="477" y="44"/>
                    <a:pt x="477" y="44"/>
                    <a:pt x="477" y="44"/>
                  </a:cubicBezTo>
                  <a:cubicBezTo>
                    <a:pt x="477" y="44"/>
                    <a:pt x="208" y="0"/>
                    <a:pt x="1" y="45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445"/>
            <p:cNvSpPr/>
            <p:nvPr/>
          </p:nvSpPr>
          <p:spPr bwMode="auto">
            <a:xfrm>
              <a:off x="1422400" y="3074987"/>
              <a:ext cx="2147888" cy="2847975"/>
            </a:xfrm>
            <a:custGeom>
              <a:avLst/>
              <a:gdLst>
                <a:gd name="T0" fmla="*/ 61 w 572"/>
                <a:gd name="T1" fmla="*/ 38 h 759"/>
                <a:gd name="T2" fmla="*/ 429 w 572"/>
                <a:gd name="T3" fmla="*/ 9 h 759"/>
                <a:gd name="T4" fmla="*/ 476 w 572"/>
                <a:gd name="T5" fmla="*/ 63 h 759"/>
                <a:gd name="T6" fmla="*/ 542 w 572"/>
                <a:gd name="T7" fmla="*/ 528 h 759"/>
                <a:gd name="T8" fmla="*/ 533 w 572"/>
                <a:gd name="T9" fmla="*/ 758 h 759"/>
                <a:gd name="T10" fmla="*/ 56 w 572"/>
                <a:gd name="T11" fmla="*/ 759 h 759"/>
                <a:gd name="T12" fmla="*/ 61 w 572"/>
                <a:gd name="T13" fmla="*/ 38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2" h="759">
                  <a:moveTo>
                    <a:pt x="61" y="38"/>
                  </a:moveTo>
                  <a:cubicBezTo>
                    <a:pt x="61" y="38"/>
                    <a:pt x="142" y="0"/>
                    <a:pt x="429" y="9"/>
                  </a:cubicBezTo>
                  <a:cubicBezTo>
                    <a:pt x="429" y="9"/>
                    <a:pt x="466" y="19"/>
                    <a:pt x="476" y="63"/>
                  </a:cubicBezTo>
                  <a:cubicBezTo>
                    <a:pt x="483" y="89"/>
                    <a:pt x="494" y="314"/>
                    <a:pt x="542" y="528"/>
                  </a:cubicBezTo>
                  <a:cubicBezTo>
                    <a:pt x="572" y="663"/>
                    <a:pt x="533" y="758"/>
                    <a:pt x="533" y="758"/>
                  </a:cubicBezTo>
                  <a:cubicBezTo>
                    <a:pt x="56" y="759"/>
                    <a:pt x="56" y="759"/>
                    <a:pt x="56" y="759"/>
                  </a:cubicBezTo>
                  <a:cubicBezTo>
                    <a:pt x="56" y="759"/>
                    <a:pt x="0" y="114"/>
                    <a:pt x="61" y="3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46"/>
            <p:cNvSpPr/>
            <p:nvPr/>
          </p:nvSpPr>
          <p:spPr bwMode="auto">
            <a:xfrm>
              <a:off x="2874963" y="3103562"/>
              <a:ext cx="615950" cy="2159000"/>
            </a:xfrm>
            <a:custGeom>
              <a:avLst/>
              <a:gdLst>
                <a:gd name="T0" fmla="*/ 155 w 164"/>
                <a:gd name="T1" fmla="*/ 520 h 575"/>
                <a:gd name="T2" fmla="*/ 92 w 164"/>
                <a:gd name="T3" fmla="*/ 54 h 575"/>
                <a:gd name="T4" fmla="*/ 42 w 164"/>
                <a:gd name="T5" fmla="*/ 1 h 575"/>
                <a:gd name="T6" fmla="*/ 0 w 164"/>
                <a:gd name="T7" fmla="*/ 0 h 575"/>
                <a:gd name="T8" fmla="*/ 9 w 164"/>
                <a:gd name="T9" fmla="*/ 51 h 575"/>
                <a:gd name="T10" fmla="*/ 50 w 164"/>
                <a:gd name="T11" fmla="*/ 77 h 575"/>
                <a:gd name="T12" fmla="*/ 69 w 164"/>
                <a:gd name="T13" fmla="*/ 126 h 575"/>
                <a:gd name="T14" fmla="*/ 80 w 164"/>
                <a:gd name="T15" fmla="*/ 235 h 575"/>
                <a:gd name="T16" fmla="*/ 145 w 164"/>
                <a:gd name="T17" fmla="*/ 521 h 575"/>
                <a:gd name="T18" fmla="*/ 164 w 164"/>
                <a:gd name="T19" fmla="*/ 575 h 575"/>
                <a:gd name="T20" fmla="*/ 155 w 164"/>
                <a:gd name="T21" fmla="*/ 52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575">
                  <a:moveTo>
                    <a:pt x="155" y="520"/>
                  </a:moveTo>
                  <a:cubicBezTo>
                    <a:pt x="107" y="306"/>
                    <a:pt x="99" y="80"/>
                    <a:pt x="92" y="54"/>
                  </a:cubicBezTo>
                  <a:cubicBezTo>
                    <a:pt x="82" y="10"/>
                    <a:pt x="42" y="1"/>
                    <a:pt x="42" y="1"/>
                  </a:cubicBezTo>
                  <a:cubicBezTo>
                    <a:pt x="28" y="0"/>
                    <a:pt x="14" y="0"/>
                    <a:pt x="0" y="0"/>
                  </a:cubicBezTo>
                  <a:cubicBezTo>
                    <a:pt x="4" y="17"/>
                    <a:pt x="6" y="34"/>
                    <a:pt x="9" y="51"/>
                  </a:cubicBezTo>
                  <a:cubicBezTo>
                    <a:pt x="9" y="47"/>
                    <a:pt x="47" y="72"/>
                    <a:pt x="50" y="77"/>
                  </a:cubicBezTo>
                  <a:cubicBezTo>
                    <a:pt x="61" y="91"/>
                    <a:pt x="66" y="109"/>
                    <a:pt x="69" y="126"/>
                  </a:cubicBezTo>
                  <a:cubicBezTo>
                    <a:pt x="76" y="162"/>
                    <a:pt x="73" y="199"/>
                    <a:pt x="80" y="235"/>
                  </a:cubicBezTo>
                  <a:cubicBezTo>
                    <a:pt x="101" y="334"/>
                    <a:pt x="111" y="426"/>
                    <a:pt x="145" y="521"/>
                  </a:cubicBezTo>
                  <a:cubicBezTo>
                    <a:pt x="152" y="539"/>
                    <a:pt x="158" y="557"/>
                    <a:pt x="164" y="575"/>
                  </a:cubicBezTo>
                  <a:cubicBezTo>
                    <a:pt x="162" y="558"/>
                    <a:pt x="159" y="539"/>
                    <a:pt x="155" y="52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47"/>
            <p:cNvSpPr/>
            <p:nvPr/>
          </p:nvSpPr>
          <p:spPr bwMode="auto">
            <a:xfrm>
              <a:off x="660400" y="9059863"/>
              <a:ext cx="1933575" cy="984250"/>
            </a:xfrm>
            <a:custGeom>
              <a:avLst/>
              <a:gdLst>
                <a:gd name="T0" fmla="*/ 54 w 515"/>
                <a:gd name="T1" fmla="*/ 259 h 262"/>
                <a:gd name="T2" fmla="*/ 494 w 515"/>
                <a:gd name="T3" fmla="*/ 228 h 262"/>
                <a:gd name="T4" fmla="*/ 257 w 515"/>
                <a:gd name="T5" fmla="*/ 6 h 262"/>
                <a:gd name="T6" fmla="*/ 54 w 515"/>
                <a:gd name="T7" fmla="*/ 25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" h="262">
                  <a:moveTo>
                    <a:pt x="54" y="259"/>
                  </a:moveTo>
                  <a:cubicBezTo>
                    <a:pt x="54" y="259"/>
                    <a:pt x="387" y="262"/>
                    <a:pt x="494" y="228"/>
                  </a:cubicBezTo>
                  <a:cubicBezTo>
                    <a:pt x="494" y="228"/>
                    <a:pt x="515" y="11"/>
                    <a:pt x="257" y="6"/>
                  </a:cubicBezTo>
                  <a:cubicBezTo>
                    <a:pt x="0" y="0"/>
                    <a:pt x="9" y="243"/>
                    <a:pt x="54" y="259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48"/>
            <p:cNvSpPr/>
            <p:nvPr/>
          </p:nvSpPr>
          <p:spPr bwMode="auto">
            <a:xfrm>
              <a:off x="811213" y="9070975"/>
              <a:ext cx="1531938" cy="844550"/>
            </a:xfrm>
            <a:custGeom>
              <a:avLst/>
              <a:gdLst>
                <a:gd name="T0" fmla="*/ 408 w 408"/>
                <a:gd name="T1" fmla="*/ 78 h 225"/>
                <a:gd name="T2" fmla="*/ 217 w 408"/>
                <a:gd name="T3" fmla="*/ 3 h 225"/>
                <a:gd name="T4" fmla="*/ 0 w 408"/>
                <a:gd name="T5" fmla="*/ 128 h 225"/>
                <a:gd name="T6" fmla="*/ 408 w 408"/>
                <a:gd name="T7" fmla="*/ 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225">
                  <a:moveTo>
                    <a:pt x="408" y="78"/>
                  </a:moveTo>
                  <a:cubicBezTo>
                    <a:pt x="374" y="38"/>
                    <a:pt x="316" y="5"/>
                    <a:pt x="217" y="3"/>
                  </a:cubicBezTo>
                  <a:cubicBezTo>
                    <a:pt x="84" y="0"/>
                    <a:pt x="22" y="64"/>
                    <a:pt x="0" y="128"/>
                  </a:cubicBezTo>
                  <a:cubicBezTo>
                    <a:pt x="72" y="225"/>
                    <a:pt x="375" y="209"/>
                    <a:pt x="408" y="7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49"/>
            <p:cNvSpPr/>
            <p:nvPr/>
          </p:nvSpPr>
          <p:spPr bwMode="auto">
            <a:xfrm>
              <a:off x="1149350" y="9255125"/>
              <a:ext cx="254000" cy="134938"/>
            </a:xfrm>
            <a:custGeom>
              <a:avLst/>
              <a:gdLst>
                <a:gd name="T0" fmla="*/ 68 w 68"/>
                <a:gd name="T1" fmla="*/ 19 h 36"/>
                <a:gd name="T2" fmla="*/ 34 w 68"/>
                <a:gd name="T3" fmla="*/ 36 h 36"/>
                <a:gd name="T4" fmla="*/ 0 w 68"/>
                <a:gd name="T5" fmla="*/ 18 h 36"/>
                <a:gd name="T6" fmla="*/ 34 w 68"/>
                <a:gd name="T7" fmla="*/ 0 h 36"/>
                <a:gd name="T8" fmla="*/ 68 w 68"/>
                <a:gd name="T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6">
                  <a:moveTo>
                    <a:pt x="68" y="19"/>
                  </a:moveTo>
                  <a:cubicBezTo>
                    <a:pt x="68" y="28"/>
                    <a:pt x="52" y="36"/>
                    <a:pt x="34" y="36"/>
                  </a:cubicBezTo>
                  <a:cubicBezTo>
                    <a:pt x="15" y="36"/>
                    <a:pt x="0" y="28"/>
                    <a:pt x="0" y="18"/>
                  </a:cubicBezTo>
                  <a:cubicBezTo>
                    <a:pt x="0" y="8"/>
                    <a:pt x="15" y="0"/>
                    <a:pt x="34" y="0"/>
                  </a:cubicBezTo>
                  <a:cubicBezTo>
                    <a:pt x="53" y="1"/>
                    <a:pt x="68" y="9"/>
                    <a:pt x="68" y="1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450"/>
            <p:cNvSpPr/>
            <p:nvPr/>
          </p:nvSpPr>
          <p:spPr bwMode="auto">
            <a:xfrm>
              <a:off x="2816225" y="9059863"/>
              <a:ext cx="1931988" cy="984250"/>
            </a:xfrm>
            <a:custGeom>
              <a:avLst/>
              <a:gdLst>
                <a:gd name="T0" fmla="*/ 461 w 515"/>
                <a:gd name="T1" fmla="*/ 259 h 262"/>
                <a:gd name="T2" fmla="*/ 21 w 515"/>
                <a:gd name="T3" fmla="*/ 228 h 262"/>
                <a:gd name="T4" fmla="*/ 258 w 515"/>
                <a:gd name="T5" fmla="*/ 6 h 262"/>
                <a:gd name="T6" fmla="*/ 461 w 515"/>
                <a:gd name="T7" fmla="*/ 25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" h="262">
                  <a:moveTo>
                    <a:pt x="461" y="259"/>
                  </a:moveTo>
                  <a:cubicBezTo>
                    <a:pt x="461" y="259"/>
                    <a:pt x="127" y="262"/>
                    <a:pt x="21" y="228"/>
                  </a:cubicBezTo>
                  <a:cubicBezTo>
                    <a:pt x="21" y="228"/>
                    <a:pt x="0" y="11"/>
                    <a:pt x="258" y="6"/>
                  </a:cubicBezTo>
                  <a:cubicBezTo>
                    <a:pt x="515" y="0"/>
                    <a:pt x="506" y="243"/>
                    <a:pt x="461" y="259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451"/>
            <p:cNvSpPr/>
            <p:nvPr/>
          </p:nvSpPr>
          <p:spPr bwMode="auto">
            <a:xfrm>
              <a:off x="3067050" y="9070975"/>
              <a:ext cx="1531938" cy="844550"/>
            </a:xfrm>
            <a:custGeom>
              <a:avLst/>
              <a:gdLst>
                <a:gd name="T0" fmla="*/ 0 w 408"/>
                <a:gd name="T1" fmla="*/ 78 h 225"/>
                <a:gd name="T2" fmla="*/ 191 w 408"/>
                <a:gd name="T3" fmla="*/ 3 h 225"/>
                <a:gd name="T4" fmla="*/ 408 w 408"/>
                <a:gd name="T5" fmla="*/ 128 h 225"/>
                <a:gd name="T6" fmla="*/ 0 w 408"/>
                <a:gd name="T7" fmla="*/ 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225">
                  <a:moveTo>
                    <a:pt x="0" y="78"/>
                  </a:moveTo>
                  <a:cubicBezTo>
                    <a:pt x="34" y="38"/>
                    <a:pt x="92" y="5"/>
                    <a:pt x="191" y="3"/>
                  </a:cubicBezTo>
                  <a:cubicBezTo>
                    <a:pt x="324" y="0"/>
                    <a:pt x="386" y="64"/>
                    <a:pt x="408" y="128"/>
                  </a:cubicBezTo>
                  <a:cubicBezTo>
                    <a:pt x="336" y="225"/>
                    <a:pt x="33" y="209"/>
                    <a:pt x="0" y="7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452"/>
            <p:cNvSpPr/>
            <p:nvPr/>
          </p:nvSpPr>
          <p:spPr bwMode="auto">
            <a:xfrm>
              <a:off x="4005263" y="9255125"/>
              <a:ext cx="255588" cy="134938"/>
            </a:xfrm>
            <a:custGeom>
              <a:avLst/>
              <a:gdLst>
                <a:gd name="T0" fmla="*/ 0 w 68"/>
                <a:gd name="T1" fmla="*/ 19 h 36"/>
                <a:gd name="T2" fmla="*/ 34 w 68"/>
                <a:gd name="T3" fmla="*/ 36 h 36"/>
                <a:gd name="T4" fmla="*/ 68 w 68"/>
                <a:gd name="T5" fmla="*/ 18 h 36"/>
                <a:gd name="T6" fmla="*/ 34 w 68"/>
                <a:gd name="T7" fmla="*/ 0 h 36"/>
                <a:gd name="T8" fmla="*/ 0 w 68"/>
                <a:gd name="T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6">
                  <a:moveTo>
                    <a:pt x="0" y="19"/>
                  </a:moveTo>
                  <a:cubicBezTo>
                    <a:pt x="0" y="28"/>
                    <a:pt x="16" y="36"/>
                    <a:pt x="34" y="36"/>
                  </a:cubicBezTo>
                  <a:cubicBezTo>
                    <a:pt x="53" y="36"/>
                    <a:pt x="68" y="28"/>
                    <a:pt x="68" y="18"/>
                  </a:cubicBezTo>
                  <a:cubicBezTo>
                    <a:pt x="68" y="8"/>
                    <a:pt x="53" y="0"/>
                    <a:pt x="34" y="0"/>
                  </a:cubicBezTo>
                  <a:cubicBezTo>
                    <a:pt x="15" y="1"/>
                    <a:pt x="0" y="9"/>
                    <a:pt x="0" y="1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53"/>
            <p:cNvSpPr/>
            <p:nvPr/>
          </p:nvSpPr>
          <p:spPr bwMode="auto">
            <a:xfrm>
              <a:off x="1584325" y="2676525"/>
              <a:ext cx="693738" cy="773113"/>
            </a:xfrm>
            <a:custGeom>
              <a:avLst/>
              <a:gdLst>
                <a:gd name="T0" fmla="*/ 15 w 185"/>
                <a:gd name="T1" fmla="*/ 0 h 206"/>
                <a:gd name="T2" fmla="*/ 7 w 185"/>
                <a:gd name="T3" fmla="*/ 145 h 206"/>
                <a:gd name="T4" fmla="*/ 72 w 185"/>
                <a:gd name="T5" fmla="*/ 195 h 206"/>
                <a:gd name="T6" fmla="*/ 182 w 185"/>
                <a:gd name="T7" fmla="*/ 171 h 206"/>
                <a:gd name="T8" fmla="*/ 185 w 185"/>
                <a:gd name="T9" fmla="*/ 129 h 206"/>
                <a:gd name="T10" fmla="*/ 15 w 185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06">
                  <a:moveTo>
                    <a:pt x="15" y="0"/>
                  </a:moveTo>
                  <a:cubicBezTo>
                    <a:pt x="15" y="0"/>
                    <a:pt x="0" y="122"/>
                    <a:pt x="7" y="145"/>
                  </a:cubicBezTo>
                  <a:cubicBezTo>
                    <a:pt x="15" y="168"/>
                    <a:pt x="39" y="191"/>
                    <a:pt x="72" y="195"/>
                  </a:cubicBezTo>
                  <a:cubicBezTo>
                    <a:pt x="152" y="206"/>
                    <a:pt x="182" y="171"/>
                    <a:pt x="182" y="171"/>
                  </a:cubicBezTo>
                  <a:cubicBezTo>
                    <a:pt x="185" y="129"/>
                    <a:pt x="185" y="129"/>
                    <a:pt x="185" y="129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54"/>
            <p:cNvSpPr/>
            <p:nvPr/>
          </p:nvSpPr>
          <p:spPr bwMode="auto">
            <a:xfrm>
              <a:off x="1543050" y="2566987"/>
              <a:ext cx="723900" cy="773113"/>
            </a:xfrm>
            <a:custGeom>
              <a:avLst/>
              <a:gdLst>
                <a:gd name="T0" fmla="*/ 16 w 193"/>
                <a:gd name="T1" fmla="*/ 0 h 206"/>
                <a:gd name="T2" fmla="*/ 8 w 193"/>
                <a:gd name="T3" fmla="*/ 145 h 206"/>
                <a:gd name="T4" fmla="*/ 72 w 193"/>
                <a:gd name="T5" fmla="*/ 195 h 206"/>
                <a:gd name="T6" fmla="*/ 177 w 193"/>
                <a:gd name="T7" fmla="*/ 197 h 206"/>
                <a:gd name="T8" fmla="*/ 193 w 193"/>
                <a:gd name="T9" fmla="*/ 115 h 206"/>
                <a:gd name="T10" fmla="*/ 16 w 193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06">
                  <a:moveTo>
                    <a:pt x="16" y="0"/>
                  </a:moveTo>
                  <a:cubicBezTo>
                    <a:pt x="16" y="0"/>
                    <a:pt x="0" y="122"/>
                    <a:pt x="8" y="145"/>
                  </a:cubicBezTo>
                  <a:cubicBezTo>
                    <a:pt x="16" y="168"/>
                    <a:pt x="40" y="191"/>
                    <a:pt x="72" y="195"/>
                  </a:cubicBezTo>
                  <a:cubicBezTo>
                    <a:pt x="152" y="206"/>
                    <a:pt x="177" y="197"/>
                    <a:pt x="177" y="197"/>
                  </a:cubicBezTo>
                  <a:cubicBezTo>
                    <a:pt x="193" y="115"/>
                    <a:pt x="193" y="115"/>
                    <a:pt x="193" y="11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55"/>
            <p:cNvSpPr/>
            <p:nvPr/>
          </p:nvSpPr>
          <p:spPr bwMode="auto">
            <a:xfrm>
              <a:off x="2538413" y="2709862"/>
              <a:ext cx="696913" cy="608013"/>
            </a:xfrm>
            <a:custGeom>
              <a:avLst/>
              <a:gdLst>
                <a:gd name="T0" fmla="*/ 186 w 186"/>
                <a:gd name="T1" fmla="*/ 0 h 162"/>
                <a:gd name="T2" fmla="*/ 172 w 186"/>
                <a:gd name="T3" fmla="*/ 112 h 162"/>
                <a:gd name="T4" fmla="*/ 0 w 186"/>
                <a:gd name="T5" fmla="*/ 162 h 162"/>
                <a:gd name="T6" fmla="*/ 30 w 186"/>
                <a:gd name="T7" fmla="*/ 37 h 162"/>
                <a:gd name="T8" fmla="*/ 186 w 18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62">
                  <a:moveTo>
                    <a:pt x="186" y="0"/>
                  </a:moveTo>
                  <a:cubicBezTo>
                    <a:pt x="186" y="0"/>
                    <a:pt x="179" y="101"/>
                    <a:pt x="172" y="112"/>
                  </a:cubicBezTo>
                  <a:cubicBezTo>
                    <a:pt x="165" y="122"/>
                    <a:pt x="157" y="156"/>
                    <a:pt x="0" y="162"/>
                  </a:cubicBezTo>
                  <a:cubicBezTo>
                    <a:pt x="30" y="37"/>
                    <a:pt x="30" y="37"/>
                    <a:pt x="30" y="37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56"/>
            <p:cNvSpPr/>
            <p:nvPr/>
          </p:nvSpPr>
          <p:spPr bwMode="auto">
            <a:xfrm>
              <a:off x="2579688" y="2632075"/>
              <a:ext cx="696913" cy="608013"/>
            </a:xfrm>
            <a:custGeom>
              <a:avLst/>
              <a:gdLst>
                <a:gd name="T0" fmla="*/ 186 w 186"/>
                <a:gd name="T1" fmla="*/ 0 h 162"/>
                <a:gd name="T2" fmla="*/ 172 w 186"/>
                <a:gd name="T3" fmla="*/ 112 h 162"/>
                <a:gd name="T4" fmla="*/ 0 w 186"/>
                <a:gd name="T5" fmla="*/ 162 h 162"/>
                <a:gd name="T6" fmla="*/ 30 w 186"/>
                <a:gd name="T7" fmla="*/ 37 h 162"/>
                <a:gd name="T8" fmla="*/ 186 w 18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62">
                  <a:moveTo>
                    <a:pt x="186" y="0"/>
                  </a:moveTo>
                  <a:cubicBezTo>
                    <a:pt x="186" y="0"/>
                    <a:pt x="179" y="101"/>
                    <a:pt x="172" y="112"/>
                  </a:cubicBezTo>
                  <a:cubicBezTo>
                    <a:pt x="165" y="122"/>
                    <a:pt x="158" y="156"/>
                    <a:pt x="0" y="162"/>
                  </a:cubicBezTo>
                  <a:cubicBezTo>
                    <a:pt x="30" y="37"/>
                    <a:pt x="30" y="37"/>
                    <a:pt x="30" y="37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57"/>
            <p:cNvSpPr/>
            <p:nvPr/>
          </p:nvSpPr>
          <p:spPr bwMode="auto">
            <a:xfrm>
              <a:off x="1576388" y="2597150"/>
              <a:ext cx="747713" cy="642938"/>
            </a:xfrm>
            <a:custGeom>
              <a:avLst/>
              <a:gdLst>
                <a:gd name="T0" fmla="*/ 5 w 199"/>
                <a:gd name="T1" fmla="*/ 37 h 171"/>
                <a:gd name="T2" fmla="*/ 1 w 199"/>
                <a:gd name="T3" fmla="*/ 26 h 171"/>
                <a:gd name="T4" fmla="*/ 15 w 199"/>
                <a:gd name="T5" fmla="*/ 3 h 171"/>
                <a:gd name="T6" fmla="*/ 49 w 199"/>
                <a:gd name="T7" fmla="*/ 23 h 171"/>
                <a:gd name="T8" fmla="*/ 116 w 199"/>
                <a:gd name="T9" fmla="*/ 66 h 171"/>
                <a:gd name="T10" fmla="*/ 176 w 199"/>
                <a:gd name="T11" fmla="*/ 111 h 171"/>
                <a:gd name="T12" fmla="*/ 176 w 199"/>
                <a:gd name="T13" fmla="*/ 167 h 171"/>
                <a:gd name="T14" fmla="*/ 139 w 199"/>
                <a:gd name="T15" fmla="*/ 125 h 171"/>
                <a:gd name="T16" fmla="*/ 110 w 199"/>
                <a:gd name="T17" fmla="*/ 107 h 171"/>
                <a:gd name="T18" fmla="*/ 72 w 199"/>
                <a:gd name="T19" fmla="*/ 87 h 171"/>
                <a:gd name="T20" fmla="*/ 21 w 199"/>
                <a:gd name="T21" fmla="*/ 53 h 171"/>
                <a:gd name="T22" fmla="*/ 5 w 199"/>
                <a:gd name="T23" fmla="*/ 3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9" h="171">
                  <a:moveTo>
                    <a:pt x="5" y="37"/>
                  </a:moveTo>
                  <a:cubicBezTo>
                    <a:pt x="3" y="34"/>
                    <a:pt x="2" y="30"/>
                    <a:pt x="1" y="26"/>
                  </a:cubicBezTo>
                  <a:cubicBezTo>
                    <a:pt x="0" y="15"/>
                    <a:pt x="0" y="0"/>
                    <a:pt x="15" y="3"/>
                  </a:cubicBezTo>
                  <a:cubicBezTo>
                    <a:pt x="27" y="5"/>
                    <a:pt x="39" y="17"/>
                    <a:pt x="49" y="23"/>
                  </a:cubicBezTo>
                  <a:cubicBezTo>
                    <a:pt x="73" y="36"/>
                    <a:pt x="95" y="49"/>
                    <a:pt x="116" y="66"/>
                  </a:cubicBezTo>
                  <a:cubicBezTo>
                    <a:pt x="135" y="82"/>
                    <a:pt x="158" y="93"/>
                    <a:pt x="176" y="111"/>
                  </a:cubicBezTo>
                  <a:cubicBezTo>
                    <a:pt x="180" y="116"/>
                    <a:pt x="199" y="162"/>
                    <a:pt x="176" y="167"/>
                  </a:cubicBezTo>
                  <a:cubicBezTo>
                    <a:pt x="150" y="171"/>
                    <a:pt x="160" y="136"/>
                    <a:pt x="139" y="125"/>
                  </a:cubicBezTo>
                  <a:cubicBezTo>
                    <a:pt x="128" y="120"/>
                    <a:pt x="120" y="114"/>
                    <a:pt x="110" y="107"/>
                  </a:cubicBezTo>
                  <a:cubicBezTo>
                    <a:pt x="98" y="99"/>
                    <a:pt x="84" y="96"/>
                    <a:pt x="72" y="87"/>
                  </a:cubicBezTo>
                  <a:cubicBezTo>
                    <a:pt x="56" y="75"/>
                    <a:pt x="39" y="63"/>
                    <a:pt x="21" y="53"/>
                  </a:cubicBezTo>
                  <a:cubicBezTo>
                    <a:pt x="15" y="49"/>
                    <a:pt x="9" y="43"/>
                    <a:pt x="5" y="3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58"/>
            <p:cNvSpPr/>
            <p:nvPr/>
          </p:nvSpPr>
          <p:spPr bwMode="auto">
            <a:xfrm>
              <a:off x="2586038" y="2709862"/>
              <a:ext cx="679450" cy="406400"/>
            </a:xfrm>
            <a:custGeom>
              <a:avLst/>
              <a:gdLst>
                <a:gd name="T0" fmla="*/ 167 w 181"/>
                <a:gd name="T1" fmla="*/ 4 h 108"/>
                <a:gd name="T2" fmla="*/ 115 w 181"/>
                <a:gd name="T3" fmla="*/ 23 h 108"/>
                <a:gd name="T4" fmla="*/ 60 w 181"/>
                <a:gd name="T5" fmla="*/ 39 h 108"/>
                <a:gd name="T6" fmla="*/ 11 w 181"/>
                <a:gd name="T7" fmla="*/ 84 h 108"/>
                <a:gd name="T8" fmla="*/ 0 w 181"/>
                <a:gd name="T9" fmla="*/ 108 h 108"/>
                <a:gd name="T10" fmla="*/ 59 w 181"/>
                <a:gd name="T11" fmla="*/ 75 h 108"/>
                <a:gd name="T12" fmla="*/ 150 w 181"/>
                <a:gd name="T13" fmla="*/ 41 h 108"/>
                <a:gd name="T14" fmla="*/ 180 w 181"/>
                <a:gd name="T15" fmla="*/ 12 h 108"/>
                <a:gd name="T16" fmla="*/ 167 w 181"/>
                <a:gd name="T17" fmla="*/ 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08">
                  <a:moveTo>
                    <a:pt x="167" y="4"/>
                  </a:moveTo>
                  <a:cubicBezTo>
                    <a:pt x="149" y="2"/>
                    <a:pt x="130" y="15"/>
                    <a:pt x="115" y="23"/>
                  </a:cubicBezTo>
                  <a:cubicBezTo>
                    <a:pt x="97" y="33"/>
                    <a:pt x="80" y="35"/>
                    <a:pt x="60" y="39"/>
                  </a:cubicBezTo>
                  <a:cubicBezTo>
                    <a:pt x="37" y="44"/>
                    <a:pt x="19" y="63"/>
                    <a:pt x="11" y="84"/>
                  </a:cubicBezTo>
                  <a:cubicBezTo>
                    <a:pt x="8" y="92"/>
                    <a:pt x="6" y="101"/>
                    <a:pt x="0" y="108"/>
                  </a:cubicBezTo>
                  <a:cubicBezTo>
                    <a:pt x="22" y="103"/>
                    <a:pt x="41" y="87"/>
                    <a:pt x="59" y="75"/>
                  </a:cubicBezTo>
                  <a:cubicBezTo>
                    <a:pt x="86" y="56"/>
                    <a:pt x="117" y="42"/>
                    <a:pt x="150" y="41"/>
                  </a:cubicBezTo>
                  <a:cubicBezTo>
                    <a:pt x="167" y="40"/>
                    <a:pt x="181" y="33"/>
                    <a:pt x="180" y="12"/>
                  </a:cubicBezTo>
                  <a:cubicBezTo>
                    <a:pt x="180" y="0"/>
                    <a:pt x="181" y="5"/>
                    <a:pt x="167" y="4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459"/>
            <p:cNvSpPr/>
            <p:nvPr/>
          </p:nvSpPr>
          <p:spPr bwMode="auto">
            <a:xfrm>
              <a:off x="1870075" y="3240087"/>
              <a:ext cx="1200150" cy="2682875"/>
            </a:xfrm>
            <a:custGeom>
              <a:avLst/>
              <a:gdLst>
                <a:gd name="T0" fmla="*/ 205 w 756"/>
                <a:gd name="T1" fmla="*/ 4 h 1690"/>
                <a:gd name="T2" fmla="*/ 0 w 756"/>
                <a:gd name="T3" fmla="*/ 1238 h 1690"/>
                <a:gd name="T4" fmla="*/ 257 w 756"/>
                <a:gd name="T5" fmla="*/ 1690 h 1690"/>
                <a:gd name="T6" fmla="*/ 558 w 756"/>
                <a:gd name="T7" fmla="*/ 1687 h 1690"/>
                <a:gd name="T8" fmla="*/ 756 w 756"/>
                <a:gd name="T9" fmla="*/ 1302 h 1690"/>
                <a:gd name="T10" fmla="*/ 447 w 756"/>
                <a:gd name="T11" fmla="*/ 0 h 1690"/>
                <a:gd name="T12" fmla="*/ 205 w 756"/>
                <a:gd name="T13" fmla="*/ 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6" h="1690">
                  <a:moveTo>
                    <a:pt x="205" y="4"/>
                  </a:moveTo>
                  <a:lnTo>
                    <a:pt x="0" y="1238"/>
                  </a:lnTo>
                  <a:lnTo>
                    <a:pt x="257" y="1690"/>
                  </a:lnTo>
                  <a:lnTo>
                    <a:pt x="558" y="1687"/>
                  </a:lnTo>
                  <a:lnTo>
                    <a:pt x="756" y="1302"/>
                  </a:lnTo>
                  <a:lnTo>
                    <a:pt x="447" y="0"/>
                  </a:lnTo>
                  <a:lnTo>
                    <a:pt x="205" y="4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460"/>
            <p:cNvSpPr/>
            <p:nvPr/>
          </p:nvSpPr>
          <p:spPr bwMode="auto">
            <a:xfrm>
              <a:off x="1955800" y="3246437"/>
              <a:ext cx="1031875" cy="2852738"/>
            </a:xfrm>
            <a:custGeom>
              <a:avLst/>
              <a:gdLst>
                <a:gd name="T0" fmla="*/ 82 w 275"/>
                <a:gd name="T1" fmla="*/ 2 h 760"/>
                <a:gd name="T2" fmla="*/ 0 w 275"/>
                <a:gd name="T3" fmla="*/ 527 h 760"/>
                <a:gd name="T4" fmla="*/ 154 w 275"/>
                <a:gd name="T5" fmla="*/ 760 h 760"/>
                <a:gd name="T6" fmla="*/ 275 w 275"/>
                <a:gd name="T7" fmla="*/ 551 h 760"/>
                <a:gd name="T8" fmla="*/ 138 w 275"/>
                <a:gd name="T9" fmla="*/ 0 h 760"/>
                <a:gd name="T10" fmla="*/ 82 w 275"/>
                <a:gd name="T11" fmla="*/ 2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760">
                  <a:moveTo>
                    <a:pt x="82" y="2"/>
                  </a:moveTo>
                  <a:cubicBezTo>
                    <a:pt x="82" y="2"/>
                    <a:pt x="28" y="275"/>
                    <a:pt x="0" y="527"/>
                  </a:cubicBezTo>
                  <a:cubicBezTo>
                    <a:pt x="154" y="760"/>
                    <a:pt x="154" y="760"/>
                    <a:pt x="154" y="760"/>
                  </a:cubicBezTo>
                  <a:cubicBezTo>
                    <a:pt x="275" y="551"/>
                    <a:pt x="275" y="551"/>
                    <a:pt x="275" y="551"/>
                  </a:cubicBezTo>
                  <a:cubicBezTo>
                    <a:pt x="275" y="551"/>
                    <a:pt x="231" y="257"/>
                    <a:pt x="138" y="0"/>
                  </a:cubicBezTo>
                  <a:lnTo>
                    <a:pt x="82" y="2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61"/>
            <p:cNvSpPr/>
            <p:nvPr/>
          </p:nvSpPr>
          <p:spPr bwMode="auto">
            <a:xfrm>
              <a:off x="2409825" y="3246437"/>
              <a:ext cx="577850" cy="2852738"/>
            </a:xfrm>
            <a:custGeom>
              <a:avLst/>
              <a:gdLst>
                <a:gd name="T0" fmla="*/ 17 w 154"/>
                <a:gd name="T1" fmla="*/ 0 h 760"/>
                <a:gd name="T2" fmla="*/ 7 w 154"/>
                <a:gd name="T3" fmla="*/ 0 h 760"/>
                <a:gd name="T4" fmla="*/ 0 w 154"/>
                <a:gd name="T5" fmla="*/ 4 h 760"/>
                <a:gd name="T6" fmla="*/ 33 w 154"/>
                <a:gd name="T7" fmla="*/ 760 h 760"/>
                <a:gd name="T8" fmla="*/ 154 w 154"/>
                <a:gd name="T9" fmla="*/ 551 h 760"/>
                <a:gd name="T10" fmla="*/ 17 w 154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760">
                  <a:moveTo>
                    <a:pt x="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3" y="760"/>
                    <a:pt x="33" y="760"/>
                    <a:pt x="33" y="760"/>
                  </a:cubicBezTo>
                  <a:cubicBezTo>
                    <a:pt x="154" y="551"/>
                    <a:pt x="154" y="551"/>
                    <a:pt x="154" y="551"/>
                  </a:cubicBezTo>
                  <a:cubicBezTo>
                    <a:pt x="154" y="551"/>
                    <a:pt x="110" y="257"/>
                    <a:pt x="17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62"/>
            <p:cNvSpPr/>
            <p:nvPr/>
          </p:nvSpPr>
          <p:spPr bwMode="auto">
            <a:xfrm>
              <a:off x="2106613" y="3468688"/>
              <a:ext cx="525463" cy="671513"/>
            </a:xfrm>
            <a:custGeom>
              <a:avLst/>
              <a:gdLst>
                <a:gd name="T0" fmla="*/ 118 w 140"/>
                <a:gd name="T1" fmla="*/ 0 h 179"/>
                <a:gd name="T2" fmla="*/ 118 w 140"/>
                <a:gd name="T3" fmla="*/ 0 h 179"/>
                <a:gd name="T4" fmla="*/ 13 w 140"/>
                <a:gd name="T5" fmla="*/ 99 h 179"/>
                <a:gd name="T6" fmla="*/ 0 w 140"/>
                <a:gd name="T7" fmla="*/ 179 h 179"/>
                <a:gd name="T8" fmla="*/ 0 w 140"/>
                <a:gd name="T9" fmla="*/ 179 h 179"/>
                <a:gd name="T10" fmla="*/ 140 w 140"/>
                <a:gd name="T11" fmla="*/ 71 h 179"/>
                <a:gd name="T12" fmla="*/ 118 w 140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79"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96" y="45"/>
                    <a:pt x="13" y="99"/>
                  </a:cubicBezTo>
                  <a:cubicBezTo>
                    <a:pt x="9" y="124"/>
                    <a:pt x="5" y="150"/>
                    <a:pt x="0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9"/>
                    <a:pt x="97" y="147"/>
                    <a:pt x="140" y="71"/>
                  </a:cubicBezTo>
                  <a:cubicBezTo>
                    <a:pt x="133" y="47"/>
                    <a:pt x="126" y="24"/>
                    <a:pt x="11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63"/>
            <p:cNvSpPr/>
            <p:nvPr/>
          </p:nvSpPr>
          <p:spPr bwMode="auto">
            <a:xfrm>
              <a:off x="1993900" y="4098925"/>
              <a:ext cx="809625" cy="795338"/>
            </a:xfrm>
            <a:custGeom>
              <a:avLst/>
              <a:gdLst>
                <a:gd name="T0" fmla="*/ 216 w 216"/>
                <a:gd name="T1" fmla="*/ 79 h 212"/>
                <a:gd name="T2" fmla="*/ 216 w 216"/>
                <a:gd name="T3" fmla="*/ 79 h 212"/>
                <a:gd name="T4" fmla="*/ 197 w 216"/>
                <a:gd name="T5" fmla="*/ 0 h 212"/>
                <a:gd name="T6" fmla="*/ 197 w 216"/>
                <a:gd name="T7" fmla="*/ 0 h 212"/>
                <a:gd name="T8" fmla="*/ 12 w 216"/>
                <a:gd name="T9" fmla="*/ 127 h 212"/>
                <a:gd name="T10" fmla="*/ 12 w 216"/>
                <a:gd name="T11" fmla="*/ 127 h 212"/>
                <a:gd name="T12" fmla="*/ 0 w 216"/>
                <a:gd name="T13" fmla="*/ 212 h 212"/>
                <a:gd name="T14" fmla="*/ 216 w 216"/>
                <a:gd name="T15" fmla="*/ 7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212">
                  <a:moveTo>
                    <a:pt x="216" y="79"/>
                  </a:moveTo>
                  <a:cubicBezTo>
                    <a:pt x="216" y="79"/>
                    <a:pt x="216" y="79"/>
                    <a:pt x="216" y="79"/>
                  </a:cubicBezTo>
                  <a:cubicBezTo>
                    <a:pt x="210" y="54"/>
                    <a:pt x="204" y="27"/>
                    <a:pt x="197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99" y="86"/>
                    <a:pt x="12" y="127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8" y="155"/>
                    <a:pt x="4" y="184"/>
                    <a:pt x="0" y="212"/>
                  </a:cubicBezTo>
                  <a:cubicBezTo>
                    <a:pt x="126" y="198"/>
                    <a:pt x="216" y="79"/>
                    <a:pt x="216" y="7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64"/>
            <p:cNvSpPr/>
            <p:nvPr/>
          </p:nvSpPr>
          <p:spPr bwMode="auto">
            <a:xfrm>
              <a:off x="2132013" y="4773613"/>
              <a:ext cx="808038" cy="909638"/>
            </a:xfrm>
            <a:custGeom>
              <a:avLst/>
              <a:gdLst>
                <a:gd name="T0" fmla="*/ 34 w 215"/>
                <a:gd name="T1" fmla="*/ 242 h 242"/>
                <a:gd name="T2" fmla="*/ 215 w 215"/>
                <a:gd name="T3" fmla="*/ 68 h 242"/>
                <a:gd name="T4" fmla="*/ 215 w 215"/>
                <a:gd name="T5" fmla="*/ 68 h 242"/>
                <a:gd name="T6" fmla="*/ 201 w 215"/>
                <a:gd name="T7" fmla="*/ 0 h 242"/>
                <a:gd name="T8" fmla="*/ 201 w 215"/>
                <a:gd name="T9" fmla="*/ 0 h 242"/>
                <a:gd name="T10" fmla="*/ 0 w 215"/>
                <a:gd name="T11" fmla="*/ 192 h 242"/>
                <a:gd name="T12" fmla="*/ 34 w 215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242">
                  <a:moveTo>
                    <a:pt x="34" y="242"/>
                  </a:moveTo>
                  <a:cubicBezTo>
                    <a:pt x="127" y="205"/>
                    <a:pt x="215" y="68"/>
                    <a:pt x="215" y="68"/>
                  </a:cubicBezTo>
                  <a:cubicBezTo>
                    <a:pt x="215" y="68"/>
                    <a:pt x="215" y="68"/>
                    <a:pt x="215" y="68"/>
                  </a:cubicBezTo>
                  <a:cubicBezTo>
                    <a:pt x="211" y="48"/>
                    <a:pt x="207" y="25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28" y="112"/>
                    <a:pt x="0" y="191"/>
                    <a:pt x="0" y="192"/>
                  </a:cubicBezTo>
                  <a:lnTo>
                    <a:pt x="34" y="242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65"/>
            <p:cNvSpPr/>
            <p:nvPr/>
          </p:nvSpPr>
          <p:spPr bwMode="auto">
            <a:xfrm>
              <a:off x="2162175" y="2987675"/>
              <a:ext cx="487363" cy="327025"/>
            </a:xfrm>
            <a:custGeom>
              <a:avLst/>
              <a:gdLst>
                <a:gd name="T0" fmla="*/ 4 w 130"/>
                <a:gd name="T1" fmla="*/ 7 h 87"/>
                <a:gd name="T2" fmla="*/ 23 w 130"/>
                <a:gd name="T3" fmla="*/ 82 h 87"/>
                <a:gd name="T4" fmla="*/ 83 w 130"/>
                <a:gd name="T5" fmla="*/ 81 h 87"/>
                <a:gd name="T6" fmla="*/ 115 w 130"/>
                <a:gd name="T7" fmla="*/ 0 h 87"/>
                <a:gd name="T8" fmla="*/ 4 w 130"/>
                <a:gd name="T9" fmla="*/ 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7">
                  <a:moveTo>
                    <a:pt x="4" y="7"/>
                  </a:moveTo>
                  <a:cubicBezTo>
                    <a:pt x="0" y="20"/>
                    <a:pt x="4" y="73"/>
                    <a:pt x="23" y="82"/>
                  </a:cubicBezTo>
                  <a:cubicBezTo>
                    <a:pt x="35" y="87"/>
                    <a:pt x="57" y="87"/>
                    <a:pt x="83" y="81"/>
                  </a:cubicBezTo>
                  <a:cubicBezTo>
                    <a:pt x="130" y="72"/>
                    <a:pt x="115" y="0"/>
                    <a:pt x="115" y="0"/>
                  </a:cubicBezTo>
                  <a:lnTo>
                    <a:pt x="4" y="7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66"/>
            <p:cNvSpPr/>
            <p:nvPr/>
          </p:nvSpPr>
          <p:spPr bwMode="auto">
            <a:xfrm>
              <a:off x="2773363" y="3697288"/>
              <a:ext cx="346075" cy="484188"/>
            </a:xfrm>
            <a:custGeom>
              <a:avLst/>
              <a:gdLst>
                <a:gd name="T0" fmla="*/ 0 w 218"/>
                <a:gd name="T1" fmla="*/ 21 h 305"/>
                <a:gd name="T2" fmla="*/ 206 w 218"/>
                <a:gd name="T3" fmla="*/ 0 h 305"/>
                <a:gd name="T4" fmla="*/ 218 w 218"/>
                <a:gd name="T5" fmla="*/ 217 h 305"/>
                <a:gd name="T6" fmla="*/ 154 w 218"/>
                <a:gd name="T7" fmla="*/ 305 h 305"/>
                <a:gd name="T8" fmla="*/ 53 w 218"/>
                <a:gd name="T9" fmla="*/ 251 h 305"/>
                <a:gd name="T10" fmla="*/ 0 w 218"/>
                <a:gd name="T11" fmla="*/ 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305">
                  <a:moveTo>
                    <a:pt x="0" y="21"/>
                  </a:moveTo>
                  <a:lnTo>
                    <a:pt x="206" y="0"/>
                  </a:lnTo>
                  <a:lnTo>
                    <a:pt x="218" y="217"/>
                  </a:lnTo>
                  <a:lnTo>
                    <a:pt x="154" y="305"/>
                  </a:lnTo>
                  <a:lnTo>
                    <a:pt x="53" y="25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67"/>
            <p:cNvSpPr/>
            <p:nvPr/>
          </p:nvSpPr>
          <p:spPr bwMode="auto">
            <a:xfrm>
              <a:off x="2800350" y="3697288"/>
              <a:ext cx="304800" cy="431800"/>
            </a:xfrm>
            <a:custGeom>
              <a:avLst/>
              <a:gdLst>
                <a:gd name="T0" fmla="*/ 0 w 192"/>
                <a:gd name="T1" fmla="*/ 28 h 272"/>
                <a:gd name="T2" fmla="*/ 189 w 192"/>
                <a:gd name="T3" fmla="*/ 0 h 272"/>
                <a:gd name="T4" fmla="*/ 192 w 192"/>
                <a:gd name="T5" fmla="*/ 210 h 272"/>
                <a:gd name="T6" fmla="*/ 137 w 192"/>
                <a:gd name="T7" fmla="*/ 272 h 272"/>
                <a:gd name="T8" fmla="*/ 40 w 192"/>
                <a:gd name="T9" fmla="*/ 243 h 272"/>
                <a:gd name="T10" fmla="*/ 0 w 192"/>
                <a:gd name="T11" fmla="*/ 2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72">
                  <a:moveTo>
                    <a:pt x="0" y="28"/>
                  </a:moveTo>
                  <a:lnTo>
                    <a:pt x="189" y="0"/>
                  </a:lnTo>
                  <a:lnTo>
                    <a:pt x="192" y="210"/>
                  </a:lnTo>
                  <a:lnTo>
                    <a:pt x="137" y="272"/>
                  </a:lnTo>
                  <a:lnTo>
                    <a:pt x="40" y="243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68"/>
            <p:cNvSpPr/>
            <p:nvPr/>
          </p:nvSpPr>
          <p:spPr bwMode="auto">
            <a:xfrm>
              <a:off x="2816225" y="3705225"/>
              <a:ext cx="273050" cy="393700"/>
            </a:xfrm>
            <a:custGeom>
              <a:avLst/>
              <a:gdLst>
                <a:gd name="T0" fmla="*/ 0 w 172"/>
                <a:gd name="T1" fmla="*/ 26 h 248"/>
                <a:gd name="T2" fmla="*/ 172 w 172"/>
                <a:gd name="T3" fmla="*/ 0 h 248"/>
                <a:gd name="T4" fmla="*/ 172 w 172"/>
                <a:gd name="T5" fmla="*/ 191 h 248"/>
                <a:gd name="T6" fmla="*/ 122 w 172"/>
                <a:gd name="T7" fmla="*/ 248 h 248"/>
                <a:gd name="T8" fmla="*/ 35 w 172"/>
                <a:gd name="T9" fmla="*/ 222 h 248"/>
                <a:gd name="T10" fmla="*/ 0 w 172"/>
                <a:gd name="T11" fmla="*/ 2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48">
                  <a:moveTo>
                    <a:pt x="0" y="26"/>
                  </a:moveTo>
                  <a:lnTo>
                    <a:pt x="172" y="0"/>
                  </a:lnTo>
                  <a:lnTo>
                    <a:pt x="172" y="191"/>
                  </a:lnTo>
                  <a:lnTo>
                    <a:pt x="122" y="248"/>
                  </a:lnTo>
                  <a:lnTo>
                    <a:pt x="35" y="22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69"/>
            <p:cNvSpPr/>
            <p:nvPr/>
          </p:nvSpPr>
          <p:spPr bwMode="auto">
            <a:xfrm>
              <a:off x="120650" y="-3114675"/>
              <a:ext cx="4418013" cy="6253163"/>
            </a:xfrm>
            <a:custGeom>
              <a:avLst/>
              <a:gdLst>
                <a:gd name="T0" fmla="*/ 8 w 1177"/>
                <a:gd name="T1" fmla="*/ 787 h 1666"/>
                <a:gd name="T2" fmla="*/ 24 w 1177"/>
                <a:gd name="T3" fmla="*/ 1350 h 1666"/>
                <a:gd name="T4" fmla="*/ 150 w 1177"/>
                <a:gd name="T5" fmla="*/ 1517 h 1666"/>
                <a:gd name="T6" fmla="*/ 456 w 1177"/>
                <a:gd name="T7" fmla="*/ 1570 h 1666"/>
                <a:gd name="T8" fmla="*/ 621 w 1177"/>
                <a:gd name="T9" fmla="*/ 1660 h 1666"/>
                <a:gd name="T10" fmla="*/ 732 w 1177"/>
                <a:gd name="T11" fmla="*/ 1595 h 1666"/>
                <a:gd name="T12" fmla="*/ 1057 w 1177"/>
                <a:gd name="T13" fmla="*/ 1538 h 1666"/>
                <a:gd name="T14" fmla="*/ 1134 w 1177"/>
                <a:gd name="T15" fmla="*/ 1394 h 1666"/>
                <a:gd name="T16" fmla="*/ 1140 w 1177"/>
                <a:gd name="T17" fmla="*/ 724 h 1666"/>
                <a:gd name="T18" fmla="*/ 962 w 1177"/>
                <a:gd name="T19" fmla="*/ 307 h 1666"/>
                <a:gd name="T20" fmla="*/ 8 w 1177"/>
                <a:gd name="T21" fmla="*/ 787 h 1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7" h="1666">
                  <a:moveTo>
                    <a:pt x="8" y="787"/>
                  </a:moveTo>
                  <a:cubicBezTo>
                    <a:pt x="8" y="787"/>
                    <a:pt x="0" y="1215"/>
                    <a:pt x="24" y="1350"/>
                  </a:cubicBezTo>
                  <a:cubicBezTo>
                    <a:pt x="48" y="1484"/>
                    <a:pt x="72" y="1497"/>
                    <a:pt x="150" y="1517"/>
                  </a:cubicBezTo>
                  <a:cubicBezTo>
                    <a:pt x="228" y="1537"/>
                    <a:pt x="419" y="1547"/>
                    <a:pt x="456" y="1570"/>
                  </a:cubicBezTo>
                  <a:cubicBezTo>
                    <a:pt x="492" y="1594"/>
                    <a:pt x="567" y="1666"/>
                    <a:pt x="621" y="1660"/>
                  </a:cubicBezTo>
                  <a:cubicBezTo>
                    <a:pt x="675" y="1653"/>
                    <a:pt x="700" y="1602"/>
                    <a:pt x="732" y="1595"/>
                  </a:cubicBezTo>
                  <a:cubicBezTo>
                    <a:pt x="764" y="1587"/>
                    <a:pt x="1015" y="1551"/>
                    <a:pt x="1057" y="1538"/>
                  </a:cubicBezTo>
                  <a:cubicBezTo>
                    <a:pt x="1099" y="1525"/>
                    <a:pt x="1129" y="1489"/>
                    <a:pt x="1134" y="1394"/>
                  </a:cubicBezTo>
                  <a:cubicBezTo>
                    <a:pt x="1140" y="1298"/>
                    <a:pt x="1177" y="911"/>
                    <a:pt x="1140" y="724"/>
                  </a:cubicBezTo>
                  <a:cubicBezTo>
                    <a:pt x="1103" y="537"/>
                    <a:pt x="1081" y="381"/>
                    <a:pt x="962" y="307"/>
                  </a:cubicBezTo>
                  <a:cubicBezTo>
                    <a:pt x="926" y="271"/>
                    <a:pt x="24" y="0"/>
                    <a:pt x="8" y="78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70"/>
            <p:cNvSpPr/>
            <p:nvPr/>
          </p:nvSpPr>
          <p:spPr bwMode="auto">
            <a:xfrm>
              <a:off x="4227513" y="53975"/>
              <a:ext cx="922338" cy="1271588"/>
            </a:xfrm>
            <a:custGeom>
              <a:avLst/>
              <a:gdLst>
                <a:gd name="T0" fmla="*/ 28 w 246"/>
                <a:gd name="T1" fmla="*/ 338 h 339"/>
                <a:gd name="T2" fmla="*/ 156 w 246"/>
                <a:gd name="T3" fmla="*/ 56 h 339"/>
                <a:gd name="T4" fmla="*/ 0 w 246"/>
                <a:gd name="T5" fmla="*/ 112 h 339"/>
                <a:gd name="T6" fmla="*/ 28 w 246"/>
                <a:gd name="T7" fmla="*/ 33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339">
                  <a:moveTo>
                    <a:pt x="28" y="338"/>
                  </a:moveTo>
                  <a:cubicBezTo>
                    <a:pt x="229" y="339"/>
                    <a:pt x="246" y="111"/>
                    <a:pt x="156" y="56"/>
                  </a:cubicBezTo>
                  <a:cubicBezTo>
                    <a:pt x="66" y="0"/>
                    <a:pt x="0" y="112"/>
                    <a:pt x="0" y="112"/>
                  </a:cubicBezTo>
                  <a:lnTo>
                    <a:pt x="28" y="33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71"/>
            <p:cNvSpPr/>
            <p:nvPr/>
          </p:nvSpPr>
          <p:spPr bwMode="auto">
            <a:xfrm>
              <a:off x="-574675" y="98425"/>
              <a:ext cx="915988" cy="1122363"/>
            </a:xfrm>
            <a:custGeom>
              <a:avLst/>
              <a:gdLst>
                <a:gd name="T0" fmla="*/ 213 w 244"/>
                <a:gd name="T1" fmla="*/ 288 h 299"/>
                <a:gd name="T2" fmla="*/ 65 w 244"/>
                <a:gd name="T3" fmla="*/ 236 h 299"/>
                <a:gd name="T4" fmla="*/ 129 w 244"/>
                <a:gd name="T5" fmla="*/ 2 h 299"/>
                <a:gd name="T6" fmla="*/ 235 w 244"/>
                <a:gd name="T7" fmla="*/ 124 h 299"/>
                <a:gd name="T8" fmla="*/ 213 w 244"/>
                <a:gd name="T9" fmla="*/ 28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99">
                  <a:moveTo>
                    <a:pt x="213" y="288"/>
                  </a:moveTo>
                  <a:cubicBezTo>
                    <a:pt x="213" y="288"/>
                    <a:pt x="130" y="299"/>
                    <a:pt x="65" y="236"/>
                  </a:cubicBezTo>
                  <a:cubicBezTo>
                    <a:pt x="0" y="172"/>
                    <a:pt x="15" y="5"/>
                    <a:pt x="129" y="2"/>
                  </a:cubicBezTo>
                  <a:cubicBezTo>
                    <a:pt x="244" y="0"/>
                    <a:pt x="235" y="124"/>
                    <a:pt x="235" y="124"/>
                  </a:cubicBezTo>
                  <a:lnTo>
                    <a:pt x="213" y="28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72"/>
            <p:cNvSpPr/>
            <p:nvPr/>
          </p:nvSpPr>
          <p:spPr bwMode="auto">
            <a:xfrm>
              <a:off x="161925" y="-3316288"/>
              <a:ext cx="4225925" cy="6240463"/>
            </a:xfrm>
            <a:custGeom>
              <a:avLst/>
              <a:gdLst>
                <a:gd name="T0" fmla="*/ 24 w 1126"/>
                <a:gd name="T1" fmla="*/ 787 h 1663"/>
                <a:gd name="T2" fmla="*/ 8 w 1126"/>
                <a:gd name="T3" fmla="*/ 1216 h 1663"/>
                <a:gd name="T4" fmla="*/ 18 w 1126"/>
                <a:gd name="T5" fmla="*/ 1367 h 1663"/>
                <a:gd name="T6" fmla="*/ 159 w 1126"/>
                <a:gd name="T7" fmla="*/ 1516 h 1663"/>
                <a:gd name="T8" fmla="*/ 398 w 1126"/>
                <a:gd name="T9" fmla="*/ 1591 h 1663"/>
                <a:gd name="T10" fmla="*/ 605 w 1126"/>
                <a:gd name="T11" fmla="*/ 1662 h 1663"/>
                <a:gd name="T12" fmla="*/ 772 w 1126"/>
                <a:gd name="T13" fmla="*/ 1611 h 1663"/>
                <a:gd name="T14" fmla="*/ 1028 w 1126"/>
                <a:gd name="T15" fmla="*/ 1535 h 1663"/>
                <a:gd name="T16" fmla="*/ 1102 w 1126"/>
                <a:gd name="T17" fmla="*/ 1391 h 1663"/>
                <a:gd name="T18" fmla="*/ 1091 w 1126"/>
                <a:gd name="T19" fmla="*/ 720 h 1663"/>
                <a:gd name="T20" fmla="*/ 940 w 1126"/>
                <a:gd name="T21" fmla="*/ 304 h 1663"/>
                <a:gd name="T22" fmla="*/ 24 w 1126"/>
                <a:gd name="T23" fmla="*/ 787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" h="1663">
                  <a:moveTo>
                    <a:pt x="24" y="787"/>
                  </a:moveTo>
                  <a:cubicBezTo>
                    <a:pt x="24" y="787"/>
                    <a:pt x="0" y="1038"/>
                    <a:pt x="8" y="1216"/>
                  </a:cubicBezTo>
                  <a:cubicBezTo>
                    <a:pt x="10" y="1270"/>
                    <a:pt x="13" y="1336"/>
                    <a:pt x="18" y="1367"/>
                  </a:cubicBezTo>
                  <a:cubicBezTo>
                    <a:pt x="41" y="1501"/>
                    <a:pt x="84" y="1497"/>
                    <a:pt x="159" y="1516"/>
                  </a:cubicBezTo>
                  <a:cubicBezTo>
                    <a:pt x="180" y="1522"/>
                    <a:pt x="289" y="1551"/>
                    <a:pt x="398" y="1591"/>
                  </a:cubicBezTo>
                  <a:cubicBezTo>
                    <a:pt x="469" y="1617"/>
                    <a:pt x="528" y="1660"/>
                    <a:pt x="605" y="1662"/>
                  </a:cubicBezTo>
                  <a:cubicBezTo>
                    <a:pt x="666" y="1663"/>
                    <a:pt x="718" y="1625"/>
                    <a:pt x="772" y="1611"/>
                  </a:cubicBezTo>
                  <a:cubicBezTo>
                    <a:pt x="906" y="1576"/>
                    <a:pt x="1013" y="1540"/>
                    <a:pt x="1028" y="1535"/>
                  </a:cubicBezTo>
                  <a:cubicBezTo>
                    <a:pt x="1068" y="1522"/>
                    <a:pt x="1097" y="1486"/>
                    <a:pt x="1102" y="1391"/>
                  </a:cubicBezTo>
                  <a:cubicBezTo>
                    <a:pt x="1108" y="1296"/>
                    <a:pt x="1126" y="907"/>
                    <a:pt x="1091" y="720"/>
                  </a:cubicBezTo>
                  <a:cubicBezTo>
                    <a:pt x="1056" y="533"/>
                    <a:pt x="1053" y="378"/>
                    <a:pt x="940" y="304"/>
                  </a:cubicBezTo>
                  <a:cubicBezTo>
                    <a:pt x="905" y="269"/>
                    <a:pt x="41" y="0"/>
                    <a:pt x="24" y="787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73"/>
            <p:cNvSpPr/>
            <p:nvPr/>
          </p:nvSpPr>
          <p:spPr bwMode="auto">
            <a:xfrm>
              <a:off x="315913" y="-3175000"/>
              <a:ext cx="3722688" cy="2489200"/>
            </a:xfrm>
            <a:custGeom>
              <a:avLst/>
              <a:gdLst>
                <a:gd name="T0" fmla="*/ 286 w 992"/>
                <a:gd name="T1" fmla="*/ 661 h 663"/>
                <a:gd name="T2" fmla="*/ 597 w 992"/>
                <a:gd name="T3" fmla="*/ 634 h 663"/>
                <a:gd name="T4" fmla="*/ 992 w 992"/>
                <a:gd name="T5" fmla="*/ 458 h 663"/>
                <a:gd name="T6" fmla="*/ 899 w 992"/>
                <a:gd name="T7" fmla="*/ 266 h 663"/>
                <a:gd name="T8" fmla="*/ 0 w 992"/>
                <a:gd name="T9" fmla="*/ 592 h 663"/>
                <a:gd name="T10" fmla="*/ 126 w 992"/>
                <a:gd name="T11" fmla="*/ 631 h 663"/>
                <a:gd name="T12" fmla="*/ 286 w 992"/>
                <a:gd name="T13" fmla="*/ 66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663">
                  <a:moveTo>
                    <a:pt x="286" y="661"/>
                  </a:moveTo>
                  <a:cubicBezTo>
                    <a:pt x="395" y="659"/>
                    <a:pt x="486" y="651"/>
                    <a:pt x="597" y="634"/>
                  </a:cubicBezTo>
                  <a:cubicBezTo>
                    <a:pt x="750" y="611"/>
                    <a:pt x="863" y="518"/>
                    <a:pt x="992" y="458"/>
                  </a:cubicBezTo>
                  <a:cubicBezTo>
                    <a:pt x="973" y="359"/>
                    <a:pt x="970" y="313"/>
                    <a:pt x="899" y="266"/>
                  </a:cubicBezTo>
                  <a:cubicBezTo>
                    <a:pt x="867" y="233"/>
                    <a:pt x="122" y="0"/>
                    <a:pt x="0" y="592"/>
                  </a:cubicBezTo>
                  <a:cubicBezTo>
                    <a:pt x="43" y="607"/>
                    <a:pt x="84" y="620"/>
                    <a:pt x="126" y="631"/>
                  </a:cubicBezTo>
                  <a:cubicBezTo>
                    <a:pt x="177" y="633"/>
                    <a:pt x="235" y="663"/>
                    <a:pt x="286" y="66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74"/>
            <p:cNvSpPr/>
            <p:nvPr/>
          </p:nvSpPr>
          <p:spPr bwMode="auto">
            <a:xfrm>
              <a:off x="-273050" y="-1789113"/>
              <a:ext cx="982663" cy="3216275"/>
            </a:xfrm>
            <a:custGeom>
              <a:avLst/>
              <a:gdLst>
                <a:gd name="T0" fmla="*/ 27 w 262"/>
                <a:gd name="T1" fmla="*/ 0 h 857"/>
                <a:gd name="T2" fmla="*/ 17 w 262"/>
                <a:gd name="T3" fmla="*/ 511 h 857"/>
                <a:gd name="T4" fmla="*/ 72 w 262"/>
                <a:gd name="T5" fmla="*/ 507 h 857"/>
                <a:gd name="T6" fmla="*/ 153 w 262"/>
                <a:gd name="T7" fmla="*/ 615 h 857"/>
                <a:gd name="T8" fmla="*/ 175 w 262"/>
                <a:gd name="T9" fmla="*/ 840 h 857"/>
                <a:gd name="T10" fmla="*/ 217 w 262"/>
                <a:gd name="T11" fmla="*/ 856 h 857"/>
                <a:gd name="T12" fmla="*/ 257 w 262"/>
                <a:gd name="T13" fmla="*/ 840 h 857"/>
                <a:gd name="T14" fmla="*/ 262 w 262"/>
                <a:gd name="T15" fmla="*/ 80 h 857"/>
                <a:gd name="T16" fmla="*/ 27 w 262"/>
                <a:gd name="T17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857">
                  <a:moveTo>
                    <a:pt x="27" y="0"/>
                  </a:moveTo>
                  <a:cubicBezTo>
                    <a:pt x="27" y="0"/>
                    <a:pt x="0" y="374"/>
                    <a:pt x="17" y="511"/>
                  </a:cubicBezTo>
                  <a:cubicBezTo>
                    <a:pt x="17" y="511"/>
                    <a:pt x="43" y="502"/>
                    <a:pt x="72" y="507"/>
                  </a:cubicBezTo>
                  <a:cubicBezTo>
                    <a:pt x="106" y="512"/>
                    <a:pt x="144" y="535"/>
                    <a:pt x="153" y="615"/>
                  </a:cubicBezTo>
                  <a:cubicBezTo>
                    <a:pt x="170" y="764"/>
                    <a:pt x="175" y="840"/>
                    <a:pt x="175" y="840"/>
                  </a:cubicBezTo>
                  <a:cubicBezTo>
                    <a:pt x="175" y="840"/>
                    <a:pt x="179" y="855"/>
                    <a:pt x="217" y="856"/>
                  </a:cubicBezTo>
                  <a:cubicBezTo>
                    <a:pt x="255" y="857"/>
                    <a:pt x="257" y="840"/>
                    <a:pt x="257" y="840"/>
                  </a:cubicBezTo>
                  <a:cubicBezTo>
                    <a:pt x="262" y="80"/>
                    <a:pt x="262" y="80"/>
                    <a:pt x="262" y="8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75"/>
            <p:cNvSpPr/>
            <p:nvPr/>
          </p:nvSpPr>
          <p:spPr bwMode="auto">
            <a:xfrm>
              <a:off x="-228600" y="-104775"/>
              <a:ext cx="446088" cy="357188"/>
            </a:xfrm>
            <a:custGeom>
              <a:avLst/>
              <a:gdLst>
                <a:gd name="T0" fmla="*/ 118 w 119"/>
                <a:gd name="T1" fmla="*/ 87 h 95"/>
                <a:gd name="T2" fmla="*/ 79 w 119"/>
                <a:gd name="T3" fmla="*/ 0 h 95"/>
                <a:gd name="T4" fmla="*/ 1 w 119"/>
                <a:gd name="T5" fmla="*/ 1 h 95"/>
                <a:gd name="T6" fmla="*/ 0 w 119"/>
                <a:gd name="T7" fmla="*/ 1 h 95"/>
                <a:gd name="T8" fmla="*/ 5 w 119"/>
                <a:gd name="T9" fmla="*/ 62 h 95"/>
                <a:gd name="T10" fmla="*/ 60 w 119"/>
                <a:gd name="T11" fmla="*/ 58 h 95"/>
                <a:gd name="T12" fmla="*/ 119 w 119"/>
                <a:gd name="T13" fmla="*/ 95 h 95"/>
                <a:gd name="T14" fmla="*/ 119 w 119"/>
                <a:gd name="T15" fmla="*/ 95 h 95"/>
                <a:gd name="T16" fmla="*/ 119 w 119"/>
                <a:gd name="T17" fmla="*/ 91 h 95"/>
                <a:gd name="T18" fmla="*/ 118 w 119"/>
                <a:gd name="T19" fmla="*/ 8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95">
                  <a:moveTo>
                    <a:pt x="118" y="87"/>
                  </a:moveTo>
                  <a:cubicBezTo>
                    <a:pt x="110" y="56"/>
                    <a:pt x="97" y="26"/>
                    <a:pt x="79" y="0"/>
                  </a:cubicBezTo>
                  <a:cubicBezTo>
                    <a:pt x="53" y="0"/>
                    <a:pt x="27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24"/>
                    <a:pt x="3" y="45"/>
                    <a:pt x="5" y="62"/>
                  </a:cubicBezTo>
                  <a:cubicBezTo>
                    <a:pt x="5" y="62"/>
                    <a:pt x="31" y="53"/>
                    <a:pt x="60" y="58"/>
                  </a:cubicBezTo>
                  <a:cubicBezTo>
                    <a:pt x="80" y="61"/>
                    <a:pt x="102" y="70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9" y="93"/>
                    <a:pt x="119" y="91"/>
                  </a:cubicBezTo>
                  <a:cubicBezTo>
                    <a:pt x="118" y="90"/>
                    <a:pt x="118" y="89"/>
                    <a:pt x="118" y="87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76"/>
            <p:cNvSpPr/>
            <p:nvPr/>
          </p:nvSpPr>
          <p:spPr bwMode="auto">
            <a:xfrm>
              <a:off x="-203200" y="-1665288"/>
              <a:ext cx="928688" cy="773113"/>
            </a:xfrm>
            <a:custGeom>
              <a:avLst/>
              <a:gdLst>
                <a:gd name="T0" fmla="*/ 2 w 247"/>
                <a:gd name="T1" fmla="*/ 0 h 206"/>
                <a:gd name="T2" fmla="*/ 0 w 247"/>
                <a:gd name="T3" fmla="*/ 111 h 206"/>
                <a:gd name="T4" fmla="*/ 242 w 247"/>
                <a:gd name="T5" fmla="*/ 206 h 206"/>
                <a:gd name="T6" fmla="*/ 247 w 247"/>
                <a:gd name="T7" fmla="*/ 110 h 206"/>
                <a:gd name="T8" fmla="*/ 2 w 247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06">
                  <a:moveTo>
                    <a:pt x="2" y="0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119" y="204"/>
                    <a:pt x="242" y="206"/>
                  </a:cubicBezTo>
                  <a:cubicBezTo>
                    <a:pt x="247" y="110"/>
                    <a:pt x="247" y="110"/>
                    <a:pt x="247" y="11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77"/>
            <p:cNvSpPr/>
            <p:nvPr/>
          </p:nvSpPr>
          <p:spPr bwMode="auto">
            <a:xfrm>
              <a:off x="-660400" y="-3211513"/>
              <a:ext cx="5994400" cy="4754563"/>
            </a:xfrm>
            <a:custGeom>
              <a:avLst/>
              <a:gdLst>
                <a:gd name="T0" fmla="*/ 323 w 1597"/>
                <a:gd name="T1" fmla="*/ 22 h 1267"/>
                <a:gd name="T2" fmla="*/ 568 w 1597"/>
                <a:gd name="T3" fmla="*/ 158 h 1267"/>
                <a:gd name="T4" fmla="*/ 1018 w 1597"/>
                <a:gd name="T5" fmla="*/ 9 h 1267"/>
                <a:gd name="T6" fmla="*/ 1308 w 1597"/>
                <a:gd name="T7" fmla="*/ 235 h 1267"/>
                <a:gd name="T8" fmla="*/ 1558 w 1597"/>
                <a:gd name="T9" fmla="*/ 350 h 1267"/>
                <a:gd name="T10" fmla="*/ 1458 w 1597"/>
                <a:gd name="T11" fmla="*/ 926 h 1267"/>
                <a:gd name="T12" fmla="*/ 1426 w 1597"/>
                <a:gd name="T13" fmla="*/ 912 h 1267"/>
                <a:gd name="T14" fmla="*/ 1331 w 1597"/>
                <a:gd name="T15" fmla="*/ 946 h 1267"/>
                <a:gd name="T16" fmla="*/ 1309 w 1597"/>
                <a:gd name="T17" fmla="*/ 1247 h 1267"/>
                <a:gd name="T18" fmla="*/ 1255 w 1597"/>
                <a:gd name="T19" fmla="*/ 1267 h 1267"/>
                <a:gd name="T20" fmla="*/ 1207 w 1597"/>
                <a:gd name="T21" fmla="*/ 1246 h 1267"/>
                <a:gd name="T22" fmla="*/ 1213 w 1597"/>
                <a:gd name="T23" fmla="*/ 687 h 1267"/>
                <a:gd name="T24" fmla="*/ 1171 w 1597"/>
                <a:gd name="T25" fmla="*/ 472 h 1267"/>
                <a:gd name="T26" fmla="*/ 454 w 1597"/>
                <a:gd name="T27" fmla="*/ 612 h 1267"/>
                <a:gd name="T28" fmla="*/ 0 w 1597"/>
                <a:gd name="T29" fmla="*/ 109 h 1267"/>
                <a:gd name="T30" fmla="*/ 156 w 1597"/>
                <a:gd name="T31" fmla="*/ 198 h 1267"/>
                <a:gd name="T32" fmla="*/ 194 w 1597"/>
                <a:gd name="T33" fmla="*/ 30 h 1267"/>
                <a:gd name="T34" fmla="*/ 263 w 1597"/>
                <a:gd name="T35" fmla="*/ 145 h 1267"/>
                <a:gd name="T36" fmla="*/ 323 w 1597"/>
                <a:gd name="T37" fmla="*/ 22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7" h="1267">
                  <a:moveTo>
                    <a:pt x="323" y="22"/>
                  </a:moveTo>
                  <a:cubicBezTo>
                    <a:pt x="323" y="22"/>
                    <a:pt x="358" y="184"/>
                    <a:pt x="568" y="158"/>
                  </a:cubicBezTo>
                  <a:cubicBezTo>
                    <a:pt x="777" y="132"/>
                    <a:pt x="848" y="0"/>
                    <a:pt x="1018" y="9"/>
                  </a:cubicBezTo>
                  <a:cubicBezTo>
                    <a:pt x="1187" y="19"/>
                    <a:pt x="1307" y="130"/>
                    <a:pt x="1308" y="235"/>
                  </a:cubicBezTo>
                  <a:cubicBezTo>
                    <a:pt x="1308" y="235"/>
                    <a:pt x="1495" y="179"/>
                    <a:pt x="1558" y="350"/>
                  </a:cubicBezTo>
                  <a:cubicBezTo>
                    <a:pt x="1597" y="456"/>
                    <a:pt x="1532" y="629"/>
                    <a:pt x="1458" y="926"/>
                  </a:cubicBezTo>
                  <a:cubicBezTo>
                    <a:pt x="1458" y="926"/>
                    <a:pt x="1442" y="915"/>
                    <a:pt x="1426" y="912"/>
                  </a:cubicBezTo>
                  <a:cubicBezTo>
                    <a:pt x="1402" y="907"/>
                    <a:pt x="1371" y="908"/>
                    <a:pt x="1331" y="946"/>
                  </a:cubicBezTo>
                  <a:cubicBezTo>
                    <a:pt x="1290" y="985"/>
                    <a:pt x="1309" y="1247"/>
                    <a:pt x="1309" y="1247"/>
                  </a:cubicBezTo>
                  <a:cubicBezTo>
                    <a:pt x="1309" y="1247"/>
                    <a:pt x="1301" y="1267"/>
                    <a:pt x="1255" y="1267"/>
                  </a:cubicBezTo>
                  <a:cubicBezTo>
                    <a:pt x="1208" y="1267"/>
                    <a:pt x="1207" y="1246"/>
                    <a:pt x="1207" y="1246"/>
                  </a:cubicBezTo>
                  <a:cubicBezTo>
                    <a:pt x="1207" y="1246"/>
                    <a:pt x="1207" y="941"/>
                    <a:pt x="1213" y="687"/>
                  </a:cubicBezTo>
                  <a:cubicBezTo>
                    <a:pt x="1216" y="581"/>
                    <a:pt x="1188" y="503"/>
                    <a:pt x="1171" y="472"/>
                  </a:cubicBezTo>
                  <a:cubicBezTo>
                    <a:pt x="1171" y="472"/>
                    <a:pt x="850" y="698"/>
                    <a:pt x="454" y="612"/>
                  </a:cubicBezTo>
                  <a:cubicBezTo>
                    <a:pt x="59" y="526"/>
                    <a:pt x="22" y="283"/>
                    <a:pt x="0" y="109"/>
                  </a:cubicBezTo>
                  <a:cubicBezTo>
                    <a:pt x="0" y="109"/>
                    <a:pt x="62" y="163"/>
                    <a:pt x="156" y="198"/>
                  </a:cubicBezTo>
                  <a:cubicBezTo>
                    <a:pt x="156" y="198"/>
                    <a:pt x="124" y="85"/>
                    <a:pt x="194" y="30"/>
                  </a:cubicBezTo>
                  <a:cubicBezTo>
                    <a:pt x="194" y="30"/>
                    <a:pt x="208" y="111"/>
                    <a:pt x="263" y="145"/>
                  </a:cubicBezTo>
                  <a:cubicBezTo>
                    <a:pt x="263" y="145"/>
                    <a:pt x="235" y="79"/>
                    <a:pt x="323" y="2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8"/>
            <p:cNvSpPr/>
            <p:nvPr/>
          </p:nvSpPr>
          <p:spPr bwMode="auto">
            <a:xfrm>
              <a:off x="4252913" y="-85725"/>
              <a:ext cx="649288" cy="525463"/>
            </a:xfrm>
            <a:custGeom>
              <a:avLst/>
              <a:gdLst>
                <a:gd name="T0" fmla="*/ 69 w 173"/>
                <a:gd name="T1" fmla="*/ 14 h 140"/>
                <a:gd name="T2" fmla="*/ 8 w 173"/>
                <a:gd name="T3" fmla="*/ 140 h 140"/>
                <a:gd name="T4" fmla="*/ 8 w 173"/>
                <a:gd name="T5" fmla="*/ 140 h 140"/>
                <a:gd name="T6" fmla="*/ 22 w 173"/>
                <a:gd name="T7" fmla="*/ 113 h 140"/>
                <a:gd name="T8" fmla="*/ 117 w 173"/>
                <a:gd name="T9" fmla="*/ 79 h 140"/>
                <a:gd name="T10" fmla="*/ 149 w 173"/>
                <a:gd name="T11" fmla="*/ 93 h 140"/>
                <a:gd name="T12" fmla="*/ 173 w 173"/>
                <a:gd name="T13" fmla="*/ 0 h 140"/>
                <a:gd name="T14" fmla="*/ 69 w 173"/>
                <a:gd name="T15" fmla="*/ 1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40">
                  <a:moveTo>
                    <a:pt x="69" y="14"/>
                  </a:moveTo>
                  <a:cubicBezTo>
                    <a:pt x="28" y="72"/>
                    <a:pt x="0" y="134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12" y="128"/>
                    <a:pt x="16" y="119"/>
                    <a:pt x="22" y="113"/>
                  </a:cubicBezTo>
                  <a:cubicBezTo>
                    <a:pt x="62" y="75"/>
                    <a:pt x="93" y="74"/>
                    <a:pt x="117" y="79"/>
                  </a:cubicBezTo>
                  <a:cubicBezTo>
                    <a:pt x="133" y="82"/>
                    <a:pt x="149" y="93"/>
                    <a:pt x="149" y="93"/>
                  </a:cubicBezTo>
                  <a:cubicBezTo>
                    <a:pt x="157" y="60"/>
                    <a:pt x="165" y="29"/>
                    <a:pt x="173" y="0"/>
                  </a:cubicBezTo>
                  <a:cubicBezTo>
                    <a:pt x="138" y="1"/>
                    <a:pt x="103" y="6"/>
                    <a:pt x="69" y="14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79"/>
            <p:cNvSpPr/>
            <p:nvPr/>
          </p:nvSpPr>
          <p:spPr bwMode="auto">
            <a:xfrm>
              <a:off x="665163" y="-701675"/>
              <a:ext cx="585788" cy="566738"/>
            </a:xfrm>
            <a:custGeom>
              <a:avLst/>
              <a:gdLst>
                <a:gd name="T0" fmla="*/ 156 w 156"/>
                <a:gd name="T1" fmla="*/ 62 h 151"/>
                <a:gd name="T2" fmla="*/ 77 w 156"/>
                <a:gd name="T3" fmla="*/ 7 h 151"/>
                <a:gd name="T4" fmla="*/ 3 w 156"/>
                <a:gd name="T5" fmla="*/ 92 h 151"/>
                <a:gd name="T6" fmla="*/ 0 w 156"/>
                <a:gd name="T7" fmla="*/ 151 h 151"/>
                <a:gd name="T8" fmla="*/ 156 w 156"/>
                <a:gd name="T9" fmla="*/ 6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1">
                  <a:moveTo>
                    <a:pt x="156" y="62"/>
                  </a:moveTo>
                  <a:cubicBezTo>
                    <a:pt x="156" y="62"/>
                    <a:pt x="128" y="0"/>
                    <a:pt x="77" y="7"/>
                  </a:cubicBezTo>
                  <a:cubicBezTo>
                    <a:pt x="26" y="13"/>
                    <a:pt x="3" y="92"/>
                    <a:pt x="3" y="92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68" y="54"/>
                    <a:pt x="156" y="6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80"/>
            <p:cNvSpPr/>
            <p:nvPr/>
          </p:nvSpPr>
          <p:spPr bwMode="auto">
            <a:xfrm>
              <a:off x="860425" y="-190500"/>
              <a:ext cx="608013" cy="596900"/>
            </a:xfrm>
            <a:custGeom>
              <a:avLst/>
              <a:gdLst>
                <a:gd name="T0" fmla="*/ 160 w 162"/>
                <a:gd name="T1" fmla="*/ 83 h 159"/>
                <a:gd name="T2" fmla="*/ 77 w 162"/>
                <a:gd name="T3" fmla="*/ 156 h 159"/>
                <a:gd name="T4" fmla="*/ 3 w 162"/>
                <a:gd name="T5" fmla="*/ 75 h 159"/>
                <a:gd name="T6" fmla="*/ 86 w 162"/>
                <a:gd name="T7" fmla="*/ 2 h 159"/>
                <a:gd name="T8" fmla="*/ 160 w 162"/>
                <a:gd name="T9" fmla="*/ 8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9">
                  <a:moveTo>
                    <a:pt x="160" y="83"/>
                  </a:moveTo>
                  <a:cubicBezTo>
                    <a:pt x="157" y="126"/>
                    <a:pt x="120" y="159"/>
                    <a:pt x="77" y="156"/>
                  </a:cubicBezTo>
                  <a:cubicBezTo>
                    <a:pt x="34" y="154"/>
                    <a:pt x="0" y="118"/>
                    <a:pt x="3" y="75"/>
                  </a:cubicBezTo>
                  <a:cubicBezTo>
                    <a:pt x="5" y="33"/>
                    <a:pt x="42" y="0"/>
                    <a:pt x="86" y="2"/>
                  </a:cubicBezTo>
                  <a:cubicBezTo>
                    <a:pt x="129" y="5"/>
                    <a:pt x="162" y="41"/>
                    <a:pt x="160" y="8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81"/>
            <p:cNvSpPr/>
            <p:nvPr/>
          </p:nvSpPr>
          <p:spPr bwMode="auto">
            <a:xfrm>
              <a:off x="1042988" y="-149225"/>
              <a:ext cx="327025" cy="255588"/>
            </a:xfrm>
            <a:custGeom>
              <a:avLst/>
              <a:gdLst>
                <a:gd name="T0" fmla="*/ 80 w 87"/>
                <a:gd name="T1" fmla="*/ 49 h 68"/>
                <a:gd name="T2" fmla="*/ 32 w 87"/>
                <a:gd name="T3" fmla="*/ 60 h 68"/>
                <a:gd name="T4" fmla="*/ 6 w 87"/>
                <a:gd name="T5" fmla="*/ 19 h 68"/>
                <a:gd name="T6" fmla="*/ 54 w 87"/>
                <a:gd name="T7" fmla="*/ 8 h 68"/>
                <a:gd name="T8" fmla="*/ 80 w 87"/>
                <a:gd name="T9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8">
                  <a:moveTo>
                    <a:pt x="80" y="49"/>
                  </a:moveTo>
                  <a:cubicBezTo>
                    <a:pt x="74" y="63"/>
                    <a:pt x="53" y="68"/>
                    <a:pt x="32" y="60"/>
                  </a:cubicBezTo>
                  <a:cubicBezTo>
                    <a:pt x="12" y="51"/>
                    <a:pt x="0" y="33"/>
                    <a:pt x="6" y="19"/>
                  </a:cubicBezTo>
                  <a:cubicBezTo>
                    <a:pt x="12" y="4"/>
                    <a:pt x="34" y="0"/>
                    <a:pt x="54" y="8"/>
                  </a:cubicBezTo>
                  <a:cubicBezTo>
                    <a:pt x="75" y="16"/>
                    <a:pt x="87" y="35"/>
                    <a:pt x="80" y="4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2"/>
            <p:cNvSpPr/>
            <p:nvPr/>
          </p:nvSpPr>
          <p:spPr bwMode="auto">
            <a:xfrm>
              <a:off x="3262313" y="-701675"/>
              <a:ext cx="585788" cy="566738"/>
            </a:xfrm>
            <a:custGeom>
              <a:avLst/>
              <a:gdLst>
                <a:gd name="T0" fmla="*/ 0 w 156"/>
                <a:gd name="T1" fmla="*/ 62 h 151"/>
                <a:gd name="T2" fmla="*/ 79 w 156"/>
                <a:gd name="T3" fmla="*/ 7 h 151"/>
                <a:gd name="T4" fmla="*/ 153 w 156"/>
                <a:gd name="T5" fmla="*/ 92 h 151"/>
                <a:gd name="T6" fmla="*/ 156 w 156"/>
                <a:gd name="T7" fmla="*/ 151 h 151"/>
                <a:gd name="T8" fmla="*/ 0 w 156"/>
                <a:gd name="T9" fmla="*/ 6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1">
                  <a:moveTo>
                    <a:pt x="0" y="62"/>
                  </a:moveTo>
                  <a:cubicBezTo>
                    <a:pt x="0" y="62"/>
                    <a:pt x="28" y="0"/>
                    <a:pt x="79" y="7"/>
                  </a:cubicBezTo>
                  <a:cubicBezTo>
                    <a:pt x="129" y="13"/>
                    <a:pt x="153" y="92"/>
                    <a:pt x="153" y="92"/>
                  </a:cubicBezTo>
                  <a:cubicBezTo>
                    <a:pt x="156" y="151"/>
                    <a:pt x="156" y="151"/>
                    <a:pt x="156" y="151"/>
                  </a:cubicBezTo>
                  <a:cubicBezTo>
                    <a:pt x="156" y="151"/>
                    <a:pt x="88" y="54"/>
                    <a:pt x="0" y="6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83"/>
            <p:cNvSpPr/>
            <p:nvPr/>
          </p:nvSpPr>
          <p:spPr bwMode="auto">
            <a:xfrm>
              <a:off x="3040063" y="-190500"/>
              <a:ext cx="608013" cy="596900"/>
            </a:xfrm>
            <a:custGeom>
              <a:avLst/>
              <a:gdLst>
                <a:gd name="T0" fmla="*/ 160 w 162"/>
                <a:gd name="T1" fmla="*/ 83 h 159"/>
                <a:gd name="T2" fmla="*/ 77 w 162"/>
                <a:gd name="T3" fmla="*/ 156 h 159"/>
                <a:gd name="T4" fmla="*/ 3 w 162"/>
                <a:gd name="T5" fmla="*/ 75 h 159"/>
                <a:gd name="T6" fmla="*/ 86 w 162"/>
                <a:gd name="T7" fmla="*/ 2 h 159"/>
                <a:gd name="T8" fmla="*/ 160 w 162"/>
                <a:gd name="T9" fmla="*/ 8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9">
                  <a:moveTo>
                    <a:pt x="160" y="83"/>
                  </a:moveTo>
                  <a:cubicBezTo>
                    <a:pt x="158" y="126"/>
                    <a:pt x="121" y="159"/>
                    <a:pt x="77" y="156"/>
                  </a:cubicBezTo>
                  <a:cubicBezTo>
                    <a:pt x="34" y="154"/>
                    <a:pt x="0" y="118"/>
                    <a:pt x="3" y="75"/>
                  </a:cubicBezTo>
                  <a:cubicBezTo>
                    <a:pt x="5" y="33"/>
                    <a:pt x="42" y="0"/>
                    <a:pt x="86" y="2"/>
                  </a:cubicBezTo>
                  <a:cubicBezTo>
                    <a:pt x="129" y="5"/>
                    <a:pt x="162" y="41"/>
                    <a:pt x="160" y="8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84"/>
            <p:cNvSpPr/>
            <p:nvPr/>
          </p:nvSpPr>
          <p:spPr bwMode="auto">
            <a:xfrm>
              <a:off x="3224213" y="-149225"/>
              <a:ext cx="327025" cy="255588"/>
            </a:xfrm>
            <a:custGeom>
              <a:avLst/>
              <a:gdLst>
                <a:gd name="T0" fmla="*/ 81 w 87"/>
                <a:gd name="T1" fmla="*/ 49 h 68"/>
                <a:gd name="T2" fmla="*/ 33 w 87"/>
                <a:gd name="T3" fmla="*/ 60 h 68"/>
                <a:gd name="T4" fmla="*/ 6 w 87"/>
                <a:gd name="T5" fmla="*/ 19 h 68"/>
                <a:gd name="T6" fmla="*/ 55 w 87"/>
                <a:gd name="T7" fmla="*/ 8 h 68"/>
                <a:gd name="T8" fmla="*/ 81 w 87"/>
                <a:gd name="T9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8">
                  <a:moveTo>
                    <a:pt x="81" y="49"/>
                  </a:moveTo>
                  <a:cubicBezTo>
                    <a:pt x="75" y="63"/>
                    <a:pt x="53" y="68"/>
                    <a:pt x="33" y="60"/>
                  </a:cubicBezTo>
                  <a:cubicBezTo>
                    <a:pt x="12" y="51"/>
                    <a:pt x="0" y="33"/>
                    <a:pt x="6" y="19"/>
                  </a:cubicBezTo>
                  <a:cubicBezTo>
                    <a:pt x="13" y="4"/>
                    <a:pt x="34" y="0"/>
                    <a:pt x="55" y="8"/>
                  </a:cubicBezTo>
                  <a:cubicBezTo>
                    <a:pt x="75" y="16"/>
                    <a:pt x="87" y="35"/>
                    <a:pt x="81" y="4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85"/>
            <p:cNvSpPr/>
            <p:nvPr/>
          </p:nvSpPr>
          <p:spPr bwMode="auto">
            <a:xfrm>
              <a:off x="4343400" y="665162"/>
              <a:ext cx="757238" cy="660400"/>
            </a:xfrm>
            <a:custGeom>
              <a:avLst/>
              <a:gdLst>
                <a:gd name="T0" fmla="*/ 23 w 202"/>
                <a:gd name="T1" fmla="*/ 176 h 176"/>
                <a:gd name="T2" fmla="*/ 0 w 202"/>
                <a:gd name="T3" fmla="*/ 162 h 176"/>
                <a:gd name="T4" fmla="*/ 165 w 202"/>
                <a:gd name="T5" fmla="*/ 0 h 176"/>
                <a:gd name="T6" fmla="*/ 23 w 202"/>
                <a:gd name="T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76">
                  <a:moveTo>
                    <a:pt x="23" y="176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163" y="110"/>
                    <a:pt x="165" y="0"/>
                  </a:cubicBezTo>
                  <a:cubicBezTo>
                    <a:pt x="165" y="0"/>
                    <a:pt x="202" y="121"/>
                    <a:pt x="23" y="17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86"/>
            <p:cNvSpPr/>
            <p:nvPr/>
          </p:nvSpPr>
          <p:spPr bwMode="auto">
            <a:xfrm>
              <a:off x="-368300" y="271462"/>
              <a:ext cx="579438" cy="682625"/>
            </a:xfrm>
            <a:custGeom>
              <a:avLst/>
              <a:gdLst>
                <a:gd name="T0" fmla="*/ 127 w 154"/>
                <a:gd name="T1" fmla="*/ 179 h 182"/>
                <a:gd name="T2" fmla="*/ 59 w 154"/>
                <a:gd name="T3" fmla="*/ 33 h 182"/>
                <a:gd name="T4" fmla="*/ 46 w 154"/>
                <a:gd name="T5" fmla="*/ 147 h 182"/>
                <a:gd name="T6" fmla="*/ 127 w 154"/>
                <a:gd name="T7" fmla="*/ 17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182">
                  <a:moveTo>
                    <a:pt x="127" y="179"/>
                  </a:moveTo>
                  <a:cubicBezTo>
                    <a:pt x="127" y="179"/>
                    <a:pt x="154" y="0"/>
                    <a:pt x="59" y="33"/>
                  </a:cubicBezTo>
                  <a:cubicBezTo>
                    <a:pt x="0" y="53"/>
                    <a:pt x="10" y="112"/>
                    <a:pt x="46" y="147"/>
                  </a:cubicBezTo>
                  <a:cubicBezTo>
                    <a:pt x="68" y="169"/>
                    <a:pt x="103" y="182"/>
                    <a:pt x="127" y="1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87"/>
            <p:cNvSpPr/>
            <p:nvPr/>
          </p:nvSpPr>
          <p:spPr bwMode="auto">
            <a:xfrm>
              <a:off x="-360363" y="431800"/>
              <a:ext cx="484188" cy="522288"/>
            </a:xfrm>
            <a:custGeom>
              <a:avLst/>
              <a:gdLst>
                <a:gd name="T0" fmla="*/ 125 w 129"/>
                <a:gd name="T1" fmla="*/ 134 h 139"/>
                <a:gd name="T2" fmla="*/ 129 w 129"/>
                <a:gd name="T3" fmla="*/ 88 h 139"/>
                <a:gd name="T4" fmla="*/ 20 w 129"/>
                <a:gd name="T5" fmla="*/ 69 h 139"/>
                <a:gd name="T6" fmla="*/ 125 w 129"/>
                <a:gd name="T7" fmla="*/ 13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39">
                  <a:moveTo>
                    <a:pt x="125" y="134"/>
                  </a:move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0" y="0"/>
                    <a:pt x="20" y="69"/>
                  </a:cubicBezTo>
                  <a:cubicBezTo>
                    <a:pt x="41" y="139"/>
                    <a:pt x="125" y="134"/>
                    <a:pt x="125" y="13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88"/>
            <p:cNvSpPr/>
            <p:nvPr/>
          </p:nvSpPr>
          <p:spPr bwMode="auto">
            <a:xfrm>
              <a:off x="676275" y="371475"/>
              <a:ext cx="173038" cy="68263"/>
            </a:xfrm>
            <a:custGeom>
              <a:avLst/>
              <a:gdLst>
                <a:gd name="T0" fmla="*/ 45 w 46"/>
                <a:gd name="T1" fmla="*/ 10 h 18"/>
                <a:gd name="T2" fmla="*/ 36 w 46"/>
                <a:gd name="T3" fmla="*/ 18 h 18"/>
                <a:gd name="T4" fmla="*/ 8 w 46"/>
                <a:gd name="T5" fmla="*/ 17 h 18"/>
                <a:gd name="T6" fmla="*/ 0 w 46"/>
                <a:gd name="T7" fmla="*/ 8 h 18"/>
                <a:gd name="T8" fmla="*/ 0 w 46"/>
                <a:gd name="T9" fmla="*/ 8 h 18"/>
                <a:gd name="T10" fmla="*/ 9 w 46"/>
                <a:gd name="T11" fmla="*/ 0 h 18"/>
                <a:gd name="T12" fmla="*/ 37 w 46"/>
                <a:gd name="T13" fmla="*/ 1 h 18"/>
                <a:gd name="T14" fmla="*/ 45 w 46"/>
                <a:gd name="T1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8">
                  <a:moveTo>
                    <a:pt x="45" y="10"/>
                  </a:moveTo>
                  <a:cubicBezTo>
                    <a:pt x="45" y="15"/>
                    <a:pt x="41" y="18"/>
                    <a:pt x="3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2" y="2"/>
                    <a:pt x="46" y="6"/>
                    <a:pt x="45" y="1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489"/>
            <p:cNvSpPr/>
            <p:nvPr/>
          </p:nvSpPr>
          <p:spPr bwMode="auto">
            <a:xfrm>
              <a:off x="3663950" y="409575"/>
              <a:ext cx="146050" cy="60325"/>
            </a:xfrm>
            <a:custGeom>
              <a:avLst/>
              <a:gdLst>
                <a:gd name="T0" fmla="*/ 38 w 39"/>
                <a:gd name="T1" fmla="*/ 9 h 16"/>
                <a:gd name="T2" fmla="*/ 32 w 39"/>
                <a:gd name="T3" fmla="*/ 16 h 16"/>
                <a:gd name="T4" fmla="*/ 5 w 39"/>
                <a:gd name="T5" fmla="*/ 14 h 16"/>
                <a:gd name="T6" fmla="*/ 0 w 39"/>
                <a:gd name="T7" fmla="*/ 7 h 16"/>
                <a:gd name="T8" fmla="*/ 0 w 39"/>
                <a:gd name="T9" fmla="*/ 7 h 16"/>
                <a:gd name="T10" fmla="*/ 6 w 39"/>
                <a:gd name="T11" fmla="*/ 1 h 16"/>
                <a:gd name="T12" fmla="*/ 33 w 39"/>
                <a:gd name="T13" fmla="*/ 2 h 16"/>
                <a:gd name="T14" fmla="*/ 38 w 39"/>
                <a:gd name="T1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">
                  <a:moveTo>
                    <a:pt x="38" y="9"/>
                  </a:moveTo>
                  <a:cubicBezTo>
                    <a:pt x="38" y="13"/>
                    <a:pt x="35" y="16"/>
                    <a:pt x="32" y="1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5"/>
                    <a:pt x="38" y="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90"/>
            <p:cNvSpPr/>
            <p:nvPr/>
          </p:nvSpPr>
          <p:spPr bwMode="auto">
            <a:xfrm>
              <a:off x="2195513" y="2698750"/>
              <a:ext cx="417513" cy="142875"/>
            </a:xfrm>
            <a:custGeom>
              <a:avLst/>
              <a:gdLst>
                <a:gd name="T0" fmla="*/ 111 w 111"/>
                <a:gd name="T1" fmla="*/ 22 h 38"/>
                <a:gd name="T2" fmla="*/ 55 w 111"/>
                <a:gd name="T3" fmla="*/ 36 h 38"/>
                <a:gd name="T4" fmla="*/ 0 w 111"/>
                <a:gd name="T5" fmla="*/ 16 h 38"/>
                <a:gd name="T6" fmla="*/ 57 w 111"/>
                <a:gd name="T7" fmla="*/ 2 h 38"/>
                <a:gd name="T8" fmla="*/ 111 w 111"/>
                <a:gd name="T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8">
                  <a:moveTo>
                    <a:pt x="111" y="22"/>
                  </a:moveTo>
                  <a:cubicBezTo>
                    <a:pt x="110" y="32"/>
                    <a:pt x="85" y="38"/>
                    <a:pt x="55" y="36"/>
                  </a:cubicBezTo>
                  <a:cubicBezTo>
                    <a:pt x="24" y="35"/>
                    <a:pt x="0" y="26"/>
                    <a:pt x="0" y="16"/>
                  </a:cubicBezTo>
                  <a:cubicBezTo>
                    <a:pt x="1" y="7"/>
                    <a:pt x="26" y="0"/>
                    <a:pt x="57" y="2"/>
                  </a:cubicBezTo>
                  <a:cubicBezTo>
                    <a:pt x="87" y="4"/>
                    <a:pt x="111" y="13"/>
                    <a:pt x="111" y="22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91"/>
            <p:cNvSpPr/>
            <p:nvPr/>
          </p:nvSpPr>
          <p:spPr bwMode="auto">
            <a:xfrm>
              <a:off x="4062413" y="-2105025"/>
              <a:ext cx="960438" cy="1366838"/>
            </a:xfrm>
            <a:custGeom>
              <a:avLst/>
              <a:gdLst>
                <a:gd name="T0" fmla="*/ 0 w 256"/>
                <a:gd name="T1" fmla="*/ 182 h 364"/>
                <a:gd name="T2" fmla="*/ 42 w 256"/>
                <a:gd name="T3" fmla="*/ 364 h 364"/>
                <a:gd name="T4" fmla="*/ 250 w 256"/>
                <a:gd name="T5" fmla="*/ 132 h 364"/>
                <a:gd name="T6" fmla="*/ 229 w 256"/>
                <a:gd name="T7" fmla="*/ 45 h 364"/>
                <a:gd name="T8" fmla="*/ 169 w 256"/>
                <a:gd name="T9" fmla="*/ 3 h 364"/>
                <a:gd name="T10" fmla="*/ 85 w 256"/>
                <a:gd name="T11" fmla="*/ 51 h 364"/>
                <a:gd name="T12" fmla="*/ 66 w 256"/>
                <a:gd name="T13" fmla="*/ 102 h 364"/>
                <a:gd name="T14" fmla="*/ 40 w 256"/>
                <a:gd name="T15" fmla="*/ 148 h 364"/>
                <a:gd name="T16" fmla="*/ 0 w 256"/>
                <a:gd name="T17" fmla="*/ 1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364">
                  <a:moveTo>
                    <a:pt x="0" y="182"/>
                  </a:moveTo>
                  <a:cubicBezTo>
                    <a:pt x="50" y="224"/>
                    <a:pt x="43" y="304"/>
                    <a:pt x="42" y="364"/>
                  </a:cubicBezTo>
                  <a:cubicBezTo>
                    <a:pt x="96" y="328"/>
                    <a:pt x="238" y="190"/>
                    <a:pt x="250" y="132"/>
                  </a:cubicBezTo>
                  <a:cubicBezTo>
                    <a:pt x="256" y="102"/>
                    <a:pt x="238" y="73"/>
                    <a:pt x="229" y="45"/>
                  </a:cubicBezTo>
                  <a:cubicBezTo>
                    <a:pt x="222" y="20"/>
                    <a:pt x="192" y="5"/>
                    <a:pt x="169" y="3"/>
                  </a:cubicBezTo>
                  <a:cubicBezTo>
                    <a:pt x="129" y="0"/>
                    <a:pt x="99" y="14"/>
                    <a:pt x="85" y="51"/>
                  </a:cubicBezTo>
                  <a:cubicBezTo>
                    <a:pt x="79" y="68"/>
                    <a:pt x="73" y="85"/>
                    <a:pt x="66" y="102"/>
                  </a:cubicBezTo>
                  <a:cubicBezTo>
                    <a:pt x="59" y="118"/>
                    <a:pt x="51" y="134"/>
                    <a:pt x="40" y="148"/>
                  </a:cubicBezTo>
                  <a:cubicBezTo>
                    <a:pt x="29" y="162"/>
                    <a:pt x="12" y="169"/>
                    <a:pt x="0" y="182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92"/>
            <p:cNvSpPr/>
            <p:nvPr/>
          </p:nvSpPr>
          <p:spPr bwMode="auto">
            <a:xfrm>
              <a:off x="3576638" y="-2228850"/>
              <a:ext cx="673100" cy="750888"/>
            </a:xfrm>
            <a:custGeom>
              <a:avLst/>
              <a:gdLst>
                <a:gd name="T0" fmla="*/ 173 w 179"/>
                <a:gd name="T1" fmla="*/ 3 h 200"/>
                <a:gd name="T2" fmla="*/ 165 w 179"/>
                <a:gd name="T3" fmla="*/ 1 h 200"/>
                <a:gd name="T4" fmla="*/ 107 w 179"/>
                <a:gd name="T5" fmla="*/ 59 h 200"/>
                <a:gd name="T6" fmla="*/ 50 w 179"/>
                <a:gd name="T7" fmla="*/ 141 h 200"/>
                <a:gd name="T8" fmla="*/ 0 w 179"/>
                <a:gd name="T9" fmla="*/ 200 h 200"/>
                <a:gd name="T10" fmla="*/ 124 w 179"/>
                <a:gd name="T11" fmla="*/ 110 h 200"/>
                <a:gd name="T12" fmla="*/ 161 w 179"/>
                <a:gd name="T13" fmla="*/ 45 h 200"/>
                <a:gd name="T14" fmla="*/ 173 w 179"/>
                <a:gd name="T15" fmla="*/ 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00">
                  <a:moveTo>
                    <a:pt x="173" y="3"/>
                  </a:moveTo>
                  <a:cubicBezTo>
                    <a:pt x="171" y="1"/>
                    <a:pt x="169" y="0"/>
                    <a:pt x="165" y="1"/>
                  </a:cubicBezTo>
                  <a:cubicBezTo>
                    <a:pt x="144" y="3"/>
                    <a:pt x="118" y="45"/>
                    <a:pt x="107" y="59"/>
                  </a:cubicBezTo>
                  <a:cubicBezTo>
                    <a:pt x="88" y="86"/>
                    <a:pt x="70" y="114"/>
                    <a:pt x="50" y="141"/>
                  </a:cubicBezTo>
                  <a:cubicBezTo>
                    <a:pt x="41" y="153"/>
                    <a:pt x="17" y="196"/>
                    <a:pt x="0" y="200"/>
                  </a:cubicBezTo>
                  <a:cubicBezTo>
                    <a:pt x="51" y="190"/>
                    <a:pt x="93" y="149"/>
                    <a:pt x="124" y="110"/>
                  </a:cubicBezTo>
                  <a:cubicBezTo>
                    <a:pt x="139" y="91"/>
                    <a:pt x="150" y="67"/>
                    <a:pt x="161" y="45"/>
                  </a:cubicBezTo>
                  <a:cubicBezTo>
                    <a:pt x="164" y="37"/>
                    <a:pt x="179" y="11"/>
                    <a:pt x="173" y="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93"/>
            <p:cNvSpPr/>
            <p:nvPr/>
          </p:nvSpPr>
          <p:spPr bwMode="auto">
            <a:xfrm>
              <a:off x="2428875" y="-3024188"/>
              <a:ext cx="1370013" cy="327025"/>
            </a:xfrm>
            <a:custGeom>
              <a:avLst/>
              <a:gdLst>
                <a:gd name="T0" fmla="*/ 0 w 365"/>
                <a:gd name="T1" fmla="*/ 83 h 87"/>
                <a:gd name="T2" fmla="*/ 185 w 365"/>
                <a:gd name="T3" fmla="*/ 1 h 87"/>
                <a:gd name="T4" fmla="*/ 303 w 365"/>
                <a:gd name="T5" fmla="*/ 28 h 87"/>
                <a:gd name="T6" fmla="*/ 365 w 365"/>
                <a:gd name="T7" fmla="*/ 81 h 87"/>
                <a:gd name="T8" fmla="*/ 65 w 365"/>
                <a:gd name="T9" fmla="*/ 69 h 87"/>
                <a:gd name="T10" fmla="*/ 0 w 365"/>
                <a:gd name="T1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87">
                  <a:moveTo>
                    <a:pt x="0" y="83"/>
                  </a:moveTo>
                  <a:cubicBezTo>
                    <a:pt x="60" y="54"/>
                    <a:pt x="116" y="3"/>
                    <a:pt x="185" y="1"/>
                  </a:cubicBezTo>
                  <a:cubicBezTo>
                    <a:pt x="229" y="0"/>
                    <a:pt x="266" y="6"/>
                    <a:pt x="303" y="28"/>
                  </a:cubicBezTo>
                  <a:cubicBezTo>
                    <a:pt x="323" y="40"/>
                    <a:pt x="357" y="60"/>
                    <a:pt x="365" y="81"/>
                  </a:cubicBezTo>
                  <a:cubicBezTo>
                    <a:pt x="265" y="86"/>
                    <a:pt x="165" y="49"/>
                    <a:pt x="65" y="69"/>
                  </a:cubicBezTo>
                  <a:cubicBezTo>
                    <a:pt x="45" y="73"/>
                    <a:pt x="20" y="87"/>
                    <a:pt x="0" y="83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94"/>
            <p:cNvSpPr/>
            <p:nvPr/>
          </p:nvSpPr>
          <p:spPr bwMode="auto">
            <a:xfrm>
              <a:off x="-66675" y="-2735263"/>
              <a:ext cx="603250" cy="712788"/>
            </a:xfrm>
            <a:custGeom>
              <a:avLst/>
              <a:gdLst>
                <a:gd name="T0" fmla="*/ 5 w 161"/>
                <a:gd name="T1" fmla="*/ 0 h 190"/>
                <a:gd name="T2" fmla="*/ 30 w 161"/>
                <a:gd name="T3" fmla="*/ 91 h 190"/>
                <a:gd name="T4" fmla="*/ 88 w 161"/>
                <a:gd name="T5" fmla="*/ 152 h 190"/>
                <a:gd name="T6" fmla="*/ 161 w 161"/>
                <a:gd name="T7" fmla="*/ 190 h 190"/>
                <a:gd name="T8" fmla="*/ 37 w 161"/>
                <a:gd name="T9" fmla="*/ 64 h 190"/>
                <a:gd name="T10" fmla="*/ 5 w 161"/>
                <a:gd name="T1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90">
                  <a:moveTo>
                    <a:pt x="5" y="0"/>
                  </a:moveTo>
                  <a:cubicBezTo>
                    <a:pt x="0" y="29"/>
                    <a:pt x="15" y="66"/>
                    <a:pt x="30" y="91"/>
                  </a:cubicBezTo>
                  <a:cubicBezTo>
                    <a:pt x="45" y="116"/>
                    <a:pt x="63" y="137"/>
                    <a:pt x="88" y="152"/>
                  </a:cubicBezTo>
                  <a:cubicBezTo>
                    <a:pt x="110" y="166"/>
                    <a:pt x="134" y="187"/>
                    <a:pt x="161" y="190"/>
                  </a:cubicBezTo>
                  <a:cubicBezTo>
                    <a:pt x="102" y="162"/>
                    <a:pt x="65" y="122"/>
                    <a:pt x="37" y="64"/>
                  </a:cubicBezTo>
                  <a:cubicBezTo>
                    <a:pt x="27" y="44"/>
                    <a:pt x="21" y="16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95"/>
            <p:cNvSpPr/>
            <p:nvPr/>
          </p:nvSpPr>
          <p:spPr bwMode="auto">
            <a:xfrm>
              <a:off x="401638" y="-2779713"/>
              <a:ext cx="525463" cy="542925"/>
            </a:xfrm>
            <a:custGeom>
              <a:avLst/>
              <a:gdLst>
                <a:gd name="T0" fmla="*/ 117 w 140"/>
                <a:gd name="T1" fmla="*/ 131 h 145"/>
                <a:gd name="T2" fmla="*/ 46 w 140"/>
                <a:gd name="T3" fmla="*/ 64 h 145"/>
                <a:gd name="T4" fmla="*/ 0 w 140"/>
                <a:gd name="T5" fmla="*/ 0 h 145"/>
                <a:gd name="T6" fmla="*/ 32 w 140"/>
                <a:gd name="T7" fmla="*/ 88 h 145"/>
                <a:gd name="T8" fmla="*/ 140 w 140"/>
                <a:gd name="T9" fmla="*/ 145 h 145"/>
                <a:gd name="T10" fmla="*/ 138 w 140"/>
                <a:gd name="T11" fmla="*/ 142 h 145"/>
                <a:gd name="T12" fmla="*/ 117 w 140"/>
                <a:gd name="T13" fmla="*/ 13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45">
                  <a:moveTo>
                    <a:pt x="117" y="131"/>
                  </a:moveTo>
                  <a:cubicBezTo>
                    <a:pt x="91" y="113"/>
                    <a:pt x="61" y="88"/>
                    <a:pt x="46" y="64"/>
                  </a:cubicBezTo>
                  <a:cubicBezTo>
                    <a:pt x="30" y="40"/>
                    <a:pt x="19" y="20"/>
                    <a:pt x="0" y="0"/>
                  </a:cubicBezTo>
                  <a:cubicBezTo>
                    <a:pt x="3" y="27"/>
                    <a:pt x="17" y="68"/>
                    <a:pt x="32" y="88"/>
                  </a:cubicBezTo>
                  <a:cubicBezTo>
                    <a:pt x="53" y="117"/>
                    <a:pt x="103" y="138"/>
                    <a:pt x="140" y="145"/>
                  </a:cubicBezTo>
                  <a:cubicBezTo>
                    <a:pt x="139" y="144"/>
                    <a:pt x="138" y="143"/>
                    <a:pt x="138" y="142"/>
                  </a:cubicBezTo>
                  <a:cubicBezTo>
                    <a:pt x="130" y="140"/>
                    <a:pt x="123" y="135"/>
                    <a:pt x="117" y="13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96"/>
            <p:cNvSpPr/>
            <p:nvPr/>
          </p:nvSpPr>
          <p:spPr bwMode="auto">
            <a:xfrm>
              <a:off x="1482725" y="211137"/>
              <a:ext cx="1457325" cy="1601788"/>
            </a:xfrm>
            <a:custGeom>
              <a:avLst/>
              <a:gdLst>
                <a:gd name="T0" fmla="*/ 103 w 388"/>
                <a:gd name="T1" fmla="*/ 46 h 427"/>
                <a:gd name="T2" fmla="*/ 98 w 388"/>
                <a:gd name="T3" fmla="*/ 343 h 427"/>
                <a:gd name="T4" fmla="*/ 348 w 388"/>
                <a:gd name="T5" fmla="*/ 323 h 427"/>
                <a:gd name="T6" fmla="*/ 284 w 388"/>
                <a:gd name="T7" fmla="*/ 42 h 427"/>
                <a:gd name="T8" fmla="*/ 200 w 388"/>
                <a:gd name="T9" fmla="*/ 2 h 427"/>
                <a:gd name="T10" fmla="*/ 103 w 388"/>
                <a:gd name="T11" fmla="*/ 4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8" h="427">
                  <a:moveTo>
                    <a:pt x="103" y="46"/>
                  </a:moveTo>
                  <a:cubicBezTo>
                    <a:pt x="103" y="46"/>
                    <a:pt x="0" y="259"/>
                    <a:pt x="98" y="343"/>
                  </a:cubicBezTo>
                  <a:cubicBezTo>
                    <a:pt x="195" y="427"/>
                    <a:pt x="325" y="382"/>
                    <a:pt x="348" y="323"/>
                  </a:cubicBezTo>
                  <a:cubicBezTo>
                    <a:pt x="388" y="220"/>
                    <a:pt x="298" y="185"/>
                    <a:pt x="284" y="42"/>
                  </a:cubicBezTo>
                  <a:cubicBezTo>
                    <a:pt x="284" y="42"/>
                    <a:pt x="257" y="4"/>
                    <a:pt x="200" y="2"/>
                  </a:cubicBezTo>
                  <a:cubicBezTo>
                    <a:pt x="143" y="0"/>
                    <a:pt x="103" y="46"/>
                    <a:pt x="103" y="4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97"/>
            <p:cNvSpPr/>
            <p:nvPr/>
          </p:nvSpPr>
          <p:spPr bwMode="auto">
            <a:xfrm>
              <a:off x="1562100" y="192087"/>
              <a:ext cx="1298575" cy="1411288"/>
            </a:xfrm>
            <a:custGeom>
              <a:avLst/>
              <a:gdLst>
                <a:gd name="T0" fmla="*/ 91 w 346"/>
                <a:gd name="T1" fmla="*/ 42 h 376"/>
                <a:gd name="T2" fmla="*/ 87 w 346"/>
                <a:gd name="T3" fmla="*/ 299 h 376"/>
                <a:gd name="T4" fmla="*/ 310 w 346"/>
                <a:gd name="T5" fmla="*/ 281 h 376"/>
                <a:gd name="T6" fmla="*/ 254 w 346"/>
                <a:gd name="T7" fmla="*/ 32 h 376"/>
                <a:gd name="T8" fmla="*/ 178 w 346"/>
                <a:gd name="T9" fmla="*/ 2 h 376"/>
                <a:gd name="T10" fmla="*/ 91 w 346"/>
                <a:gd name="T11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376">
                  <a:moveTo>
                    <a:pt x="91" y="42"/>
                  </a:moveTo>
                  <a:cubicBezTo>
                    <a:pt x="91" y="42"/>
                    <a:pt x="0" y="222"/>
                    <a:pt x="87" y="299"/>
                  </a:cubicBezTo>
                  <a:cubicBezTo>
                    <a:pt x="173" y="376"/>
                    <a:pt x="289" y="335"/>
                    <a:pt x="310" y="281"/>
                  </a:cubicBezTo>
                  <a:cubicBezTo>
                    <a:pt x="346" y="186"/>
                    <a:pt x="266" y="163"/>
                    <a:pt x="254" y="32"/>
                  </a:cubicBezTo>
                  <a:cubicBezTo>
                    <a:pt x="254" y="32"/>
                    <a:pt x="228" y="4"/>
                    <a:pt x="178" y="2"/>
                  </a:cubicBezTo>
                  <a:cubicBezTo>
                    <a:pt x="127" y="0"/>
                    <a:pt x="91" y="42"/>
                    <a:pt x="91" y="4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498"/>
            <p:cNvSpPr>
              <a:spLocks noChangeArrowheads="1"/>
            </p:cNvSpPr>
            <p:nvPr/>
          </p:nvSpPr>
          <p:spPr bwMode="auto">
            <a:xfrm>
              <a:off x="2195513" y="1250950"/>
              <a:ext cx="211138" cy="85725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99"/>
            <p:cNvSpPr/>
            <p:nvPr/>
          </p:nvSpPr>
          <p:spPr bwMode="auto">
            <a:xfrm>
              <a:off x="1268413" y="1738312"/>
              <a:ext cx="1900238" cy="852488"/>
            </a:xfrm>
            <a:custGeom>
              <a:avLst/>
              <a:gdLst>
                <a:gd name="T0" fmla="*/ 0 w 506"/>
                <a:gd name="T1" fmla="*/ 44 h 227"/>
                <a:gd name="T2" fmla="*/ 264 w 506"/>
                <a:gd name="T3" fmla="*/ 37 h 227"/>
                <a:gd name="T4" fmla="*/ 506 w 506"/>
                <a:gd name="T5" fmla="*/ 0 h 227"/>
                <a:gd name="T6" fmla="*/ 424 w 506"/>
                <a:gd name="T7" fmla="*/ 166 h 227"/>
                <a:gd name="T8" fmla="*/ 131 w 506"/>
                <a:gd name="T9" fmla="*/ 196 h 227"/>
                <a:gd name="T10" fmla="*/ 0 w 506"/>
                <a:gd name="T11" fmla="*/ 4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227">
                  <a:moveTo>
                    <a:pt x="0" y="44"/>
                  </a:moveTo>
                  <a:cubicBezTo>
                    <a:pt x="0" y="44"/>
                    <a:pt x="176" y="47"/>
                    <a:pt x="264" y="37"/>
                  </a:cubicBezTo>
                  <a:cubicBezTo>
                    <a:pt x="351" y="27"/>
                    <a:pt x="506" y="0"/>
                    <a:pt x="506" y="0"/>
                  </a:cubicBezTo>
                  <a:cubicBezTo>
                    <a:pt x="506" y="0"/>
                    <a:pt x="485" y="114"/>
                    <a:pt x="424" y="166"/>
                  </a:cubicBezTo>
                  <a:cubicBezTo>
                    <a:pt x="363" y="217"/>
                    <a:pt x="201" y="227"/>
                    <a:pt x="131" y="196"/>
                  </a:cubicBezTo>
                  <a:cubicBezTo>
                    <a:pt x="61" y="164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00"/>
            <p:cNvSpPr/>
            <p:nvPr/>
          </p:nvSpPr>
          <p:spPr bwMode="auto">
            <a:xfrm>
              <a:off x="1557338" y="2060575"/>
              <a:ext cx="1287463" cy="525463"/>
            </a:xfrm>
            <a:custGeom>
              <a:avLst/>
              <a:gdLst>
                <a:gd name="T0" fmla="*/ 184 w 343"/>
                <a:gd name="T1" fmla="*/ 4 h 140"/>
                <a:gd name="T2" fmla="*/ 0 w 343"/>
                <a:gd name="T3" fmla="*/ 69 h 140"/>
                <a:gd name="T4" fmla="*/ 54 w 343"/>
                <a:gd name="T5" fmla="*/ 110 h 140"/>
                <a:gd name="T6" fmla="*/ 343 w 343"/>
                <a:gd name="T7" fmla="*/ 82 h 140"/>
                <a:gd name="T8" fmla="*/ 184 w 343"/>
                <a:gd name="T9" fmla="*/ 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" h="140">
                  <a:moveTo>
                    <a:pt x="184" y="4"/>
                  </a:moveTo>
                  <a:cubicBezTo>
                    <a:pt x="117" y="7"/>
                    <a:pt x="45" y="16"/>
                    <a:pt x="0" y="69"/>
                  </a:cubicBezTo>
                  <a:cubicBezTo>
                    <a:pt x="17" y="86"/>
                    <a:pt x="35" y="101"/>
                    <a:pt x="54" y="110"/>
                  </a:cubicBezTo>
                  <a:cubicBezTo>
                    <a:pt x="123" y="140"/>
                    <a:pt x="279" y="131"/>
                    <a:pt x="343" y="82"/>
                  </a:cubicBezTo>
                  <a:cubicBezTo>
                    <a:pt x="303" y="32"/>
                    <a:pt x="258" y="0"/>
                    <a:pt x="184" y="4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01"/>
            <p:cNvSpPr/>
            <p:nvPr/>
          </p:nvSpPr>
          <p:spPr bwMode="auto">
            <a:xfrm>
              <a:off x="4286250" y="371475"/>
              <a:ext cx="582613" cy="679450"/>
            </a:xfrm>
            <a:custGeom>
              <a:avLst/>
              <a:gdLst>
                <a:gd name="T0" fmla="*/ 27 w 155"/>
                <a:gd name="T1" fmla="*/ 179 h 181"/>
                <a:gd name="T2" fmla="*/ 96 w 155"/>
                <a:gd name="T3" fmla="*/ 32 h 181"/>
                <a:gd name="T4" fmla="*/ 109 w 155"/>
                <a:gd name="T5" fmla="*/ 147 h 181"/>
                <a:gd name="T6" fmla="*/ 27 w 155"/>
                <a:gd name="T7" fmla="*/ 17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81">
                  <a:moveTo>
                    <a:pt x="27" y="179"/>
                  </a:moveTo>
                  <a:cubicBezTo>
                    <a:pt x="27" y="179"/>
                    <a:pt x="0" y="0"/>
                    <a:pt x="96" y="32"/>
                  </a:cubicBezTo>
                  <a:cubicBezTo>
                    <a:pt x="155" y="53"/>
                    <a:pt x="145" y="112"/>
                    <a:pt x="109" y="147"/>
                  </a:cubicBezTo>
                  <a:cubicBezTo>
                    <a:pt x="86" y="169"/>
                    <a:pt x="52" y="181"/>
                    <a:pt x="27" y="1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02"/>
            <p:cNvSpPr/>
            <p:nvPr/>
          </p:nvSpPr>
          <p:spPr bwMode="auto">
            <a:xfrm>
              <a:off x="4376738" y="530225"/>
              <a:ext cx="484188" cy="525463"/>
            </a:xfrm>
            <a:custGeom>
              <a:avLst/>
              <a:gdLst>
                <a:gd name="T0" fmla="*/ 3 w 129"/>
                <a:gd name="T1" fmla="*/ 135 h 140"/>
                <a:gd name="T2" fmla="*/ 0 w 129"/>
                <a:gd name="T3" fmla="*/ 88 h 140"/>
                <a:gd name="T4" fmla="*/ 108 w 129"/>
                <a:gd name="T5" fmla="*/ 70 h 140"/>
                <a:gd name="T6" fmla="*/ 3 w 129"/>
                <a:gd name="T7" fmla="*/ 13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40">
                  <a:moveTo>
                    <a:pt x="3" y="135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129" y="0"/>
                    <a:pt x="108" y="70"/>
                  </a:cubicBezTo>
                  <a:cubicBezTo>
                    <a:pt x="88" y="140"/>
                    <a:pt x="3" y="135"/>
                    <a:pt x="3" y="135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03"/>
            <p:cNvSpPr/>
            <p:nvPr/>
          </p:nvSpPr>
          <p:spPr bwMode="auto">
            <a:xfrm>
              <a:off x="2965450" y="2841625"/>
              <a:ext cx="2035175" cy="3197225"/>
            </a:xfrm>
            <a:custGeom>
              <a:avLst/>
              <a:gdLst>
                <a:gd name="T0" fmla="*/ 462 w 542"/>
                <a:gd name="T1" fmla="*/ 377 h 852"/>
                <a:gd name="T2" fmla="*/ 376 w 542"/>
                <a:gd name="T3" fmla="*/ 129 h 852"/>
                <a:gd name="T4" fmla="*/ 376 w 542"/>
                <a:gd name="T5" fmla="*/ 7 h 852"/>
                <a:gd name="T6" fmla="*/ 248 w 542"/>
                <a:gd name="T7" fmla="*/ 256 h 852"/>
                <a:gd name="T8" fmla="*/ 27 w 542"/>
                <a:gd name="T9" fmla="*/ 368 h 852"/>
                <a:gd name="T10" fmla="*/ 54 w 542"/>
                <a:gd name="T11" fmla="*/ 470 h 852"/>
                <a:gd name="T12" fmla="*/ 16 w 542"/>
                <a:gd name="T13" fmla="*/ 577 h 852"/>
                <a:gd name="T14" fmla="*/ 88 w 542"/>
                <a:gd name="T15" fmla="*/ 654 h 852"/>
                <a:gd name="T16" fmla="*/ 51 w 542"/>
                <a:gd name="T17" fmla="*/ 717 h 852"/>
                <a:gd name="T18" fmla="*/ 88 w 542"/>
                <a:gd name="T19" fmla="*/ 830 h 852"/>
                <a:gd name="T20" fmla="*/ 415 w 542"/>
                <a:gd name="T21" fmla="*/ 778 h 852"/>
                <a:gd name="T22" fmla="*/ 425 w 542"/>
                <a:gd name="T23" fmla="*/ 778 h 852"/>
                <a:gd name="T24" fmla="*/ 451 w 542"/>
                <a:gd name="T25" fmla="*/ 736 h 852"/>
                <a:gd name="T26" fmla="*/ 462 w 542"/>
                <a:gd name="T27" fmla="*/ 3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2" h="852">
                  <a:moveTo>
                    <a:pt x="462" y="377"/>
                  </a:moveTo>
                  <a:cubicBezTo>
                    <a:pt x="462" y="377"/>
                    <a:pt x="342" y="227"/>
                    <a:pt x="376" y="129"/>
                  </a:cubicBezTo>
                  <a:cubicBezTo>
                    <a:pt x="410" y="32"/>
                    <a:pt x="439" y="14"/>
                    <a:pt x="376" y="7"/>
                  </a:cubicBezTo>
                  <a:cubicBezTo>
                    <a:pt x="312" y="0"/>
                    <a:pt x="183" y="73"/>
                    <a:pt x="248" y="256"/>
                  </a:cubicBezTo>
                  <a:cubicBezTo>
                    <a:pt x="248" y="256"/>
                    <a:pt x="47" y="278"/>
                    <a:pt x="27" y="368"/>
                  </a:cubicBezTo>
                  <a:cubicBezTo>
                    <a:pt x="6" y="458"/>
                    <a:pt x="54" y="470"/>
                    <a:pt x="54" y="470"/>
                  </a:cubicBezTo>
                  <a:cubicBezTo>
                    <a:pt x="54" y="470"/>
                    <a:pt x="0" y="498"/>
                    <a:pt x="16" y="577"/>
                  </a:cubicBezTo>
                  <a:cubicBezTo>
                    <a:pt x="31" y="657"/>
                    <a:pt x="88" y="654"/>
                    <a:pt x="88" y="654"/>
                  </a:cubicBezTo>
                  <a:cubicBezTo>
                    <a:pt x="88" y="654"/>
                    <a:pt x="58" y="673"/>
                    <a:pt x="51" y="717"/>
                  </a:cubicBezTo>
                  <a:cubicBezTo>
                    <a:pt x="47" y="746"/>
                    <a:pt x="55" y="808"/>
                    <a:pt x="88" y="830"/>
                  </a:cubicBezTo>
                  <a:cubicBezTo>
                    <a:pt x="120" y="852"/>
                    <a:pt x="289" y="847"/>
                    <a:pt x="415" y="778"/>
                  </a:cubicBezTo>
                  <a:cubicBezTo>
                    <a:pt x="542" y="709"/>
                    <a:pt x="425" y="778"/>
                    <a:pt x="425" y="778"/>
                  </a:cubicBezTo>
                  <a:cubicBezTo>
                    <a:pt x="451" y="736"/>
                    <a:pt x="451" y="736"/>
                    <a:pt x="451" y="736"/>
                  </a:cubicBezTo>
                  <a:lnTo>
                    <a:pt x="462" y="3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04"/>
            <p:cNvSpPr/>
            <p:nvPr/>
          </p:nvSpPr>
          <p:spPr bwMode="auto">
            <a:xfrm>
              <a:off x="3014663" y="4343400"/>
              <a:ext cx="968375" cy="520700"/>
            </a:xfrm>
            <a:custGeom>
              <a:avLst/>
              <a:gdLst>
                <a:gd name="T0" fmla="*/ 242 w 258"/>
                <a:gd name="T1" fmla="*/ 0 h 139"/>
                <a:gd name="T2" fmla="*/ 231 w 258"/>
                <a:gd name="T3" fmla="*/ 10 h 139"/>
                <a:gd name="T4" fmla="*/ 222 w 258"/>
                <a:gd name="T5" fmla="*/ 21 h 139"/>
                <a:gd name="T6" fmla="*/ 115 w 258"/>
                <a:gd name="T7" fmla="*/ 47 h 139"/>
                <a:gd name="T8" fmla="*/ 20 w 258"/>
                <a:gd name="T9" fmla="*/ 13 h 139"/>
                <a:gd name="T10" fmla="*/ 16 w 258"/>
                <a:gd name="T11" fmla="*/ 11 h 139"/>
                <a:gd name="T12" fmla="*/ 12 w 258"/>
                <a:gd name="T13" fmla="*/ 10 h 139"/>
                <a:gd name="T14" fmla="*/ 9 w 258"/>
                <a:gd name="T15" fmla="*/ 18 h 139"/>
                <a:gd name="T16" fmla="*/ 41 w 258"/>
                <a:gd name="T17" fmla="*/ 70 h 139"/>
                <a:gd name="T18" fmla="*/ 0 w 258"/>
                <a:gd name="T19" fmla="*/ 139 h 139"/>
                <a:gd name="T20" fmla="*/ 80 w 258"/>
                <a:gd name="T21" fmla="*/ 89 h 139"/>
                <a:gd name="T22" fmla="*/ 158 w 258"/>
                <a:gd name="T23" fmla="*/ 68 h 139"/>
                <a:gd name="T24" fmla="*/ 257 w 258"/>
                <a:gd name="T25" fmla="*/ 101 h 139"/>
                <a:gd name="T26" fmla="*/ 242 w 258"/>
                <a:gd name="T2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139">
                  <a:moveTo>
                    <a:pt x="242" y="0"/>
                  </a:moveTo>
                  <a:cubicBezTo>
                    <a:pt x="239" y="3"/>
                    <a:pt x="235" y="7"/>
                    <a:pt x="231" y="10"/>
                  </a:cubicBezTo>
                  <a:cubicBezTo>
                    <a:pt x="229" y="14"/>
                    <a:pt x="226" y="17"/>
                    <a:pt x="222" y="21"/>
                  </a:cubicBezTo>
                  <a:cubicBezTo>
                    <a:pt x="192" y="47"/>
                    <a:pt x="153" y="53"/>
                    <a:pt x="115" y="47"/>
                  </a:cubicBezTo>
                  <a:cubicBezTo>
                    <a:pt x="79" y="55"/>
                    <a:pt x="36" y="45"/>
                    <a:pt x="20" y="13"/>
                  </a:cubicBezTo>
                  <a:cubicBezTo>
                    <a:pt x="19" y="12"/>
                    <a:pt x="17" y="11"/>
                    <a:pt x="16" y="11"/>
                  </a:cubicBezTo>
                  <a:cubicBezTo>
                    <a:pt x="14" y="11"/>
                    <a:pt x="14" y="10"/>
                    <a:pt x="12" y="10"/>
                  </a:cubicBezTo>
                  <a:cubicBezTo>
                    <a:pt x="11" y="13"/>
                    <a:pt x="10" y="15"/>
                    <a:pt x="9" y="18"/>
                  </a:cubicBezTo>
                  <a:cubicBezTo>
                    <a:pt x="12" y="63"/>
                    <a:pt x="41" y="70"/>
                    <a:pt x="41" y="70"/>
                  </a:cubicBezTo>
                  <a:cubicBezTo>
                    <a:pt x="41" y="70"/>
                    <a:pt x="5" y="89"/>
                    <a:pt x="0" y="139"/>
                  </a:cubicBezTo>
                  <a:cubicBezTo>
                    <a:pt x="22" y="114"/>
                    <a:pt x="50" y="98"/>
                    <a:pt x="80" y="89"/>
                  </a:cubicBezTo>
                  <a:cubicBezTo>
                    <a:pt x="106" y="78"/>
                    <a:pt x="133" y="71"/>
                    <a:pt x="158" y="68"/>
                  </a:cubicBezTo>
                  <a:cubicBezTo>
                    <a:pt x="201" y="61"/>
                    <a:pt x="235" y="72"/>
                    <a:pt x="257" y="101"/>
                  </a:cubicBezTo>
                  <a:cubicBezTo>
                    <a:pt x="258" y="65"/>
                    <a:pt x="255" y="29"/>
                    <a:pt x="242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05"/>
            <p:cNvSpPr/>
            <p:nvPr/>
          </p:nvSpPr>
          <p:spPr bwMode="auto">
            <a:xfrm>
              <a:off x="3179763" y="5295900"/>
              <a:ext cx="1320800" cy="784225"/>
            </a:xfrm>
            <a:custGeom>
              <a:avLst/>
              <a:gdLst>
                <a:gd name="T0" fmla="*/ 335 w 352"/>
                <a:gd name="T1" fmla="*/ 7 h 209"/>
                <a:gd name="T2" fmla="*/ 124 w 352"/>
                <a:gd name="T3" fmla="*/ 135 h 209"/>
                <a:gd name="T4" fmla="*/ 7 w 352"/>
                <a:gd name="T5" fmla="*/ 126 h 209"/>
                <a:gd name="T6" fmla="*/ 0 w 352"/>
                <a:gd name="T7" fmla="*/ 127 h 209"/>
                <a:gd name="T8" fmla="*/ 31 w 352"/>
                <a:gd name="T9" fmla="*/ 176 h 209"/>
                <a:gd name="T10" fmla="*/ 319 w 352"/>
                <a:gd name="T11" fmla="*/ 143 h 209"/>
                <a:gd name="T12" fmla="*/ 335 w 352"/>
                <a:gd name="T13" fmla="*/ 35 h 209"/>
                <a:gd name="T14" fmla="*/ 335 w 352"/>
                <a:gd name="T1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09">
                  <a:moveTo>
                    <a:pt x="335" y="7"/>
                  </a:moveTo>
                  <a:cubicBezTo>
                    <a:pt x="291" y="56"/>
                    <a:pt x="188" y="135"/>
                    <a:pt x="124" y="135"/>
                  </a:cubicBezTo>
                  <a:cubicBezTo>
                    <a:pt x="88" y="145"/>
                    <a:pt x="39" y="148"/>
                    <a:pt x="7" y="126"/>
                  </a:cubicBezTo>
                  <a:cubicBezTo>
                    <a:pt x="5" y="127"/>
                    <a:pt x="3" y="127"/>
                    <a:pt x="0" y="127"/>
                  </a:cubicBezTo>
                  <a:cubicBezTo>
                    <a:pt x="6" y="147"/>
                    <a:pt x="16" y="166"/>
                    <a:pt x="31" y="176"/>
                  </a:cubicBezTo>
                  <a:cubicBezTo>
                    <a:pt x="49" y="188"/>
                    <a:pt x="148" y="209"/>
                    <a:pt x="319" y="143"/>
                  </a:cubicBezTo>
                  <a:cubicBezTo>
                    <a:pt x="318" y="131"/>
                    <a:pt x="333" y="47"/>
                    <a:pt x="335" y="35"/>
                  </a:cubicBezTo>
                  <a:cubicBezTo>
                    <a:pt x="325" y="39"/>
                    <a:pt x="352" y="0"/>
                    <a:pt x="335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06"/>
            <p:cNvSpPr/>
            <p:nvPr/>
          </p:nvSpPr>
          <p:spPr bwMode="auto">
            <a:xfrm>
              <a:off x="3086100" y="5119688"/>
              <a:ext cx="855663" cy="307975"/>
            </a:xfrm>
            <a:custGeom>
              <a:avLst/>
              <a:gdLst>
                <a:gd name="T0" fmla="*/ 224 w 228"/>
                <a:gd name="T1" fmla="*/ 0 h 82"/>
                <a:gd name="T2" fmla="*/ 169 w 228"/>
                <a:gd name="T3" fmla="*/ 19 h 82"/>
                <a:gd name="T4" fmla="*/ 107 w 228"/>
                <a:gd name="T5" fmla="*/ 27 h 82"/>
                <a:gd name="T6" fmla="*/ 43 w 228"/>
                <a:gd name="T7" fmla="*/ 19 h 82"/>
                <a:gd name="T8" fmla="*/ 16 w 228"/>
                <a:gd name="T9" fmla="*/ 11 h 82"/>
                <a:gd name="T10" fmla="*/ 0 w 228"/>
                <a:gd name="T11" fmla="*/ 13 h 82"/>
                <a:gd name="T12" fmla="*/ 56 w 228"/>
                <a:gd name="T13" fmla="*/ 47 h 82"/>
                <a:gd name="T14" fmla="*/ 27 w 228"/>
                <a:gd name="T15" fmla="*/ 82 h 82"/>
                <a:gd name="T16" fmla="*/ 220 w 228"/>
                <a:gd name="T17" fmla="*/ 73 h 82"/>
                <a:gd name="T18" fmla="*/ 228 w 228"/>
                <a:gd name="T19" fmla="*/ 0 h 82"/>
                <a:gd name="T20" fmla="*/ 224 w 228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82">
                  <a:moveTo>
                    <a:pt x="224" y="0"/>
                  </a:moveTo>
                  <a:cubicBezTo>
                    <a:pt x="206" y="12"/>
                    <a:pt x="188" y="17"/>
                    <a:pt x="169" y="19"/>
                  </a:cubicBezTo>
                  <a:cubicBezTo>
                    <a:pt x="150" y="27"/>
                    <a:pt x="128" y="30"/>
                    <a:pt x="107" y="27"/>
                  </a:cubicBezTo>
                  <a:cubicBezTo>
                    <a:pt x="85" y="30"/>
                    <a:pt x="63" y="28"/>
                    <a:pt x="43" y="19"/>
                  </a:cubicBezTo>
                  <a:cubicBezTo>
                    <a:pt x="34" y="17"/>
                    <a:pt x="25" y="15"/>
                    <a:pt x="16" y="11"/>
                  </a:cubicBezTo>
                  <a:cubicBezTo>
                    <a:pt x="11" y="12"/>
                    <a:pt x="5" y="13"/>
                    <a:pt x="0" y="13"/>
                  </a:cubicBezTo>
                  <a:cubicBezTo>
                    <a:pt x="22" y="48"/>
                    <a:pt x="56" y="47"/>
                    <a:pt x="56" y="47"/>
                  </a:cubicBezTo>
                  <a:cubicBezTo>
                    <a:pt x="56" y="47"/>
                    <a:pt x="39" y="58"/>
                    <a:pt x="27" y="82"/>
                  </a:cubicBezTo>
                  <a:cubicBezTo>
                    <a:pt x="78" y="36"/>
                    <a:pt x="168" y="29"/>
                    <a:pt x="220" y="73"/>
                  </a:cubicBezTo>
                  <a:cubicBezTo>
                    <a:pt x="223" y="48"/>
                    <a:pt x="226" y="24"/>
                    <a:pt x="228" y="0"/>
                  </a:cubicBezTo>
                  <a:cubicBezTo>
                    <a:pt x="227" y="0"/>
                    <a:pt x="225" y="0"/>
                    <a:pt x="224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07"/>
            <p:cNvSpPr/>
            <p:nvPr/>
          </p:nvSpPr>
          <p:spPr bwMode="auto">
            <a:xfrm>
              <a:off x="3524250" y="2943225"/>
              <a:ext cx="1171575" cy="2919413"/>
            </a:xfrm>
            <a:custGeom>
              <a:avLst/>
              <a:gdLst>
                <a:gd name="T0" fmla="*/ 229 w 312"/>
                <a:gd name="T1" fmla="*/ 194 h 778"/>
                <a:gd name="T2" fmla="*/ 227 w 312"/>
                <a:gd name="T3" fmla="*/ 102 h 778"/>
                <a:gd name="T4" fmla="*/ 264 w 312"/>
                <a:gd name="T5" fmla="*/ 0 h 778"/>
                <a:gd name="T6" fmla="*/ 246 w 312"/>
                <a:gd name="T7" fmla="*/ 9 h 778"/>
                <a:gd name="T8" fmla="*/ 236 w 312"/>
                <a:gd name="T9" fmla="*/ 14 h 778"/>
                <a:gd name="T10" fmla="*/ 225 w 312"/>
                <a:gd name="T11" fmla="*/ 20 h 778"/>
                <a:gd name="T12" fmla="*/ 209 w 312"/>
                <a:gd name="T13" fmla="*/ 30 h 778"/>
                <a:gd name="T14" fmla="*/ 176 w 312"/>
                <a:gd name="T15" fmla="*/ 83 h 778"/>
                <a:gd name="T16" fmla="*/ 173 w 312"/>
                <a:gd name="T17" fmla="*/ 99 h 778"/>
                <a:gd name="T18" fmla="*/ 152 w 312"/>
                <a:gd name="T19" fmla="*/ 179 h 778"/>
                <a:gd name="T20" fmla="*/ 90 w 312"/>
                <a:gd name="T21" fmla="*/ 170 h 778"/>
                <a:gd name="T22" fmla="*/ 83 w 312"/>
                <a:gd name="T23" fmla="*/ 159 h 778"/>
                <a:gd name="T24" fmla="*/ 82 w 312"/>
                <a:gd name="T25" fmla="*/ 157 h 778"/>
                <a:gd name="T26" fmla="*/ 95 w 312"/>
                <a:gd name="T27" fmla="*/ 218 h 778"/>
                <a:gd name="T28" fmla="*/ 73 w 312"/>
                <a:gd name="T29" fmla="*/ 231 h 778"/>
                <a:gd name="T30" fmla="*/ 0 w 312"/>
                <a:gd name="T31" fmla="*/ 253 h 778"/>
                <a:gd name="T32" fmla="*/ 62 w 312"/>
                <a:gd name="T33" fmla="*/ 244 h 778"/>
                <a:gd name="T34" fmla="*/ 150 w 312"/>
                <a:gd name="T35" fmla="*/ 268 h 778"/>
                <a:gd name="T36" fmla="*/ 151 w 312"/>
                <a:gd name="T37" fmla="*/ 265 h 778"/>
                <a:gd name="T38" fmla="*/ 165 w 312"/>
                <a:gd name="T39" fmla="*/ 276 h 778"/>
                <a:gd name="T40" fmla="*/ 162 w 312"/>
                <a:gd name="T41" fmla="*/ 272 h 778"/>
                <a:gd name="T42" fmla="*/ 166 w 312"/>
                <a:gd name="T43" fmla="*/ 277 h 778"/>
                <a:gd name="T44" fmla="*/ 168 w 312"/>
                <a:gd name="T45" fmla="*/ 279 h 778"/>
                <a:gd name="T46" fmla="*/ 176 w 312"/>
                <a:gd name="T47" fmla="*/ 290 h 778"/>
                <a:gd name="T48" fmla="*/ 185 w 312"/>
                <a:gd name="T49" fmla="*/ 305 h 778"/>
                <a:gd name="T50" fmla="*/ 178 w 312"/>
                <a:gd name="T51" fmla="*/ 295 h 778"/>
                <a:gd name="T52" fmla="*/ 183 w 312"/>
                <a:gd name="T53" fmla="*/ 305 h 778"/>
                <a:gd name="T54" fmla="*/ 200 w 312"/>
                <a:gd name="T55" fmla="*/ 335 h 778"/>
                <a:gd name="T56" fmla="*/ 223 w 312"/>
                <a:gd name="T57" fmla="*/ 408 h 778"/>
                <a:gd name="T58" fmla="*/ 205 w 312"/>
                <a:gd name="T59" fmla="*/ 778 h 778"/>
                <a:gd name="T60" fmla="*/ 266 w 312"/>
                <a:gd name="T61" fmla="*/ 751 h 778"/>
                <a:gd name="T62" fmla="*/ 281 w 312"/>
                <a:gd name="T63" fmla="*/ 743 h 778"/>
                <a:gd name="T64" fmla="*/ 302 w 312"/>
                <a:gd name="T65" fmla="*/ 709 h 778"/>
                <a:gd name="T66" fmla="*/ 312 w 312"/>
                <a:gd name="T67" fmla="*/ 385 h 778"/>
                <a:gd name="T68" fmla="*/ 228 w 312"/>
                <a:gd name="T69" fmla="*/ 204 h 778"/>
                <a:gd name="T70" fmla="*/ 229 w 312"/>
                <a:gd name="T71" fmla="*/ 19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2" h="778">
                  <a:moveTo>
                    <a:pt x="229" y="194"/>
                  </a:moveTo>
                  <a:cubicBezTo>
                    <a:pt x="220" y="162"/>
                    <a:pt x="217" y="130"/>
                    <a:pt x="227" y="102"/>
                  </a:cubicBezTo>
                  <a:cubicBezTo>
                    <a:pt x="246" y="47"/>
                    <a:pt x="264" y="17"/>
                    <a:pt x="264" y="0"/>
                  </a:cubicBezTo>
                  <a:cubicBezTo>
                    <a:pt x="258" y="3"/>
                    <a:pt x="252" y="6"/>
                    <a:pt x="246" y="9"/>
                  </a:cubicBezTo>
                  <a:cubicBezTo>
                    <a:pt x="243" y="11"/>
                    <a:pt x="240" y="13"/>
                    <a:pt x="236" y="14"/>
                  </a:cubicBezTo>
                  <a:cubicBezTo>
                    <a:pt x="233" y="16"/>
                    <a:pt x="229" y="18"/>
                    <a:pt x="225" y="20"/>
                  </a:cubicBezTo>
                  <a:cubicBezTo>
                    <a:pt x="219" y="23"/>
                    <a:pt x="214" y="27"/>
                    <a:pt x="209" y="30"/>
                  </a:cubicBezTo>
                  <a:cubicBezTo>
                    <a:pt x="198" y="48"/>
                    <a:pt x="189" y="66"/>
                    <a:pt x="176" y="83"/>
                  </a:cubicBezTo>
                  <a:cubicBezTo>
                    <a:pt x="175" y="88"/>
                    <a:pt x="174" y="94"/>
                    <a:pt x="173" y="99"/>
                  </a:cubicBezTo>
                  <a:cubicBezTo>
                    <a:pt x="166" y="126"/>
                    <a:pt x="162" y="153"/>
                    <a:pt x="152" y="179"/>
                  </a:cubicBezTo>
                  <a:cubicBezTo>
                    <a:pt x="138" y="213"/>
                    <a:pt x="86" y="202"/>
                    <a:pt x="90" y="170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3" y="158"/>
                    <a:pt x="82" y="157"/>
                    <a:pt x="82" y="157"/>
                  </a:cubicBezTo>
                  <a:cubicBezTo>
                    <a:pt x="84" y="176"/>
                    <a:pt x="88" y="196"/>
                    <a:pt x="95" y="218"/>
                  </a:cubicBezTo>
                  <a:cubicBezTo>
                    <a:pt x="93" y="224"/>
                    <a:pt x="86" y="227"/>
                    <a:pt x="73" y="231"/>
                  </a:cubicBezTo>
                  <a:cubicBezTo>
                    <a:pt x="49" y="238"/>
                    <a:pt x="23" y="243"/>
                    <a:pt x="0" y="253"/>
                  </a:cubicBezTo>
                  <a:cubicBezTo>
                    <a:pt x="21" y="246"/>
                    <a:pt x="47" y="242"/>
                    <a:pt x="62" y="244"/>
                  </a:cubicBezTo>
                  <a:cubicBezTo>
                    <a:pt x="90" y="247"/>
                    <a:pt x="121" y="257"/>
                    <a:pt x="150" y="268"/>
                  </a:cubicBezTo>
                  <a:cubicBezTo>
                    <a:pt x="151" y="267"/>
                    <a:pt x="151" y="265"/>
                    <a:pt x="151" y="265"/>
                  </a:cubicBezTo>
                  <a:cubicBezTo>
                    <a:pt x="156" y="270"/>
                    <a:pt x="160" y="273"/>
                    <a:pt x="165" y="276"/>
                  </a:cubicBezTo>
                  <a:cubicBezTo>
                    <a:pt x="162" y="272"/>
                    <a:pt x="162" y="272"/>
                    <a:pt x="162" y="272"/>
                  </a:cubicBezTo>
                  <a:cubicBezTo>
                    <a:pt x="163" y="273"/>
                    <a:pt x="165" y="275"/>
                    <a:pt x="166" y="277"/>
                  </a:cubicBezTo>
                  <a:cubicBezTo>
                    <a:pt x="167" y="278"/>
                    <a:pt x="168" y="278"/>
                    <a:pt x="168" y="279"/>
                  </a:cubicBezTo>
                  <a:cubicBezTo>
                    <a:pt x="171" y="282"/>
                    <a:pt x="174" y="286"/>
                    <a:pt x="176" y="290"/>
                  </a:cubicBezTo>
                  <a:cubicBezTo>
                    <a:pt x="179" y="295"/>
                    <a:pt x="182" y="300"/>
                    <a:pt x="185" y="305"/>
                  </a:cubicBezTo>
                  <a:cubicBezTo>
                    <a:pt x="178" y="295"/>
                    <a:pt x="178" y="295"/>
                    <a:pt x="178" y="295"/>
                  </a:cubicBezTo>
                  <a:cubicBezTo>
                    <a:pt x="179" y="298"/>
                    <a:pt x="181" y="302"/>
                    <a:pt x="183" y="305"/>
                  </a:cubicBezTo>
                  <a:cubicBezTo>
                    <a:pt x="189" y="314"/>
                    <a:pt x="195" y="324"/>
                    <a:pt x="200" y="335"/>
                  </a:cubicBezTo>
                  <a:cubicBezTo>
                    <a:pt x="210" y="358"/>
                    <a:pt x="218" y="383"/>
                    <a:pt x="223" y="408"/>
                  </a:cubicBezTo>
                  <a:cubicBezTo>
                    <a:pt x="247" y="537"/>
                    <a:pt x="240" y="657"/>
                    <a:pt x="205" y="778"/>
                  </a:cubicBezTo>
                  <a:cubicBezTo>
                    <a:pt x="226" y="770"/>
                    <a:pt x="247" y="761"/>
                    <a:pt x="266" y="751"/>
                  </a:cubicBezTo>
                  <a:cubicBezTo>
                    <a:pt x="272" y="748"/>
                    <a:pt x="277" y="745"/>
                    <a:pt x="281" y="743"/>
                  </a:cubicBezTo>
                  <a:cubicBezTo>
                    <a:pt x="302" y="709"/>
                    <a:pt x="302" y="709"/>
                    <a:pt x="302" y="709"/>
                  </a:cubicBezTo>
                  <a:cubicBezTo>
                    <a:pt x="312" y="385"/>
                    <a:pt x="312" y="385"/>
                    <a:pt x="312" y="385"/>
                  </a:cubicBezTo>
                  <a:cubicBezTo>
                    <a:pt x="262" y="340"/>
                    <a:pt x="233" y="271"/>
                    <a:pt x="228" y="204"/>
                  </a:cubicBezTo>
                  <a:cubicBezTo>
                    <a:pt x="228" y="200"/>
                    <a:pt x="229" y="197"/>
                    <a:pt x="229" y="19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8"/>
            <p:cNvSpPr/>
            <p:nvPr/>
          </p:nvSpPr>
          <p:spPr bwMode="auto">
            <a:xfrm>
              <a:off x="4522788" y="3952875"/>
              <a:ext cx="390525" cy="1819275"/>
            </a:xfrm>
            <a:custGeom>
              <a:avLst/>
              <a:gdLst>
                <a:gd name="T0" fmla="*/ 0 w 104"/>
                <a:gd name="T1" fmla="*/ 4 h 485"/>
                <a:gd name="T2" fmla="*/ 71 w 104"/>
                <a:gd name="T3" fmla="*/ 49 h 485"/>
                <a:gd name="T4" fmla="*/ 89 w 104"/>
                <a:gd name="T5" fmla="*/ 453 h 485"/>
                <a:gd name="T6" fmla="*/ 0 w 104"/>
                <a:gd name="T7" fmla="*/ 482 h 485"/>
                <a:gd name="T8" fmla="*/ 0 w 104"/>
                <a:gd name="T9" fmla="*/ 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85">
                  <a:moveTo>
                    <a:pt x="0" y="4"/>
                  </a:moveTo>
                  <a:cubicBezTo>
                    <a:pt x="0" y="4"/>
                    <a:pt x="60" y="0"/>
                    <a:pt x="71" y="49"/>
                  </a:cubicBezTo>
                  <a:cubicBezTo>
                    <a:pt x="83" y="99"/>
                    <a:pt x="104" y="400"/>
                    <a:pt x="89" y="453"/>
                  </a:cubicBezTo>
                  <a:cubicBezTo>
                    <a:pt x="89" y="453"/>
                    <a:pt x="45" y="485"/>
                    <a:pt x="0" y="482"/>
                  </a:cubicBezTo>
                  <a:cubicBezTo>
                    <a:pt x="0" y="482"/>
                    <a:pt x="54" y="246"/>
                    <a:pt x="0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9"/>
            <p:cNvSpPr/>
            <p:nvPr/>
          </p:nvSpPr>
          <p:spPr bwMode="auto">
            <a:xfrm>
              <a:off x="38100" y="2841625"/>
              <a:ext cx="2033588" cy="3197225"/>
            </a:xfrm>
            <a:custGeom>
              <a:avLst/>
              <a:gdLst>
                <a:gd name="T0" fmla="*/ 80 w 542"/>
                <a:gd name="T1" fmla="*/ 377 h 852"/>
                <a:gd name="T2" fmla="*/ 167 w 542"/>
                <a:gd name="T3" fmla="*/ 129 h 852"/>
                <a:gd name="T4" fmla="*/ 167 w 542"/>
                <a:gd name="T5" fmla="*/ 7 h 852"/>
                <a:gd name="T6" fmla="*/ 295 w 542"/>
                <a:gd name="T7" fmla="*/ 256 h 852"/>
                <a:gd name="T8" fmla="*/ 516 w 542"/>
                <a:gd name="T9" fmla="*/ 368 h 852"/>
                <a:gd name="T10" fmla="*/ 488 w 542"/>
                <a:gd name="T11" fmla="*/ 470 h 852"/>
                <a:gd name="T12" fmla="*/ 527 w 542"/>
                <a:gd name="T13" fmla="*/ 577 h 852"/>
                <a:gd name="T14" fmla="*/ 455 w 542"/>
                <a:gd name="T15" fmla="*/ 654 h 852"/>
                <a:gd name="T16" fmla="*/ 491 w 542"/>
                <a:gd name="T17" fmla="*/ 717 h 852"/>
                <a:gd name="T18" fmla="*/ 455 w 542"/>
                <a:gd name="T19" fmla="*/ 830 h 852"/>
                <a:gd name="T20" fmla="*/ 127 w 542"/>
                <a:gd name="T21" fmla="*/ 778 h 852"/>
                <a:gd name="T22" fmla="*/ 117 w 542"/>
                <a:gd name="T23" fmla="*/ 778 h 852"/>
                <a:gd name="T24" fmla="*/ 91 w 542"/>
                <a:gd name="T25" fmla="*/ 736 h 852"/>
                <a:gd name="T26" fmla="*/ 80 w 542"/>
                <a:gd name="T27" fmla="*/ 3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2" h="852">
                  <a:moveTo>
                    <a:pt x="80" y="377"/>
                  </a:moveTo>
                  <a:cubicBezTo>
                    <a:pt x="80" y="377"/>
                    <a:pt x="201" y="227"/>
                    <a:pt x="167" y="129"/>
                  </a:cubicBezTo>
                  <a:cubicBezTo>
                    <a:pt x="133" y="32"/>
                    <a:pt x="103" y="14"/>
                    <a:pt x="167" y="7"/>
                  </a:cubicBezTo>
                  <a:cubicBezTo>
                    <a:pt x="230" y="0"/>
                    <a:pt x="360" y="73"/>
                    <a:pt x="295" y="256"/>
                  </a:cubicBezTo>
                  <a:cubicBezTo>
                    <a:pt x="295" y="256"/>
                    <a:pt x="495" y="278"/>
                    <a:pt x="516" y="368"/>
                  </a:cubicBezTo>
                  <a:cubicBezTo>
                    <a:pt x="536" y="458"/>
                    <a:pt x="488" y="470"/>
                    <a:pt x="488" y="470"/>
                  </a:cubicBezTo>
                  <a:cubicBezTo>
                    <a:pt x="488" y="470"/>
                    <a:pt x="542" y="498"/>
                    <a:pt x="527" y="577"/>
                  </a:cubicBezTo>
                  <a:cubicBezTo>
                    <a:pt x="511" y="657"/>
                    <a:pt x="455" y="654"/>
                    <a:pt x="455" y="654"/>
                  </a:cubicBezTo>
                  <a:cubicBezTo>
                    <a:pt x="455" y="654"/>
                    <a:pt x="485" y="673"/>
                    <a:pt x="491" y="717"/>
                  </a:cubicBezTo>
                  <a:cubicBezTo>
                    <a:pt x="495" y="746"/>
                    <a:pt x="487" y="808"/>
                    <a:pt x="455" y="830"/>
                  </a:cubicBezTo>
                  <a:cubicBezTo>
                    <a:pt x="422" y="852"/>
                    <a:pt x="254" y="847"/>
                    <a:pt x="127" y="778"/>
                  </a:cubicBezTo>
                  <a:cubicBezTo>
                    <a:pt x="0" y="709"/>
                    <a:pt x="117" y="778"/>
                    <a:pt x="117" y="778"/>
                  </a:cubicBezTo>
                  <a:cubicBezTo>
                    <a:pt x="91" y="736"/>
                    <a:pt x="91" y="736"/>
                    <a:pt x="91" y="736"/>
                  </a:cubicBezTo>
                  <a:lnTo>
                    <a:pt x="80" y="3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10"/>
            <p:cNvSpPr/>
            <p:nvPr/>
          </p:nvSpPr>
          <p:spPr bwMode="auto">
            <a:xfrm>
              <a:off x="1055688" y="4343400"/>
              <a:ext cx="968375" cy="520700"/>
            </a:xfrm>
            <a:custGeom>
              <a:avLst/>
              <a:gdLst>
                <a:gd name="T0" fmla="*/ 16 w 258"/>
                <a:gd name="T1" fmla="*/ 0 h 139"/>
                <a:gd name="T2" fmla="*/ 28 w 258"/>
                <a:gd name="T3" fmla="*/ 10 h 139"/>
                <a:gd name="T4" fmla="*/ 36 w 258"/>
                <a:gd name="T5" fmla="*/ 21 h 139"/>
                <a:gd name="T6" fmla="*/ 143 w 258"/>
                <a:gd name="T7" fmla="*/ 47 h 139"/>
                <a:gd name="T8" fmla="*/ 238 w 258"/>
                <a:gd name="T9" fmla="*/ 13 h 139"/>
                <a:gd name="T10" fmla="*/ 243 w 258"/>
                <a:gd name="T11" fmla="*/ 11 h 139"/>
                <a:gd name="T12" fmla="*/ 246 w 258"/>
                <a:gd name="T13" fmla="*/ 10 h 139"/>
                <a:gd name="T14" fmla="*/ 249 w 258"/>
                <a:gd name="T15" fmla="*/ 18 h 139"/>
                <a:gd name="T16" fmla="*/ 217 w 258"/>
                <a:gd name="T17" fmla="*/ 70 h 139"/>
                <a:gd name="T18" fmla="*/ 258 w 258"/>
                <a:gd name="T19" fmla="*/ 139 h 139"/>
                <a:gd name="T20" fmla="*/ 178 w 258"/>
                <a:gd name="T21" fmla="*/ 89 h 139"/>
                <a:gd name="T22" fmla="*/ 100 w 258"/>
                <a:gd name="T23" fmla="*/ 68 h 139"/>
                <a:gd name="T24" fmla="*/ 1 w 258"/>
                <a:gd name="T25" fmla="*/ 101 h 139"/>
                <a:gd name="T26" fmla="*/ 16 w 258"/>
                <a:gd name="T2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139">
                  <a:moveTo>
                    <a:pt x="16" y="0"/>
                  </a:moveTo>
                  <a:cubicBezTo>
                    <a:pt x="20" y="3"/>
                    <a:pt x="24" y="7"/>
                    <a:pt x="28" y="10"/>
                  </a:cubicBezTo>
                  <a:cubicBezTo>
                    <a:pt x="29" y="14"/>
                    <a:pt x="32" y="17"/>
                    <a:pt x="36" y="21"/>
                  </a:cubicBezTo>
                  <a:cubicBezTo>
                    <a:pt x="67" y="47"/>
                    <a:pt x="105" y="53"/>
                    <a:pt x="143" y="47"/>
                  </a:cubicBezTo>
                  <a:cubicBezTo>
                    <a:pt x="179" y="55"/>
                    <a:pt x="222" y="45"/>
                    <a:pt x="238" y="13"/>
                  </a:cubicBezTo>
                  <a:cubicBezTo>
                    <a:pt x="240" y="12"/>
                    <a:pt x="241" y="11"/>
                    <a:pt x="243" y="11"/>
                  </a:cubicBezTo>
                  <a:cubicBezTo>
                    <a:pt x="244" y="11"/>
                    <a:pt x="245" y="10"/>
                    <a:pt x="246" y="10"/>
                  </a:cubicBezTo>
                  <a:cubicBezTo>
                    <a:pt x="247" y="13"/>
                    <a:pt x="248" y="15"/>
                    <a:pt x="249" y="18"/>
                  </a:cubicBezTo>
                  <a:cubicBezTo>
                    <a:pt x="246" y="63"/>
                    <a:pt x="217" y="70"/>
                    <a:pt x="217" y="70"/>
                  </a:cubicBezTo>
                  <a:cubicBezTo>
                    <a:pt x="217" y="70"/>
                    <a:pt x="253" y="89"/>
                    <a:pt x="258" y="139"/>
                  </a:cubicBezTo>
                  <a:cubicBezTo>
                    <a:pt x="236" y="114"/>
                    <a:pt x="209" y="98"/>
                    <a:pt x="178" y="89"/>
                  </a:cubicBezTo>
                  <a:cubicBezTo>
                    <a:pt x="153" y="78"/>
                    <a:pt x="125" y="71"/>
                    <a:pt x="100" y="68"/>
                  </a:cubicBezTo>
                  <a:cubicBezTo>
                    <a:pt x="58" y="61"/>
                    <a:pt x="24" y="72"/>
                    <a:pt x="1" y="101"/>
                  </a:cubicBezTo>
                  <a:cubicBezTo>
                    <a:pt x="0" y="65"/>
                    <a:pt x="3" y="29"/>
                    <a:pt x="16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11"/>
            <p:cNvSpPr/>
            <p:nvPr/>
          </p:nvSpPr>
          <p:spPr bwMode="auto">
            <a:xfrm>
              <a:off x="536575" y="5295900"/>
              <a:ext cx="1322388" cy="784225"/>
            </a:xfrm>
            <a:custGeom>
              <a:avLst/>
              <a:gdLst>
                <a:gd name="T0" fmla="*/ 17 w 352"/>
                <a:gd name="T1" fmla="*/ 7 h 209"/>
                <a:gd name="T2" fmla="*/ 229 w 352"/>
                <a:gd name="T3" fmla="*/ 135 h 209"/>
                <a:gd name="T4" fmla="*/ 345 w 352"/>
                <a:gd name="T5" fmla="*/ 126 h 209"/>
                <a:gd name="T6" fmla="*/ 352 w 352"/>
                <a:gd name="T7" fmla="*/ 127 h 209"/>
                <a:gd name="T8" fmla="*/ 322 w 352"/>
                <a:gd name="T9" fmla="*/ 176 h 209"/>
                <a:gd name="T10" fmla="*/ 34 w 352"/>
                <a:gd name="T11" fmla="*/ 143 h 209"/>
                <a:gd name="T12" fmla="*/ 17 w 352"/>
                <a:gd name="T13" fmla="*/ 35 h 209"/>
                <a:gd name="T14" fmla="*/ 17 w 352"/>
                <a:gd name="T1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09">
                  <a:moveTo>
                    <a:pt x="17" y="7"/>
                  </a:moveTo>
                  <a:cubicBezTo>
                    <a:pt x="61" y="56"/>
                    <a:pt x="165" y="135"/>
                    <a:pt x="229" y="135"/>
                  </a:cubicBezTo>
                  <a:cubicBezTo>
                    <a:pt x="264" y="145"/>
                    <a:pt x="313" y="148"/>
                    <a:pt x="345" y="126"/>
                  </a:cubicBezTo>
                  <a:cubicBezTo>
                    <a:pt x="347" y="127"/>
                    <a:pt x="350" y="127"/>
                    <a:pt x="352" y="127"/>
                  </a:cubicBezTo>
                  <a:cubicBezTo>
                    <a:pt x="346" y="147"/>
                    <a:pt x="337" y="166"/>
                    <a:pt x="322" y="176"/>
                  </a:cubicBezTo>
                  <a:cubicBezTo>
                    <a:pt x="304" y="188"/>
                    <a:pt x="205" y="209"/>
                    <a:pt x="34" y="143"/>
                  </a:cubicBezTo>
                  <a:cubicBezTo>
                    <a:pt x="34" y="131"/>
                    <a:pt x="19" y="47"/>
                    <a:pt x="17" y="35"/>
                  </a:cubicBezTo>
                  <a:cubicBezTo>
                    <a:pt x="27" y="39"/>
                    <a:pt x="0" y="0"/>
                    <a:pt x="17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12"/>
            <p:cNvSpPr/>
            <p:nvPr/>
          </p:nvSpPr>
          <p:spPr bwMode="auto">
            <a:xfrm>
              <a:off x="1096963" y="5119688"/>
              <a:ext cx="855663" cy="307975"/>
            </a:xfrm>
            <a:custGeom>
              <a:avLst/>
              <a:gdLst>
                <a:gd name="T0" fmla="*/ 4 w 228"/>
                <a:gd name="T1" fmla="*/ 0 h 82"/>
                <a:gd name="T2" fmla="*/ 59 w 228"/>
                <a:gd name="T3" fmla="*/ 19 h 82"/>
                <a:gd name="T4" fmla="*/ 121 w 228"/>
                <a:gd name="T5" fmla="*/ 27 h 82"/>
                <a:gd name="T6" fmla="*/ 185 w 228"/>
                <a:gd name="T7" fmla="*/ 19 h 82"/>
                <a:gd name="T8" fmla="*/ 212 w 228"/>
                <a:gd name="T9" fmla="*/ 11 h 82"/>
                <a:gd name="T10" fmla="*/ 228 w 228"/>
                <a:gd name="T11" fmla="*/ 13 h 82"/>
                <a:gd name="T12" fmla="*/ 173 w 228"/>
                <a:gd name="T13" fmla="*/ 47 h 82"/>
                <a:gd name="T14" fmla="*/ 201 w 228"/>
                <a:gd name="T15" fmla="*/ 82 h 82"/>
                <a:gd name="T16" fmla="*/ 8 w 228"/>
                <a:gd name="T17" fmla="*/ 73 h 82"/>
                <a:gd name="T18" fmla="*/ 0 w 228"/>
                <a:gd name="T19" fmla="*/ 0 h 82"/>
                <a:gd name="T20" fmla="*/ 4 w 228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82">
                  <a:moveTo>
                    <a:pt x="4" y="0"/>
                  </a:moveTo>
                  <a:cubicBezTo>
                    <a:pt x="22" y="12"/>
                    <a:pt x="40" y="17"/>
                    <a:pt x="59" y="19"/>
                  </a:cubicBezTo>
                  <a:cubicBezTo>
                    <a:pt x="79" y="27"/>
                    <a:pt x="101" y="30"/>
                    <a:pt x="121" y="27"/>
                  </a:cubicBezTo>
                  <a:cubicBezTo>
                    <a:pt x="143" y="30"/>
                    <a:pt x="165" y="28"/>
                    <a:pt x="185" y="19"/>
                  </a:cubicBezTo>
                  <a:cubicBezTo>
                    <a:pt x="194" y="17"/>
                    <a:pt x="203" y="15"/>
                    <a:pt x="212" y="11"/>
                  </a:cubicBezTo>
                  <a:cubicBezTo>
                    <a:pt x="217" y="12"/>
                    <a:pt x="223" y="13"/>
                    <a:pt x="228" y="13"/>
                  </a:cubicBezTo>
                  <a:cubicBezTo>
                    <a:pt x="206" y="48"/>
                    <a:pt x="173" y="47"/>
                    <a:pt x="173" y="47"/>
                  </a:cubicBezTo>
                  <a:cubicBezTo>
                    <a:pt x="173" y="47"/>
                    <a:pt x="190" y="58"/>
                    <a:pt x="201" y="82"/>
                  </a:cubicBezTo>
                  <a:cubicBezTo>
                    <a:pt x="151" y="36"/>
                    <a:pt x="60" y="29"/>
                    <a:pt x="8" y="73"/>
                  </a:cubicBezTo>
                  <a:cubicBezTo>
                    <a:pt x="6" y="48"/>
                    <a:pt x="3" y="24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13"/>
            <p:cNvSpPr/>
            <p:nvPr/>
          </p:nvSpPr>
          <p:spPr bwMode="auto">
            <a:xfrm>
              <a:off x="341313" y="2943225"/>
              <a:ext cx="1174750" cy="2919413"/>
            </a:xfrm>
            <a:custGeom>
              <a:avLst/>
              <a:gdLst>
                <a:gd name="T0" fmla="*/ 83 w 313"/>
                <a:gd name="T1" fmla="*/ 194 h 778"/>
                <a:gd name="T2" fmla="*/ 86 w 313"/>
                <a:gd name="T3" fmla="*/ 102 h 778"/>
                <a:gd name="T4" fmla="*/ 49 w 313"/>
                <a:gd name="T5" fmla="*/ 0 h 778"/>
                <a:gd name="T6" fmla="*/ 67 w 313"/>
                <a:gd name="T7" fmla="*/ 9 h 778"/>
                <a:gd name="T8" fmla="*/ 76 w 313"/>
                <a:gd name="T9" fmla="*/ 14 h 778"/>
                <a:gd name="T10" fmla="*/ 88 w 313"/>
                <a:gd name="T11" fmla="*/ 20 h 778"/>
                <a:gd name="T12" fmla="*/ 104 w 313"/>
                <a:gd name="T13" fmla="*/ 30 h 778"/>
                <a:gd name="T14" fmla="*/ 136 w 313"/>
                <a:gd name="T15" fmla="*/ 83 h 778"/>
                <a:gd name="T16" fmla="*/ 140 w 313"/>
                <a:gd name="T17" fmla="*/ 99 h 778"/>
                <a:gd name="T18" fmla="*/ 160 w 313"/>
                <a:gd name="T19" fmla="*/ 179 h 778"/>
                <a:gd name="T20" fmla="*/ 222 w 313"/>
                <a:gd name="T21" fmla="*/ 170 h 778"/>
                <a:gd name="T22" fmla="*/ 230 w 313"/>
                <a:gd name="T23" fmla="*/ 159 h 778"/>
                <a:gd name="T24" fmla="*/ 230 w 313"/>
                <a:gd name="T25" fmla="*/ 157 h 778"/>
                <a:gd name="T26" fmla="*/ 217 w 313"/>
                <a:gd name="T27" fmla="*/ 218 h 778"/>
                <a:gd name="T28" fmla="*/ 239 w 313"/>
                <a:gd name="T29" fmla="*/ 231 h 778"/>
                <a:gd name="T30" fmla="*/ 313 w 313"/>
                <a:gd name="T31" fmla="*/ 253 h 778"/>
                <a:gd name="T32" fmla="*/ 251 w 313"/>
                <a:gd name="T33" fmla="*/ 244 h 778"/>
                <a:gd name="T34" fmla="*/ 162 w 313"/>
                <a:gd name="T35" fmla="*/ 268 h 778"/>
                <a:gd name="T36" fmla="*/ 161 w 313"/>
                <a:gd name="T37" fmla="*/ 265 h 778"/>
                <a:gd name="T38" fmla="*/ 148 w 313"/>
                <a:gd name="T39" fmla="*/ 276 h 778"/>
                <a:gd name="T40" fmla="*/ 151 w 313"/>
                <a:gd name="T41" fmla="*/ 272 h 778"/>
                <a:gd name="T42" fmla="*/ 146 w 313"/>
                <a:gd name="T43" fmla="*/ 277 h 778"/>
                <a:gd name="T44" fmla="*/ 144 w 313"/>
                <a:gd name="T45" fmla="*/ 279 h 778"/>
                <a:gd name="T46" fmla="*/ 137 w 313"/>
                <a:gd name="T47" fmla="*/ 290 h 778"/>
                <a:gd name="T48" fmla="*/ 127 w 313"/>
                <a:gd name="T49" fmla="*/ 305 h 778"/>
                <a:gd name="T50" fmla="*/ 134 w 313"/>
                <a:gd name="T51" fmla="*/ 295 h 778"/>
                <a:gd name="T52" fmla="*/ 129 w 313"/>
                <a:gd name="T53" fmla="*/ 305 h 778"/>
                <a:gd name="T54" fmla="*/ 112 w 313"/>
                <a:gd name="T55" fmla="*/ 335 h 778"/>
                <a:gd name="T56" fmla="*/ 90 w 313"/>
                <a:gd name="T57" fmla="*/ 408 h 778"/>
                <a:gd name="T58" fmla="*/ 107 w 313"/>
                <a:gd name="T59" fmla="*/ 778 h 778"/>
                <a:gd name="T60" fmla="*/ 46 w 313"/>
                <a:gd name="T61" fmla="*/ 751 h 778"/>
                <a:gd name="T62" fmla="*/ 31 w 313"/>
                <a:gd name="T63" fmla="*/ 743 h 778"/>
                <a:gd name="T64" fmla="*/ 10 w 313"/>
                <a:gd name="T65" fmla="*/ 709 h 778"/>
                <a:gd name="T66" fmla="*/ 0 w 313"/>
                <a:gd name="T67" fmla="*/ 385 h 778"/>
                <a:gd name="T68" fmla="*/ 84 w 313"/>
                <a:gd name="T69" fmla="*/ 204 h 778"/>
                <a:gd name="T70" fmla="*/ 83 w 313"/>
                <a:gd name="T71" fmla="*/ 19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3" h="778">
                  <a:moveTo>
                    <a:pt x="83" y="194"/>
                  </a:moveTo>
                  <a:cubicBezTo>
                    <a:pt x="92" y="162"/>
                    <a:pt x="95" y="130"/>
                    <a:pt x="86" y="102"/>
                  </a:cubicBezTo>
                  <a:cubicBezTo>
                    <a:pt x="66" y="47"/>
                    <a:pt x="48" y="17"/>
                    <a:pt x="49" y="0"/>
                  </a:cubicBezTo>
                  <a:cubicBezTo>
                    <a:pt x="55" y="3"/>
                    <a:pt x="61" y="6"/>
                    <a:pt x="67" y="9"/>
                  </a:cubicBezTo>
                  <a:cubicBezTo>
                    <a:pt x="69" y="11"/>
                    <a:pt x="72" y="13"/>
                    <a:pt x="76" y="14"/>
                  </a:cubicBezTo>
                  <a:cubicBezTo>
                    <a:pt x="80" y="16"/>
                    <a:pt x="84" y="18"/>
                    <a:pt x="88" y="20"/>
                  </a:cubicBezTo>
                  <a:cubicBezTo>
                    <a:pt x="93" y="23"/>
                    <a:pt x="99" y="27"/>
                    <a:pt x="104" y="30"/>
                  </a:cubicBezTo>
                  <a:cubicBezTo>
                    <a:pt x="114" y="48"/>
                    <a:pt x="124" y="66"/>
                    <a:pt x="136" y="83"/>
                  </a:cubicBezTo>
                  <a:cubicBezTo>
                    <a:pt x="137" y="88"/>
                    <a:pt x="139" y="94"/>
                    <a:pt x="140" y="99"/>
                  </a:cubicBezTo>
                  <a:cubicBezTo>
                    <a:pt x="146" y="126"/>
                    <a:pt x="150" y="153"/>
                    <a:pt x="160" y="179"/>
                  </a:cubicBezTo>
                  <a:cubicBezTo>
                    <a:pt x="174" y="213"/>
                    <a:pt x="227" y="202"/>
                    <a:pt x="222" y="170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58"/>
                    <a:pt x="230" y="157"/>
                    <a:pt x="230" y="157"/>
                  </a:cubicBezTo>
                  <a:cubicBezTo>
                    <a:pt x="229" y="176"/>
                    <a:pt x="224" y="196"/>
                    <a:pt x="217" y="218"/>
                  </a:cubicBezTo>
                  <a:cubicBezTo>
                    <a:pt x="220" y="224"/>
                    <a:pt x="227" y="227"/>
                    <a:pt x="239" y="231"/>
                  </a:cubicBezTo>
                  <a:cubicBezTo>
                    <a:pt x="263" y="238"/>
                    <a:pt x="289" y="243"/>
                    <a:pt x="313" y="253"/>
                  </a:cubicBezTo>
                  <a:cubicBezTo>
                    <a:pt x="292" y="246"/>
                    <a:pt x="265" y="242"/>
                    <a:pt x="251" y="244"/>
                  </a:cubicBezTo>
                  <a:cubicBezTo>
                    <a:pt x="222" y="247"/>
                    <a:pt x="191" y="257"/>
                    <a:pt x="162" y="268"/>
                  </a:cubicBezTo>
                  <a:cubicBezTo>
                    <a:pt x="161" y="267"/>
                    <a:pt x="161" y="265"/>
                    <a:pt x="161" y="265"/>
                  </a:cubicBezTo>
                  <a:cubicBezTo>
                    <a:pt x="157" y="270"/>
                    <a:pt x="152" y="273"/>
                    <a:pt x="148" y="276"/>
                  </a:cubicBezTo>
                  <a:cubicBezTo>
                    <a:pt x="151" y="272"/>
                    <a:pt x="151" y="272"/>
                    <a:pt x="151" y="272"/>
                  </a:cubicBezTo>
                  <a:cubicBezTo>
                    <a:pt x="149" y="273"/>
                    <a:pt x="148" y="275"/>
                    <a:pt x="146" y="277"/>
                  </a:cubicBezTo>
                  <a:cubicBezTo>
                    <a:pt x="145" y="278"/>
                    <a:pt x="145" y="278"/>
                    <a:pt x="144" y="279"/>
                  </a:cubicBezTo>
                  <a:cubicBezTo>
                    <a:pt x="141" y="282"/>
                    <a:pt x="139" y="286"/>
                    <a:pt x="137" y="290"/>
                  </a:cubicBezTo>
                  <a:cubicBezTo>
                    <a:pt x="133" y="295"/>
                    <a:pt x="130" y="300"/>
                    <a:pt x="127" y="305"/>
                  </a:cubicBezTo>
                  <a:cubicBezTo>
                    <a:pt x="134" y="295"/>
                    <a:pt x="134" y="295"/>
                    <a:pt x="134" y="295"/>
                  </a:cubicBezTo>
                  <a:cubicBezTo>
                    <a:pt x="133" y="298"/>
                    <a:pt x="131" y="302"/>
                    <a:pt x="129" y="305"/>
                  </a:cubicBezTo>
                  <a:cubicBezTo>
                    <a:pt x="123" y="314"/>
                    <a:pt x="117" y="324"/>
                    <a:pt x="112" y="335"/>
                  </a:cubicBezTo>
                  <a:cubicBezTo>
                    <a:pt x="102" y="358"/>
                    <a:pt x="95" y="383"/>
                    <a:pt x="90" y="408"/>
                  </a:cubicBezTo>
                  <a:cubicBezTo>
                    <a:pt x="65" y="537"/>
                    <a:pt x="72" y="657"/>
                    <a:pt x="107" y="778"/>
                  </a:cubicBezTo>
                  <a:cubicBezTo>
                    <a:pt x="86" y="770"/>
                    <a:pt x="65" y="761"/>
                    <a:pt x="46" y="751"/>
                  </a:cubicBezTo>
                  <a:cubicBezTo>
                    <a:pt x="40" y="748"/>
                    <a:pt x="36" y="745"/>
                    <a:pt x="31" y="743"/>
                  </a:cubicBezTo>
                  <a:cubicBezTo>
                    <a:pt x="10" y="709"/>
                    <a:pt x="10" y="709"/>
                    <a:pt x="10" y="709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51" y="340"/>
                    <a:pt x="80" y="271"/>
                    <a:pt x="84" y="204"/>
                  </a:cubicBezTo>
                  <a:cubicBezTo>
                    <a:pt x="84" y="200"/>
                    <a:pt x="84" y="197"/>
                    <a:pt x="83" y="19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14"/>
            <p:cNvSpPr/>
            <p:nvPr/>
          </p:nvSpPr>
          <p:spPr bwMode="auto">
            <a:xfrm>
              <a:off x="128588" y="3952875"/>
              <a:ext cx="385763" cy="1819275"/>
            </a:xfrm>
            <a:custGeom>
              <a:avLst/>
              <a:gdLst>
                <a:gd name="T0" fmla="*/ 103 w 103"/>
                <a:gd name="T1" fmla="*/ 4 h 485"/>
                <a:gd name="T2" fmla="*/ 32 w 103"/>
                <a:gd name="T3" fmla="*/ 49 h 485"/>
                <a:gd name="T4" fmla="*/ 14 w 103"/>
                <a:gd name="T5" fmla="*/ 453 h 485"/>
                <a:gd name="T6" fmla="*/ 103 w 103"/>
                <a:gd name="T7" fmla="*/ 482 h 485"/>
                <a:gd name="T8" fmla="*/ 103 w 103"/>
                <a:gd name="T9" fmla="*/ 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485">
                  <a:moveTo>
                    <a:pt x="103" y="4"/>
                  </a:moveTo>
                  <a:cubicBezTo>
                    <a:pt x="103" y="4"/>
                    <a:pt x="44" y="0"/>
                    <a:pt x="32" y="49"/>
                  </a:cubicBezTo>
                  <a:cubicBezTo>
                    <a:pt x="20" y="99"/>
                    <a:pt x="0" y="400"/>
                    <a:pt x="14" y="453"/>
                  </a:cubicBezTo>
                  <a:cubicBezTo>
                    <a:pt x="14" y="453"/>
                    <a:pt x="59" y="485"/>
                    <a:pt x="103" y="482"/>
                  </a:cubicBezTo>
                  <a:cubicBezTo>
                    <a:pt x="103" y="482"/>
                    <a:pt x="50" y="246"/>
                    <a:pt x="103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72710" y="1316091"/>
            <a:ext cx="6289380" cy="3358877"/>
            <a:chOff x="2172710" y="1316091"/>
            <a:chExt cx="6289380" cy="3358877"/>
          </a:xfrm>
        </p:grpSpPr>
        <p:grpSp>
          <p:nvGrpSpPr>
            <p:cNvPr id="86" name="组合 85"/>
            <p:cNvGrpSpPr>
              <a:grpSpLocks noChangeAspect="1"/>
            </p:cNvGrpSpPr>
            <p:nvPr/>
          </p:nvGrpSpPr>
          <p:grpSpPr>
            <a:xfrm>
              <a:off x="7905829" y="4063889"/>
              <a:ext cx="556261" cy="611079"/>
              <a:chOff x="7021513" y="-430212"/>
              <a:chExt cx="547688" cy="601662"/>
            </a:xfrm>
            <a:solidFill>
              <a:schemeClr val="bg1"/>
            </a:solidFill>
          </p:grpSpPr>
          <p:sp>
            <p:nvSpPr>
              <p:cNvPr id="87" name="Freeform 933"/>
              <p:cNvSpPr/>
              <p:nvPr/>
            </p:nvSpPr>
            <p:spPr bwMode="auto">
              <a:xfrm>
                <a:off x="7089775" y="-182562"/>
                <a:ext cx="41275" cy="87313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23 h 23"/>
                  <a:gd name="T4" fmla="*/ 6 w 11"/>
                  <a:gd name="T5" fmla="*/ 23 h 23"/>
                  <a:gd name="T6" fmla="*/ 11 w 11"/>
                  <a:gd name="T7" fmla="*/ 2 h 23"/>
                  <a:gd name="T8" fmla="*/ 6 w 11"/>
                  <a:gd name="T9" fmla="*/ 1 h 23"/>
                  <a:gd name="T10" fmla="*/ 1 w 1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3">
                    <a:moveTo>
                      <a:pt x="1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8" y="1"/>
                      <a:pt x="6" y="1"/>
                    </a:cubicBezTo>
                    <a:cubicBezTo>
                      <a:pt x="5" y="1"/>
                      <a:pt x="3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934"/>
              <p:cNvSpPr/>
              <p:nvPr/>
            </p:nvSpPr>
            <p:spPr bwMode="auto">
              <a:xfrm>
                <a:off x="7032170" y="-342107"/>
                <a:ext cx="214313" cy="168275"/>
              </a:xfrm>
              <a:custGeom>
                <a:avLst/>
                <a:gdLst>
                  <a:gd name="T0" fmla="*/ 28 w 57"/>
                  <a:gd name="T1" fmla="*/ 44 h 45"/>
                  <a:gd name="T2" fmla="*/ 57 w 57"/>
                  <a:gd name="T3" fmla="*/ 37 h 45"/>
                  <a:gd name="T4" fmla="*/ 44 w 57"/>
                  <a:gd name="T5" fmla="*/ 26 h 45"/>
                  <a:gd name="T6" fmla="*/ 45 w 57"/>
                  <a:gd name="T7" fmla="*/ 3 h 45"/>
                  <a:gd name="T8" fmla="*/ 32 w 57"/>
                  <a:gd name="T9" fmla="*/ 3 h 45"/>
                  <a:gd name="T10" fmla="*/ 21 w 57"/>
                  <a:gd name="T11" fmla="*/ 0 h 45"/>
                  <a:gd name="T12" fmla="*/ 16 w 57"/>
                  <a:gd name="T13" fmla="*/ 23 h 45"/>
                  <a:gd name="T14" fmla="*/ 1 w 57"/>
                  <a:gd name="T15" fmla="*/ 30 h 45"/>
                  <a:gd name="T16" fmla="*/ 28 w 57"/>
                  <a:gd name="T17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45">
                    <a:moveTo>
                      <a:pt x="28" y="44"/>
                    </a:moveTo>
                    <a:cubicBezTo>
                      <a:pt x="43" y="45"/>
                      <a:pt x="56" y="42"/>
                      <a:pt x="57" y="37"/>
                    </a:cubicBezTo>
                    <a:cubicBezTo>
                      <a:pt x="57" y="33"/>
                      <a:pt x="52" y="29"/>
                      <a:pt x="44" y="26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2" y="4"/>
                      <a:pt x="37" y="4"/>
                      <a:pt x="32" y="3"/>
                    </a:cubicBezTo>
                    <a:cubicBezTo>
                      <a:pt x="28" y="3"/>
                      <a:pt x="24" y="2"/>
                      <a:pt x="21" y="0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8" y="23"/>
                      <a:pt x="2" y="26"/>
                      <a:pt x="1" y="30"/>
                    </a:cubicBezTo>
                    <a:cubicBezTo>
                      <a:pt x="0" y="36"/>
                      <a:pt x="12" y="42"/>
                      <a:pt x="2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935"/>
              <p:cNvSpPr/>
              <p:nvPr/>
            </p:nvSpPr>
            <p:spPr bwMode="auto">
              <a:xfrm>
                <a:off x="7021513" y="-231775"/>
                <a:ext cx="547688" cy="403225"/>
              </a:xfrm>
              <a:custGeom>
                <a:avLst/>
                <a:gdLst>
                  <a:gd name="T0" fmla="*/ 86 w 146"/>
                  <a:gd name="T1" fmla="*/ 0 h 107"/>
                  <a:gd name="T2" fmla="*/ 56 w 146"/>
                  <a:gd name="T3" fmla="*/ 9 h 107"/>
                  <a:gd name="T4" fmla="*/ 34 w 146"/>
                  <a:gd name="T5" fmla="*/ 16 h 107"/>
                  <a:gd name="T6" fmla="*/ 34 w 146"/>
                  <a:gd name="T7" fmla="*/ 16 h 107"/>
                  <a:gd name="T8" fmla="*/ 33 w 146"/>
                  <a:gd name="T9" fmla="*/ 16 h 107"/>
                  <a:gd name="T10" fmla="*/ 30 w 146"/>
                  <a:gd name="T11" fmla="*/ 28 h 107"/>
                  <a:gd name="T12" fmla="*/ 75 w 146"/>
                  <a:gd name="T13" fmla="*/ 15 h 107"/>
                  <a:gd name="T14" fmla="*/ 117 w 146"/>
                  <a:gd name="T15" fmla="*/ 75 h 107"/>
                  <a:gd name="T16" fmla="*/ 34 w 146"/>
                  <a:gd name="T17" fmla="*/ 93 h 107"/>
                  <a:gd name="T18" fmla="*/ 16 w 146"/>
                  <a:gd name="T19" fmla="*/ 39 h 107"/>
                  <a:gd name="T20" fmla="*/ 14 w 146"/>
                  <a:gd name="T21" fmla="*/ 39 h 107"/>
                  <a:gd name="T22" fmla="*/ 14 w 146"/>
                  <a:gd name="T23" fmla="*/ 33 h 107"/>
                  <a:gd name="T24" fmla="*/ 14 w 146"/>
                  <a:gd name="T25" fmla="*/ 33 h 107"/>
                  <a:gd name="T26" fmla="*/ 14 w 146"/>
                  <a:gd name="T27" fmla="*/ 33 h 107"/>
                  <a:gd name="T28" fmla="*/ 15 w 146"/>
                  <a:gd name="T29" fmla="*/ 21 h 107"/>
                  <a:gd name="T30" fmla="*/ 0 w 146"/>
                  <a:gd name="T31" fmla="*/ 25 h 107"/>
                  <a:gd name="T32" fmla="*/ 26 w 146"/>
                  <a:gd name="T33" fmla="*/ 107 h 107"/>
                  <a:gd name="T34" fmla="*/ 146 w 146"/>
                  <a:gd name="T35" fmla="*/ 80 h 107"/>
                  <a:gd name="T36" fmla="*/ 86 w 146"/>
                  <a:gd name="T3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07">
                    <a:moveTo>
                      <a:pt x="86" y="0"/>
                    </a:moveTo>
                    <a:cubicBezTo>
                      <a:pt x="56" y="9"/>
                      <a:pt x="56" y="9"/>
                      <a:pt x="56" y="9"/>
                    </a:cubicBezTo>
                    <a:cubicBezTo>
                      <a:pt x="53" y="13"/>
                      <a:pt x="45" y="16"/>
                      <a:pt x="34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9" y="41"/>
                      <a:pt x="100" y="62"/>
                      <a:pt x="117" y="75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6" y="80"/>
                      <a:pt x="81" y="46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936"/>
              <p:cNvSpPr>
                <a:spLocks noEditPoints="1"/>
              </p:cNvSpPr>
              <p:nvPr/>
            </p:nvSpPr>
            <p:spPr bwMode="auto">
              <a:xfrm>
                <a:off x="7059613" y="-430212"/>
                <a:ext cx="157163" cy="85725"/>
              </a:xfrm>
              <a:custGeom>
                <a:avLst/>
                <a:gdLst>
                  <a:gd name="T0" fmla="*/ 20 w 42"/>
                  <a:gd name="T1" fmla="*/ 22 h 23"/>
                  <a:gd name="T2" fmla="*/ 41 w 42"/>
                  <a:gd name="T3" fmla="*/ 14 h 23"/>
                  <a:gd name="T4" fmla="*/ 22 w 42"/>
                  <a:gd name="T5" fmla="*/ 1 h 23"/>
                  <a:gd name="T6" fmla="*/ 1 w 42"/>
                  <a:gd name="T7" fmla="*/ 9 h 23"/>
                  <a:gd name="T8" fmla="*/ 20 w 42"/>
                  <a:gd name="T9" fmla="*/ 22 h 23"/>
                  <a:gd name="T10" fmla="*/ 21 w 42"/>
                  <a:gd name="T11" fmla="*/ 8 h 23"/>
                  <a:gd name="T12" fmla="*/ 35 w 42"/>
                  <a:gd name="T13" fmla="*/ 13 h 23"/>
                  <a:gd name="T14" fmla="*/ 20 w 42"/>
                  <a:gd name="T15" fmla="*/ 16 h 23"/>
                  <a:gd name="T16" fmla="*/ 7 w 42"/>
                  <a:gd name="T17" fmla="*/ 10 h 23"/>
                  <a:gd name="T18" fmla="*/ 21 w 42"/>
                  <a:gd name="T1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23">
                    <a:moveTo>
                      <a:pt x="20" y="22"/>
                    </a:moveTo>
                    <a:cubicBezTo>
                      <a:pt x="31" y="23"/>
                      <a:pt x="41" y="20"/>
                      <a:pt x="41" y="14"/>
                    </a:cubicBezTo>
                    <a:cubicBezTo>
                      <a:pt x="42" y="9"/>
                      <a:pt x="34" y="3"/>
                      <a:pt x="22" y="1"/>
                    </a:cubicBezTo>
                    <a:cubicBezTo>
                      <a:pt x="11" y="0"/>
                      <a:pt x="1" y="3"/>
                      <a:pt x="1" y="9"/>
                    </a:cubicBezTo>
                    <a:cubicBezTo>
                      <a:pt x="0" y="15"/>
                      <a:pt x="8" y="20"/>
                      <a:pt x="20" y="22"/>
                    </a:cubicBezTo>
                    <a:close/>
                    <a:moveTo>
                      <a:pt x="21" y="8"/>
                    </a:moveTo>
                    <a:cubicBezTo>
                      <a:pt x="29" y="9"/>
                      <a:pt x="34" y="12"/>
                      <a:pt x="35" y="13"/>
                    </a:cubicBezTo>
                    <a:cubicBezTo>
                      <a:pt x="33" y="15"/>
                      <a:pt x="28" y="16"/>
                      <a:pt x="20" y="16"/>
                    </a:cubicBezTo>
                    <a:cubicBezTo>
                      <a:pt x="13" y="15"/>
                      <a:pt x="8" y="11"/>
                      <a:pt x="7" y="10"/>
                    </a:cubicBezTo>
                    <a:cubicBezTo>
                      <a:pt x="8" y="9"/>
                      <a:pt x="14" y="7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937"/>
              <p:cNvSpPr/>
              <p:nvPr/>
            </p:nvSpPr>
            <p:spPr bwMode="auto">
              <a:xfrm>
                <a:off x="7148513" y="-1587"/>
                <a:ext cx="241300" cy="85725"/>
              </a:xfrm>
              <a:custGeom>
                <a:avLst/>
                <a:gdLst>
                  <a:gd name="T0" fmla="*/ 0 w 64"/>
                  <a:gd name="T1" fmla="*/ 19 h 23"/>
                  <a:gd name="T2" fmla="*/ 6 w 64"/>
                  <a:gd name="T3" fmla="*/ 22 h 23"/>
                  <a:gd name="T4" fmla="*/ 60 w 64"/>
                  <a:gd name="T5" fmla="*/ 9 h 23"/>
                  <a:gd name="T6" fmla="*/ 63 w 64"/>
                  <a:gd name="T7" fmla="*/ 4 h 23"/>
                  <a:gd name="T8" fmla="*/ 58 w 64"/>
                  <a:gd name="T9" fmla="*/ 0 h 23"/>
                  <a:gd name="T10" fmla="*/ 3 w 64"/>
                  <a:gd name="T11" fmla="*/ 13 h 23"/>
                  <a:gd name="T12" fmla="*/ 0 w 64"/>
                  <a:gd name="T1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3">
                    <a:moveTo>
                      <a:pt x="0" y="19"/>
                    </a:moveTo>
                    <a:cubicBezTo>
                      <a:pt x="1" y="21"/>
                      <a:pt x="3" y="23"/>
                      <a:pt x="6" y="22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2" y="9"/>
                      <a:pt x="64" y="6"/>
                      <a:pt x="63" y="4"/>
                    </a:cubicBezTo>
                    <a:cubicBezTo>
                      <a:pt x="63" y="1"/>
                      <a:pt x="60" y="0"/>
                      <a:pt x="58" y="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4"/>
                      <a:pt x="0" y="16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938"/>
              <p:cNvSpPr/>
              <p:nvPr/>
            </p:nvSpPr>
            <p:spPr bwMode="auto">
              <a:xfrm>
                <a:off x="7134225" y="-58737"/>
                <a:ext cx="198438" cy="76200"/>
              </a:xfrm>
              <a:custGeom>
                <a:avLst/>
                <a:gdLst>
                  <a:gd name="T0" fmla="*/ 47 w 53"/>
                  <a:gd name="T1" fmla="*/ 0 h 20"/>
                  <a:gd name="T2" fmla="*/ 3 w 53"/>
                  <a:gd name="T3" fmla="*/ 11 h 20"/>
                  <a:gd name="T4" fmla="*/ 0 w 53"/>
                  <a:gd name="T5" fmla="*/ 16 h 20"/>
                  <a:gd name="T6" fmla="*/ 5 w 53"/>
                  <a:gd name="T7" fmla="*/ 20 h 20"/>
                  <a:gd name="T8" fmla="*/ 50 w 53"/>
                  <a:gd name="T9" fmla="*/ 9 h 20"/>
                  <a:gd name="T10" fmla="*/ 52 w 53"/>
                  <a:gd name="T11" fmla="*/ 4 h 20"/>
                  <a:gd name="T12" fmla="*/ 47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7" y="0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1" y="11"/>
                      <a:pt x="0" y="14"/>
                      <a:pt x="0" y="16"/>
                    </a:cubicBezTo>
                    <a:cubicBezTo>
                      <a:pt x="1" y="19"/>
                      <a:pt x="3" y="20"/>
                      <a:pt x="5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2" y="4"/>
                    </a:cubicBezTo>
                    <a:cubicBezTo>
                      <a:pt x="52" y="2"/>
                      <a:pt x="49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939"/>
              <p:cNvSpPr/>
              <p:nvPr/>
            </p:nvSpPr>
            <p:spPr bwMode="auto">
              <a:xfrm>
                <a:off x="7104063" y="-122237"/>
                <a:ext cx="198438" cy="74613"/>
              </a:xfrm>
              <a:custGeom>
                <a:avLst/>
                <a:gdLst>
                  <a:gd name="T0" fmla="*/ 48 w 53"/>
                  <a:gd name="T1" fmla="*/ 0 h 20"/>
                  <a:gd name="T2" fmla="*/ 4 w 53"/>
                  <a:gd name="T3" fmla="*/ 11 h 20"/>
                  <a:gd name="T4" fmla="*/ 1 w 53"/>
                  <a:gd name="T5" fmla="*/ 16 h 20"/>
                  <a:gd name="T6" fmla="*/ 6 w 53"/>
                  <a:gd name="T7" fmla="*/ 20 h 20"/>
                  <a:gd name="T8" fmla="*/ 50 w 53"/>
                  <a:gd name="T9" fmla="*/ 9 h 20"/>
                  <a:gd name="T10" fmla="*/ 53 w 53"/>
                  <a:gd name="T11" fmla="*/ 4 h 20"/>
                  <a:gd name="T12" fmla="*/ 48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8" y="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2" y="11"/>
                      <a:pt x="0" y="14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3" y="4"/>
                    </a:cubicBezTo>
                    <a:cubicBezTo>
                      <a:pt x="52" y="1"/>
                      <a:pt x="50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2172710" y="1316091"/>
              <a:ext cx="2175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6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公司简介</a:t>
              </a:r>
              <a:endParaRPr lang="zh-CN" altLang="en-US" sz="3200" spc="600" dirty="0">
                <a:solidFill>
                  <a:schemeClr val="bg1"/>
                </a:solidFill>
                <a:highlight>
                  <a:srgbClr val="000000"/>
                </a:highlight>
              </a:endParaRPr>
            </a:p>
          </p:txBody>
        </p:sp>
      </p:grpSp>
      <p:sp>
        <p:nvSpPr>
          <p:cNvPr id="95" name="文本框 94"/>
          <p:cNvSpPr txBox="1"/>
          <p:nvPr/>
        </p:nvSpPr>
        <p:spPr>
          <a:xfrm>
            <a:off x="1148715" y="2513330"/>
            <a:ext cx="808736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39312D"/>
                </a:solidFill>
                <a:sym typeface="+mn-ea"/>
              </a:rPr>
              <a:t>协会副会长单位、全国技工院校校长论坛秘书处单位等相关协会或组织的领导单位！</a:t>
            </a:r>
            <a:endParaRPr lang="en-US" altLang="zh-CN" dirty="0">
              <a:solidFill>
                <a:srgbClr val="39312D"/>
              </a:solidFill>
            </a:endParaRPr>
          </a:p>
          <a:p>
            <a:r>
              <a:rPr lang="en-US" altLang="zh-CN" dirty="0">
                <a:solidFill>
                  <a:srgbClr val="39312D"/>
                </a:solidFill>
              </a:rPr>
              <a:t>        </a:t>
            </a:r>
            <a:r>
              <a:rPr lang="zh-CN" altLang="en-US" dirty="0">
                <a:solidFill>
                  <a:srgbClr val="39312D"/>
                </a:solidFill>
              </a:rPr>
              <a:t>二十多年来，公司从最初的</a:t>
            </a:r>
            <a:r>
              <a:rPr lang="en-US" altLang="zh-CN" dirty="0">
                <a:solidFill>
                  <a:srgbClr val="39312D"/>
                </a:solidFill>
              </a:rPr>
              <a:t>“</a:t>
            </a:r>
            <a:r>
              <a:rPr lang="zh-CN" altLang="en-US" dirty="0">
                <a:solidFill>
                  <a:srgbClr val="39312D"/>
                </a:solidFill>
              </a:rPr>
              <a:t>职业教育实训设备供应商</a:t>
            </a:r>
            <a:r>
              <a:rPr lang="en-US" altLang="zh-CN" dirty="0">
                <a:solidFill>
                  <a:srgbClr val="39312D"/>
                </a:solidFill>
              </a:rPr>
              <a:t>”</a:t>
            </a:r>
            <a:r>
              <a:rPr lang="zh-CN" altLang="en-US" dirty="0">
                <a:solidFill>
                  <a:srgbClr val="39312D"/>
                </a:solidFill>
              </a:rPr>
              <a:t>转型为</a:t>
            </a:r>
            <a:r>
              <a:rPr lang="en-US" altLang="zh-CN" dirty="0">
                <a:solidFill>
                  <a:srgbClr val="39312D"/>
                </a:solidFill>
              </a:rPr>
              <a:t>“</a:t>
            </a:r>
            <a:r>
              <a:rPr lang="zh-CN" altLang="en-US" dirty="0">
                <a:solidFill>
                  <a:srgbClr val="39312D"/>
                </a:solidFill>
              </a:rPr>
              <a:t>职业教育教学资源服务商</a:t>
            </a:r>
            <a:r>
              <a:rPr lang="en-US" altLang="zh-CN" dirty="0">
                <a:solidFill>
                  <a:srgbClr val="39312D"/>
                </a:solidFill>
              </a:rPr>
              <a:t>”</a:t>
            </a:r>
            <a:r>
              <a:rPr lang="zh-CN" altLang="en-US" dirty="0">
                <a:solidFill>
                  <a:srgbClr val="39312D"/>
                </a:solidFill>
              </a:rPr>
              <a:t>，顺尖职业教育政策、满足技能培训需求，围绕着以</a:t>
            </a:r>
            <a:r>
              <a:rPr lang="en-US" altLang="zh-CN" dirty="0">
                <a:solidFill>
                  <a:srgbClr val="39312D"/>
                </a:solidFill>
              </a:rPr>
              <a:t>“</a:t>
            </a:r>
            <a:r>
              <a:rPr lang="zh-CN" altLang="en-US" dirty="0">
                <a:solidFill>
                  <a:srgbClr val="39312D"/>
                </a:solidFill>
              </a:rPr>
              <a:t>打造一流的教学资源服务商</a:t>
            </a:r>
            <a:r>
              <a:rPr lang="en-US" altLang="zh-CN" dirty="0">
                <a:solidFill>
                  <a:srgbClr val="39312D"/>
                </a:solidFill>
              </a:rPr>
              <a:t>”</a:t>
            </a:r>
            <a:r>
              <a:rPr lang="zh-CN" altLang="en-US" dirty="0">
                <a:solidFill>
                  <a:srgbClr val="39312D"/>
                </a:solidFill>
              </a:rPr>
              <a:t>这个核心目标，服务于职业院校专业建设，服务于实训室建设，服务地课程及教学资源开发，服务于人才培养与实习就业，服务于职业技能大赛，服务于师资队伍建设，为高等职业教育、中等职业教育、职业培训等提供全面整体化的服务和系统化的专业建设解决方案。</a:t>
            </a:r>
            <a:endParaRPr lang="zh-CN" altLang="en-US" dirty="0">
              <a:solidFill>
                <a:srgbClr val="39312D"/>
              </a:solidFill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142158" y="811961"/>
            <a:ext cx="335002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i="1" spc="600" dirty="0">
                <a:solidFill>
                  <a:schemeClr val="bg1"/>
                </a:solidFill>
              </a:rPr>
              <a:t>NO.1</a:t>
            </a:r>
            <a:endParaRPr lang="zh-CN" altLang="en-US" sz="880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1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  <p:bldP spid="9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991" y="-948841"/>
            <a:ext cx="12223539" cy="76145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4881" y="353550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公司简介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042354" y="1192192"/>
            <a:ext cx="2550152" cy="5665808"/>
            <a:chOff x="-660400" y="-3316288"/>
            <a:chExt cx="6013451" cy="13360401"/>
          </a:xfrm>
        </p:grpSpPr>
        <p:sp>
          <p:nvSpPr>
            <p:cNvPr id="9" name="Freeform 438"/>
            <p:cNvSpPr/>
            <p:nvPr/>
          </p:nvSpPr>
          <p:spPr bwMode="auto">
            <a:xfrm>
              <a:off x="3033713" y="3081337"/>
              <a:ext cx="2319338" cy="2679700"/>
            </a:xfrm>
            <a:custGeom>
              <a:avLst/>
              <a:gdLst>
                <a:gd name="T0" fmla="*/ 0 w 618"/>
                <a:gd name="T1" fmla="*/ 21 h 714"/>
                <a:gd name="T2" fmla="*/ 115 w 618"/>
                <a:gd name="T3" fmla="*/ 9 h 714"/>
                <a:gd name="T4" fmla="*/ 407 w 618"/>
                <a:gd name="T5" fmla="*/ 171 h 714"/>
                <a:gd name="T6" fmla="*/ 586 w 618"/>
                <a:gd name="T7" fmla="*/ 481 h 714"/>
                <a:gd name="T8" fmla="*/ 472 w 618"/>
                <a:gd name="T9" fmla="*/ 643 h 714"/>
                <a:gd name="T10" fmla="*/ 91 w 618"/>
                <a:gd name="T11" fmla="*/ 513 h 714"/>
                <a:gd name="T12" fmla="*/ 0 w 618"/>
                <a:gd name="T13" fmla="*/ 21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8" h="714">
                  <a:moveTo>
                    <a:pt x="0" y="21"/>
                  </a:moveTo>
                  <a:cubicBezTo>
                    <a:pt x="0" y="21"/>
                    <a:pt x="47" y="0"/>
                    <a:pt x="115" y="9"/>
                  </a:cubicBezTo>
                  <a:cubicBezTo>
                    <a:pt x="182" y="18"/>
                    <a:pt x="407" y="171"/>
                    <a:pt x="407" y="171"/>
                  </a:cubicBezTo>
                  <a:cubicBezTo>
                    <a:pt x="407" y="171"/>
                    <a:pt x="618" y="248"/>
                    <a:pt x="586" y="481"/>
                  </a:cubicBezTo>
                  <a:cubicBezTo>
                    <a:pt x="554" y="714"/>
                    <a:pt x="472" y="643"/>
                    <a:pt x="472" y="643"/>
                  </a:cubicBezTo>
                  <a:cubicBezTo>
                    <a:pt x="91" y="513"/>
                    <a:pt x="91" y="513"/>
                    <a:pt x="91" y="513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439"/>
            <p:cNvSpPr/>
            <p:nvPr/>
          </p:nvSpPr>
          <p:spPr bwMode="auto">
            <a:xfrm>
              <a:off x="3033713" y="3081337"/>
              <a:ext cx="2124075" cy="2519363"/>
            </a:xfrm>
            <a:custGeom>
              <a:avLst/>
              <a:gdLst>
                <a:gd name="T0" fmla="*/ 514 w 566"/>
                <a:gd name="T1" fmla="*/ 301 h 671"/>
                <a:gd name="T2" fmla="*/ 404 w 566"/>
                <a:gd name="T3" fmla="*/ 200 h 671"/>
                <a:gd name="T4" fmla="*/ 388 w 566"/>
                <a:gd name="T5" fmla="*/ 181 h 671"/>
                <a:gd name="T6" fmla="*/ 378 w 566"/>
                <a:gd name="T7" fmla="*/ 165 h 671"/>
                <a:gd name="T8" fmla="*/ 377 w 566"/>
                <a:gd name="T9" fmla="*/ 163 h 671"/>
                <a:gd name="T10" fmla="*/ 376 w 566"/>
                <a:gd name="T11" fmla="*/ 161 h 671"/>
                <a:gd name="T12" fmla="*/ 368 w 566"/>
                <a:gd name="T13" fmla="*/ 146 h 671"/>
                <a:gd name="T14" fmla="*/ 115 w 566"/>
                <a:gd name="T15" fmla="*/ 9 h 671"/>
                <a:gd name="T16" fmla="*/ 0 w 566"/>
                <a:gd name="T17" fmla="*/ 21 h 671"/>
                <a:gd name="T18" fmla="*/ 91 w 566"/>
                <a:gd name="T19" fmla="*/ 513 h 671"/>
                <a:gd name="T20" fmla="*/ 175 w 566"/>
                <a:gd name="T21" fmla="*/ 542 h 671"/>
                <a:gd name="T22" fmla="*/ 161 w 566"/>
                <a:gd name="T23" fmla="*/ 480 h 671"/>
                <a:gd name="T24" fmla="*/ 111 w 566"/>
                <a:gd name="T25" fmla="*/ 349 h 671"/>
                <a:gd name="T26" fmla="*/ 89 w 566"/>
                <a:gd name="T27" fmla="*/ 247 h 671"/>
                <a:gd name="T28" fmla="*/ 65 w 566"/>
                <a:gd name="T29" fmla="*/ 60 h 671"/>
                <a:gd name="T30" fmla="*/ 180 w 566"/>
                <a:gd name="T31" fmla="*/ 62 h 671"/>
                <a:gd name="T32" fmla="*/ 233 w 566"/>
                <a:gd name="T33" fmla="*/ 142 h 671"/>
                <a:gd name="T34" fmla="*/ 248 w 566"/>
                <a:gd name="T35" fmla="*/ 241 h 671"/>
                <a:gd name="T36" fmla="*/ 318 w 566"/>
                <a:gd name="T37" fmla="*/ 444 h 671"/>
                <a:gd name="T38" fmla="*/ 328 w 566"/>
                <a:gd name="T39" fmla="*/ 594 h 671"/>
                <a:gd name="T40" fmla="*/ 472 w 566"/>
                <a:gd name="T41" fmla="*/ 643 h 671"/>
                <a:gd name="T42" fmla="*/ 536 w 566"/>
                <a:gd name="T43" fmla="*/ 633 h 671"/>
                <a:gd name="T44" fmla="*/ 514 w 566"/>
                <a:gd name="T45" fmla="*/ 30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671">
                  <a:moveTo>
                    <a:pt x="514" y="301"/>
                  </a:moveTo>
                  <a:cubicBezTo>
                    <a:pt x="486" y="258"/>
                    <a:pt x="439" y="236"/>
                    <a:pt x="404" y="200"/>
                  </a:cubicBezTo>
                  <a:cubicBezTo>
                    <a:pt x="397" y="196"/>
                    <a:pt x="391" y="189"/>
                    <a:pt x="388" y="181"/>
                  </a:cubicBezTo>
                  <a:cubicBezTo>
                    <a:pt x="385" y="176"/>
                    <a:pt x="381" y="171"/>
                    <a:pt x="378" y="165"/>
                  </a:cubicBezTo>
                  <a:cubicBezTo>
                    <a:pt x="378" y="164"/>
                    <a:pt x="378" y="164"/>
                    <a:pt x="377" y="163"/>
                  </a:cubicBezTo>
                  <a:cubicBezTo>
                    <a:pt x="377" y="162"/>
                    <a:pt x="376" y="161"/>
                    <a:pt x="376" y="161"/>
                  </a:cubicBezTo>
                  <a:cubicBezTo>
                    <a:pt x="372" y="156"/>
                    <a:pt x="369" y="151"/>
                    <a:pt x="368" y="146"/>
                  </a:cubicBezTo>
                  <a:cubicBezTo>
                    <a:pt x="301" y="102"/>
                    <a:pt x="165" y="16"/>
                    <a:pt x="115" y="9"/>
                  </a:cubicBezTo>
                  <a:cubicBezTo>
                    <a:pt x="47" y="0"/>
                    <a:pt x="0" y="21"/>
                    <a:pt x="0" y="21"/>
                  </a:cubicBezTo>
                  <a:cubicBezTo>
                    <a:pt x="91" y="513"/>
                    <a:pt x="91" y="513"/>
                    <a:pt x="91" y="513"/>
                  </a:cubicBezTo>
                  <a:cubicBezTo>
                    <a:pt x="175" y="542"/>
                    <a:pt x="175" y="542"/>
                    <a:pt x="175" y="542"/>
                  </a:cubicBezTo>
                  <a:cubicBezTo>
                    <a:pt x="169" y="522"/>
                    <a:pt x="166" y="499"/>
                    <a:pt x="161" y="480"/>
                  </a:cubicBezTo>
                  <a:cubicBezTo>
                    <a:pt x="147" y="436"/>
                    <a:pt x="125" y="394"/>
                    <a:pt x="111" y="349"/>
                  </a:cubicBezTo>
                  <a:cubicBezTo>
                    <a:pt x="101" y="315"/>
                    <a:pt x="99" y="281"/>
                    <a:pt x="89" y="247"/>
                  </a:cubicBezTo>
                  <a:cubicBezTo>
                    <a:pt x="75" y="203"/>
                    <a:pt x="17" y="96"/>
                    <a:pt x="65" y="60"/>
                  </a:cubicBezTo>
                  <a:cubicBezTo>
                    <a:pt x="86" y="44"/>
                    <a:pt x="155" y="52"/>
                    <a:pt x="180" y="62"/>
                  </a:cubicBezTo>
                  <a:cubicBezTo>
                    <a:pt x="214" y="76"/>
                    <a:pt x="218" y="114"/>
                    <a:pt x="233" y="142"/>
                  </a:cubicBezTo>
                  <a:cubicBezTo>
                    <a:pt x="250" y="175"/>
                    <a:pt x="266" y="202"/>
                    <a:pt x="248" y="241"/>
                  </a:cubicBezTo>
                  <a:cubicBezTo>
                    <a:pt x="278" y="304"/>
                    <a:pt x="304" y="375"/>
                    <a:pt x="318" y="444"/>
                  </a:cubicBezTo>
                  <a:cubicBezTo>
                    <a:pt x="326" y="484"/>
                    <a:pt x="346" y="552"/>
                    <a:pt x="328" y="594"/>
                  </a:cubicBezTo>
                  <a:cubicBezTo>
                    <a:pt x="472" y="643"/>
                    <a:pt x="472" y="643"/>
                    <a:pt x="472" y="643"/>
                  </a:cubicBezTo>
                  <a:cubicBezTo>
                    <a:pt x="472" y="643"/>
                    <a:pt x="504" y="671"/>
                    <a:pt x="536" y="633"/>
                  </a:cubicBezTo>
                  <a:cubicBezTo>
                    <a:pt x="566" y="528"/>
                    <a:pt x="547" y="379"/>
                    <a:pt x="514" y="3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440"/>
            <p:cNvSpPr/>
            <p:nvPr/>
          </p:nvSpPr>
          <p:spPr bwMode="auto">
            <a:xfrm>
              <a:off x="-311150" y="3081337"/>
              <a:ext cx="2319338" cy="2679700"/>
            </a:xfrm>
            <a:custGeom>
              <a:avLst/>
              <a:gdLst>
                <a:gd name="T0" fmla="*/ 618 w 618"/>
                <a:gd name="T1" fmla="*/ 21 h 714"/>
                <a:gd name="T2" fmla="*/ 503 w 618"/>
                <a:gd name="T3" fmla="*/ 9 h 714"/>
                <a:gd name="T4" fmla="*/ 210 w 618"/>
                <a:gd name="T5" fmla="*/ 171 h 714"/>
                <a:gd name="T6" fmla="*/ 32 w 618"/>
                <a:gd name="T7" fmla="*/ 481 h 714"/>
                <a:gd name="T8" fmla="*/ 146 w 618"/>
                <a:gd name="T9" fmla="*/ 643 h 714"/>
                <a:gd name="T10" fmla="*/ 526 w 618"/>
                <a:gd name="T11" fmla="*/ 513 h 714"/>
                <a:gd name="T12" fmla="*/ 618 w 618"/>
                <a:gd name="T13" fmla="*/ 21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8" h="714">
                  <a:moveTo>
                    <a:pt x="618" y="21"/>
                  </a:moveTo>
                  <a:cubicBezTo>
                    <a:pt x="618" y="21"/>
                    <a:pt x="570" y="0"/>
                    <a:pt x="503" y="9"/>
                  </a:cubicBezTo>
                  <a:cubicBezTo>
                    <a:pt x="435" y="18"/>
                    <a:pt x="210" y="171"/>
                    <a:pt x="210" y="171"/>
                  </a:cubicBezTo>
                  <a:cubicBezTo>
                    <a:pt x="210" y="171"/>
                    <a:pt x="0" y="248"/>
                    <a:pt x="32" y="481"/>
                  </a:cubicBezTo>
                  <a:cubicBezTo>
                    <a:pt x="64" y="714"/>
                    <a:pt x="146" y="643"/>
                    <a:pt x="146" y="643"/>
                  </a:cubicBezTo>
                  <a:cubicBezTo>
                    <a:pt x="526" y="513"/>
                    <a:pt x="526" y="513"/>
                    <a:pt x="526" y="513"/>
                  </a:cubicBezTo>
                  <a:lnTo>
                    <a:pt x="618" y="21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441"/>
            <p:cNvSpPr/>
            <p:nvPr/>
          </p:nvSpPr>
          <p:spPr bwMode="auto">
            <a:xfrm>
              <a:off x="-119063" y="3081337"/>
              <a:ext cx="2127250" cy="2519363"/>
            </a:xfrm>
            <a:custGeom>
              <a:avLst/>
              <a:gdLst>
                <a:gd name="T0" fmla="*/ 52 w 567"/>
                <a:gd name="T1" fmla="*/ 301 h 671"/>
                <a:gd name="T2" fmla="*/ 162 w 567"/>
                <a:gd name="T3" fmla="*/ 200 h 671"/>
                <a:gd name="T4" fmla="*/ 178 w 567"/>
                <a:gd name="T5" fmla="*/ 181 h 671"/>
                <a:gd name="T6" fmla="*/ 188 w 567"/>
                <a:gd name="T7" fmla="*/ 165 h 671"/>
                <a:gd name="T8" fmla="*/ 189 w 567"/>
                <a:gd name="T9" fmla="*/ 163 h 671"/>
                <a:gd name="T10" fmla="*/ 191 w 567"/>
                <a:gd name="T11" fmla="*/ 161 h 671"/>
                <a:gd name="T12" fmla="*/ 198 w 567"/>
                <a:gd name="T13" fmla="*/ 146 h 671"/>
                <a:gd name="T14" fmla="*/ 452 w 567"/>
                <a:gd name="T15" fmla="*/ 9 h 671"/>
                <a:gd name="T16" fmla="*/ 567 w 567"/>
                <a:gd name="T17" fmla="*/ 21 h 671"/>
                <a:gd name="T18" fmla="*/ 475 w 567"/>
                <a:gd name="T19" fmla="*/ 513 h 671"/>
                <a:gd name="T20" fmla="*/ 391 w 567"/>
                <a:gd name="T21" fmla="*/ 542 h 671"/>
                <a:gd name="T22" fmla="*/ 406 w 567"/>
                <a:gd name="T23" fmla="*/ 480 h 671"/>
                <a:gd name="T24" fmla="*/ 455 w 567"/>
                <a:gd name="T25" fmla="*/ 349 h 671"/>
                <a:gd name="T26" fmla="*/ 477 w 567"/>
                <a:gd name="T27" fmla="*/ 247 h 671"/>
                <a:gd name="T28" fmla="*/ 501 w 567"/>
                <a:gd name="T29" fmla="*/ 60 h 671"/>
                <a:gd name="T30" fmla="*/ 386 w 567"/>
                <a:gd name="T31" fmla="*/ 62 h 671"/>
                <a:gd name="T32" fmla="*/ 334 w 567"/>
                <a:gd name="T33" fmla="*/ 142 h 671"/>
                <a:gd name="T34" fmla="*/ 318 w 567"/>
                <a:gd name="T35" fmla="*/ 241 h 671"/>
                <a:gd name="T36" fmla="*/ 248 w 567"/>
                <a:gd name="T37" fmla="*/ 444 h 671"/>
                <a:gd name="T38" fmla="*/ 238 w 567"/>
                <a:gd name="T39" fmla="*/ 594 h 671"/>
                <a:gd name="T40" fmla="*/ 95 w 567"/>
                <a:gd name="T41" fmla="*/ 643 h 671"/>
                <a:gd name="T42" fmla="*/ 30 w 567"/>
                <a:gd name="T43" fmla="*/ 633 h 671"/>
                <a:gd name="T44" fmla="*/ 52 w 567"/>
                <a:gd name="T45" fmla="*/ 30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7" h="671">
                  <a:moveTo>
                    <a:pt x="52" y="301"/>
                  </a:moveTo>
                  <a:cubicBezTo>
                    <a:pt x="80" y="258"/>
                    <a:pt x="127" y="236"/>
                    <a:pt x="162" y="200"/>
                  </a:cubicBezTo>
                  <a:cubicBezTo>
                    <a:pt x="169" y="196"/>
                    <a:pt x="175" y="189"/>
                    <a:pt x="178" y="181"/>
                  </a:cubicBezTo>
                  <a:cubicBezTo>
                    <a:pt x="182" y="176"/>
                    <a:pt x="185" y="171"/>
                    <a:pt x="188" y="165"/>
                  </a:cubicBezTo>
                  <a:cubicBezTo>
                    <a:pt x="188" y="164"/>
                    <a:pt x="189" y="164"/>
                    <a:pt x="189" y="163"/>
                  </a:cubicBezTo>
                  <a:cubicBezTo>
                    <a:pt x="189" y="162"/>
                    <a:pt x="190" y="161"/>
                    <a:pt x="191" y="161"/>
                  </a:cubicBezTo>
                  <a:cubicBezTo>
                    <a:pt x="195" y="156"/>
                    <a:pt x="197" y="151"/>
                    <a:pt x="198" y="146"/>
                  </a:cubicBezTo>
                  <a:cubicBezTo>
                    <a:pt x="265" y="102"/>
                    <a:pt x="401" y="16"/>
                    <a:pt x="452" y="9"/>
                  </a:cubicBezTo>
                  <a:cubicBezTo>
                    <a:pt x="519" y="0"/>
                    <a:pt x="567" y="21"/>
                    <a:pt x="567" y="21"/>
                  </a:cubicBezTo>
                  <a:cubicBezTo>
                    <a:pt x="475" y="513"/>
                    <a:pt x="475" y="513"/>
                    <a:pt x="475" y="513"/>
                  </a:cubicBezTo>
                  <a:cubicBezTo>
                    <a:pt x="391" y="542"/>
                    <a:pt x="391" y="542"/>
                    <a:pt x="391" y="542"/>
                  </a:cubicBezTo>
                  <a:cubicBezTo>
                    <a:pt x="397" y="522"/>
                    <a:pt x="400" y="499"/>
                    <a:pt x="406" y="480"/>
                  </a:cubicBezTo>
                  <a:cubicBezTo>
                    <a:pt x="420" y="436"/>
                    <a:pt x="441" y="394"/>
                    <a:pt x="455" y="349"/>
                  </a:cubicBezTo>
                  <a:cubicBezTo>
                    <a:pt x="465" y="315"/>
                    <a:pt x="467" y="281"/>
                    <a:pt x="477" y="247"/>
                  </a:cubicBezTo>
                  <a:cubicBezTo>
                    <a:pt x="491" y="203"/>
                    <a:pt x="550" y="96"/>
                    <a:pt x="501" y="60"/>
                  </a:cubicBezTo>
                  <a:cubicBezTo>
                    <a:pt x="480" y="44"/>
                    <a:pt x="412" y="52"/>
                    <a:pt x="386" y="62"/>
                  </a:cubicBezTo>
                  <a:cubicBezTo>
                    <a:pt x="352" y="76"/>
                    <a:pt x="349" y="114"/>
                    <a:pt x="334" y="142"/>
                  </a:cubicBezTo>
                  <a:cubicBezTo>
                    <a:pt x="316" y="175"/>
                    <a:pt x="300" y="202"/>
                    <a:pt x="318" y="241"/>
                  </a:cubicBezTo>
                  <a:cubicBezTo>
                    <a:pt x="288" y="304"/>
                    <a:pt x="262" y="375"/>
                    <a:pt x="248" y="444"/>
                  </a:cubicBezTo>
                  <a:cubicBezTo>
                    <a:pt x="240" y="484"/>
                    <a:pt x="221" y="552"/>
                    <a:pt x="238" y="594"/>
                  </a:cubicBezTo>
                  <a:cubicBezTo>
                    <a:pt x="95" y="643"/>
                    <a:pt x="95" y="643"/>
                    <a:pt x="95" y="643"/>
                  </a:cubicBezTo>
                  <a:cubicBezTo>
                    <a:pt x="95" y="643"/>
                    <a:pt x="62" y="671"/>
                    <a:pt x="30" y="633"/>
                  </a:cubicBezTo>
                  <a:cubicBezTo>
                    <a:pt x="0" y="528"/>
                    <a:pt x="19" y="379"/>
                    <a:pt x="52" y="301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442"/>
            <p:cNvSpPr/>
            <p:nvPr/>
          </p:nvSpPr>
          <p:spPr bwMode="auto">
            <a:xfrm>
              <a:off x="1531938" y="5918200"/>
              <a:ext cx="2052638" cy="3933825"/>
            </a:xfrm>
            <a:custGeom>
              <a:avLst/>
              <a:gdLst>
                <a:gd name="T0" fmla="*/ 27 w 547"/>
                <a:gd name="T1" fmla="*/ 1 h 1048"/>
                <a:gd name="T2" fmla="*/ 147 w 547"/>
                <a:gd name="T3" fmla="*/ 287 h 1048"/>
                <a:gd name="T4" fmla="*/ 140 w 547"/>
                <a:gd name="T5" fmla="*/ 1003 h 1048"/>
                <a:gd name="T6" fmla="*/ 253 w 547"/>
                <a:gd name="T7" fmla="*/ 1048 h 1048"/>
                <a:gd name="T8" fmla="*/ 249 w 547"/>
                <a:gd name="T9" fmla="*/ 316 h 1048"/>
                <a:gd name="T10" fmla="*/ 321 w 547"/>
                <a:gd name="T11" fmla="*/ 312 h 1048"/>
                <a:gd name="T12" fmla="*/ 372 w 547"/>
                <a:gd name="T13" fmla="*/ 1025 h 1048"/>
                <a:gd name="T14" fmla="*/ 452 w 547"/>
                <a:gd name="T15" fmla="*/ 964 h 1048"/>
                <a:gd name="T16" fmla="*/ 504 w 547"/>
                <a:gd name="T17" fmla="*/ 913 h 1048"/>
                <a:gd name="T18" fmla="*/ 419 w 547"/>
                <a:gd name="T19" fmla="*/ 298 h 1048"/>
                <a:gd name="T20" fmla="*/ 504 w 547"/>
                <a:gd name="T21" fmla="*/ 0 h 1048"/>
                <a:gd name="T22" fmla="*/ 27 w 547"/>
                <a:gd name="T23" fmla="*/ 1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7" h="1048">
                  <a:moveTo>
                    <a:pt x="27" y="1"/>
                  </a:moveTo>
                  <a:cubicBezTo>
                    <a:pt x="27" y="1"/>
                    <a:pt x="0" y="258"/>
                    <a:pt x="147" y="287"/>
                  </a:cubicBezTo>
                  <a:cubicBezTo>
                    <a:pt x="140" y="1003"/>
                    <a:pt x="140" y="1003"/>
                    <a:pt x="140" y="1003"/>
                  </a:cubicBezTo>
                  <a:cubicBezTo>
                    <a:pt x="253" y="1048"/>
                    <a:pt x="253" y="1048"/>
                    <a:pt x="253" y="1048"/>
                  </a:cubicBezTo>
                  <a:cubicBezTo>
                    <a:pt x="249" y="316"/>
                    <a:pt x="249" y="316"/>
                    <a:pt x="249" y="316"/>
                  </a:cubicBezTo>
                  <a:cubicBezTo>
                    <a:pt x="249" y="316"/>
                    <a:pt x="299" y="325"/>
                    <a:pt x="321" y="312"/>
                  </a:cubicBezTo>
                  <a:cubicBezTo>
                    <a:pt x="372" y="1025"/>
                    <a:pt x="372" y="1025"/>
                    <a:pt x="372" y="1025"/>
                  </a:cubicBezTo>
                  <a:cubicBezTo>
                    <a:pt x="452" y="964"/>
                    <a:pt x="452" y="964"/>
                    <a:pt x="452" y="964"/>
                  </a:cubicBezTo>
                  <a:cubicBezTo>
                    <a:pt x="504" y="913"/>
                    <a:pt x="504" y="913"/>
                    <a:pt x="504" y="913"/>
                  </a:cubicBezTo>
                  <a:cubicBezTo>
                    <a:pt x="419" y="298"/>
                    <a:pt x="419" y="298"/>
                    <a:pt x="419" y="298"/>
                  </a:cubicBezTo>
                  <a:cubicBezTo>
                    <a:pt x="419" y="298"/>
                    <a:pt x="547" y="224"/>
                    <a:pt x="504" y="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443"/>
            <p:cNvSpPr/>
            <p:nvPr/>
          </p:nvSpPr>
          <p:spPr bwMode="auto">
            <a:xfrm>
              <a:off x="1663700" y="5926138"/>
              <a:ext cx="1920875" cy="3925888"/>
            </a:xfrm>
            <a:custGeom>
              <a:avLst/>
              <a:gdLst>
                <a:gd name="T0" fmla="*/ 339 w 512"/>
                <a:gd name="T1" fmla="*/ 368 h 1046"/>
                <a:gd name="T2" fmla="*/ 385 w 512"/>
                <a:gd name="T3" fmla="*/ 314 h 1046"/>
                <a:gd name="T4" fmla="*/ 384 w 512"/>
                <a:gd name="T5" fmla="*/ 296 h 1046"/>
                <a:gd name="T6" fmla="*/ 470 w 512"/>
                <a:gd name="T7" fmla="*/ 0 h 1046"/>
                <a:gd name="T8" fmla="*/ 470 w 512"/>
                <a:gd name="T9" fmla="*/ 13 h 1046"/>
                <a:gd name="T10" fmla="*/ 215 w 512"/>
                <a:gd name="T11" fmla="*/ 264 h 1046"/>
                <a:gd name="T12" fmla="*/ 22 w 512"/>
                <a:gd name="T13" fmla="*/ 170 h 1046"/>
                <a:gd name="T14" fmla="*/ 0 w 512"/>
                <a:gd name="T15" fmla="*/ 148 h 1046"/>
                <a:gd name="T16" fmla="*/ 112 w 512"/>
                <a:gd name="T17" fmla="*/ 285 h 1046"/>
                <a:gd name="T18" fmla="*/ 111 w 512"/>
                <a:gd name="T19" fmla="*/ 308 h 1046"/>
                <a:gd name="T20" fmla="*/ 156 w 512"/>
                <a:gd name="T21" fmla="*/ 352 h 1046"/>
                <a:gd name="T22" fmla="*/ 160 w 512"/>
                <a:gd name="T23" fmla="*/ 373 h 1046"/>
                <a:gd name="T24" fmla="*/ 165 w 512"/>
                <a:gd name="T25" fmla="*/ 396 h 1046"/>
                <a:gd name="T26" fmla="*/ 162 w 512"/>
                <a:gd name="T27" fmla="*/ 1024 h 1046"/>
                <a:gd name="T28" fmla="*/ 218 w 512"/>
                <a:gd name="T29" fmla="*/ 1046 h 1046"/>
                <a:gd name="T30" fmla="*/ 214 w 512"/>
                <a:gd name="T31" fmla="*/ 314 h 1046"/>
                <a:gd name="T32" fmla="*/ 286 w 512"/>
                <a:gd name="T33" fmla="*/ 310 h 1046"/>
                <a:gd name="T34" fmla="*/ 337 w 512"/>
                <a:gd name="T35" fmla="*/ 1023 h 1046"/>
                <a:gd name="T36" fmla="*/ 406 w 512"/>
                <a:gd name="T37" fmla="*/ 970 h 1046"/>
                <a:gd name="T38" fmla="*/ 399 w 512"/>
                <a:gd name="T39" fmla="*/ 945 h 1046"/>
                <a:gd name="T40" fmla="*/ 339 w 512"/>
                <a:gd name="T41" fmla="*/ 368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2" h="1046">
                  <a:moveTo>
                    <a:pt x="339" y="368"/>
                  </a:moveTo>
                  <a:cubicBezTo>
                    <a:pt x="341" y="337"/>
                    <a:pt x="362" y="319"/>
                    <a:pt x="385" y="314"/>
                  </a:cubicBezTo>
                  <a:cubicBezTo>
                    <a:pt x="384" y="296"/>
                    <a:pt x="384" y="296"/>
                    <a:pt x="384" y="296"/>
                  </a:cubicBezTo>
                  <a:cubicBezTo>
                    <a:pt x="384" y="296"/>
                    <a:pt x="512" y="222"/>
                    <a:pt x="470" y="0"/>
                  </a:cubicBezTo>
                  <a:cubicBezTo>
                    <a:pt x="470" y="4"/>
                    <a:pt x="470" y="8"/>
                    <a:pt x="470" y="13"/>
                  </a:cubicBezTo>
                  <a:cubicBezTo>
                    <a:pt x="469" y="151"/>
                    <a:pt x="353" y="265"/>
                    <a:pt x="215" y="264"/>
                  </a:cubicBezTo>
                  <a:cubicBezTo>
                    <a:pt x="138" y="263"/>
                    <a:pt x="68" y="226"/>
                    <a:pt x="22" y="170"/>
                  </a:cubicBezTo>
                  <a:cubicBezTo>
                    <a:pt x="14" y="163"/>
                    <a:pt x="7" y="156"/>
                    <a:pt x="0" y="148"/>
                  </a:cubicBezTo>
                  <a:cubicBezTo>
                    <a:pt x="14" y="210"/>
                    <a:pt x="45" y="271"/>
                    <a:pt x="112" y="285"/>
                  </a:cubicBezTo>
                  <a:cubicBezTo>
                    <a:pt x="111" y="308"/>
                    <a:pt x="111" y="308"/>
                    <a:pt x="111" y="308"/>
                  </a:cubicBezTo>
                  <a:cubicBezTo>
                    <a:pt x="135" y="310"/>
                    <a:pt x="155" y="325"/>
                    <a:pt x="156" y="352"/>
                  </a:cubicBezTo>
                  <a:cubicBezTo>
                    <a:pt x="159" y="359"/>
                    <a:pt x="160" y="366"/>
                    <a:pt x="160" y="373"/>
                  </a:cubicBezTo>
                  <a:cubicBezTo>
                    <a:pt x="163" y="379"/>
                    <a:pt x="165" y="387"/>
                    <a:pt x="165" y="396"/>
                  </a:cubicBezTo>
                  <a:cubicBezTo>
                    <a:pt x="163" y="605"/>
                    <a:pt x="163" y="814"/>
                    <a:pt x="162" y="1024"/>
                  </a:cubicBezTo>
                  <a:cubicBezTo>
                    <a:pt x="218" y="1046"/>
                    <a:pt x="218" y="1046"/>
                    <a:pt x="218" y="1046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14" y="314"/>
                    <a:pt x="264" y="323"/>
                    <a:pt x="286" y="310"/>
                  </a:cubicBezTo>
                  <a:cubicBezTo>
                    <a:pt x="337" y="1023"/>
                    <a:pt x="337" y="1023"/>
                    <a:pt x="337" y="1023"/>
                  </a:cubicBezTo>
                  <a:cubicBezTo>
                    <a:pt x="406" y="970"/>
                    <a:pt x="406" y="970"/>
                    <a:pt x="406" y="970"/>
                  </a:cubicBezTo>
                  <a:cubicBezTo>
                    <a:pt x="402" y="963"/>
                    <a:pt x="400" y="955"/>
                    <a:pt x="399" y="945"/>
                  </a:cubicBezTo>
                  <a:cubicBezTo>
                    <a:pt x="389" y="751"/>
                    <a:pt x="330" y="563"/>
                    <a:pt x="339" y="368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444"/>
            <p:cNvSpPr/>
            <p:nvPr/>
          </p:nvSpPr>
          <p:spPr bwMode="auto">
            <a:xfrm>
              <a:off x="1628775" y="5708650"/>
              <a:ext cx="1801813" cy="511175"/>
            </a:xfrm>
            <a:custGeom>
              <a:avLst/>
              <a:gdLst>
                <a:gd name="T0" fmla="*/ 1 w 480"/>
                <a:gd name="T1" fmla="*/ 45 h 136"/>
                <a:gd name="T2" fmla="*/ 0 w 480"/>
                <a:gd name="T3" fmla="*/ 76 h 136"/>
                <a:gd name="T4" fmla="*/ 161 w 480"/>
                <a:gd name="T5" fmla="*/ 72 h 136"/>
                <a:gd name="T6" fmla="*/ 244 w 480"/>
                <a:gd name="T7" fmla="*/ 136 h 136"/>
                <a:gd name="T8" fmla="*/ 315 w 480"/>
                <a:gd name="T9" fmla="*/ 72 h 136"/>
                <a:gd name="T10" fmla="*/ 480 w 480"/>
                <a:gd name="T11" fmla="*/ 67 h 136"/>
                <a:gd name="T12" fmla="*/ 477 w 480"/>
                <a:gd name="T13" fmla="*/ 44 h 136"/>
                <a:gd name="T14" fmla="*/ 1 w 480"/>
                <a:gd name="T15" fmla="*/ 4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136">
                  <a:moveTo>
                    <a:pt x="1" y="4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79" y="67"/>
                    <a:pt x="161" y="72"/>
                  </a:cubicBezTo>
                  <a:cubicBezTo>
                    <a:pt x="192" y="74"/>
                    <a:pt x="210" y="135"/>
                    <a:pt x="244" y="136"/>
                  </a:cubicBezTo>
                  <a:cubicBezTo>
                    <a:pt x="279" y="136"/>
                    <a:pt x="283" y="73"/>
                    <a:pt x="315" y="72"/>
                  </a:cubicBezTo>
                  <a:cubicBezTo>
                    <a:pt x="373" y="69"/>
                    <a:pt x="453" y="81"/>
                    <a:pt x="480" y="67"/>
                  </a:cubicBezTo>
                  <a:cubicBezTo>
                    <a:pt x="477" y="44"/>
                    <a:pt x="477" y="44"/>
                    <a:pt x="477" y="44"/>
                  </a:cubicBezTo>
                  <a:cubicBezTo>
                    <a:pt x="477" y="44"/>
                    <a:pt x="208" y="0"/>
                    <a:pt x="1" y="45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445"/>
            <p:cNvSpPr/>
            <p:nvPr/>
          </p:nvSpPr>
          <p:spPr bwMode="auto">
            <a:xfrm>
              <a:off x="1422400" y="3074987"/>
              <a:ext cx="2147888" cy="2847975"/>
            </a:xfrm>
            <a:custGeom>
              <a:avLst/>
              <a:gdLst>
                <a:gd name="T0" fmla="*/ 61 w 572"/>
                <a:gd name="T1" fmla="*/ 38 h 759"/>
                <a:gd name="T2" fmla="*/ 429 w 572"/>
                <a:gd name="T3" fmla="*/ 9 h 759"/>
                <a:gd name="T4" fmla="*/ 476 w 572"/>
                <a:gd name="T5" fmla="*/ 63 h 759"/>
                <a:gd name="T6" fmla="*/ 542 w 572"/>
                <a:gd name="T7" fmla="*/ 528 h 759"/>
                <a:gd name="T8" fmla="*/ 533 w 572"/>
                <a:gd name="T9" fmla="*/ 758 h 759"/>
                <a:gd name="T10" fmla="*/ 56 w 572"/>
                <a:gd name="T11" fmla="*/ 759 h 759"/>
                <a:gd name="T12" fmla="*/ 61 w 572"/>
                <a:gd name="T13" fmla="*/ 38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2" h="759">
                  <a:moveTo>
                    <a:pt x="61" y="38"/>
                  </a:moveTo>
                  <a:cubicBezTo>
                    <a:pt x="61" y="38"/>
                    <a:pt x="142" y="0"/>
                    <a:pt x="429" y="9"/>
                  </a:cubicBezTo>
                  <a:cubicBezTo>
                    <a:pt x="429" y="9"/>
                    <a:pt x="466" y="19"/>
                    <a:pt x="476" y="63"/>
                  </a:cubicBezTo>
                  <a:cubicBezTo>
                    <a:pt x="483" y="89"/>
                    <a:pt x="494" y="314"/>
                    <a:pt x="542" y="528"/>
                  </a:cubicBezTo>
                  <a:cubicBezTo>
                    <a:pt x="572" y="663"/>
                    <a:pt x="533" y="758"/>
                    <a:pt x="533" y="758"/>
                  </a:cubicBezTo>
                  <a:cubicBezTo>
                    <a:pt x="56" y="759"/>
                    <a:pt x="56" y="759"/>
                    <a:pt x="56" y="759"/>
                  </a:cubicBezTo>
                  <a:cubicBezTo>
                    <a:pt x="56" y="759"/>
                    <a:pt x="0" y="114"/>
                    <a:pt x="61" y="3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46"/>
            <p:cNvSpPr/>
            <p:nvPr/>
          </p:nvSpPr>
          <p:spPr bwMode="auto">
            <a:xfrm>
              <a:off x="2874963" y="3103562"/>
              <a:ext cx="615950" cy="2159000"/>
            </a:xfrm>
            <a:custGeom>
              <a:avLst/>
              <a:gdLst>
                <a:gd name="T0" fmla="*/ 155 w 164"/>
                <a:gd name="T1" fmla="*/ 520 h 575"/>
                <a:gd name="T2" fmla="*/ 92 w 164"/>
                <a:gd name="T3" fmla="*/ 54 h 575"/>
                <a:gd name="T4" fmla="*/ 42 w 164"/>
                <a:gd name="T5" fmla="*/ 1 h 575"/>
                <a:gd name="T6" fmla="*/ 0 w 164"/>
                <a:gd name="T7" fmla="*/ 0 h 575"/>
                <a:gd name="T8" fmla="*/ 9 w 164"/>
                <a:gd name="T9" fmla="*/ 51 h 575"/>
                <a:gd name="T10" fmla="*/ 50 w 164"/>
                <a:gd name="T11" fmla="*/ 77 h 575"/>
                <a:gd name="T12" fmla="*/ 69 w 164"/>
                <a:gd name="T13" fmla="*/ 126 h 575"/>
                <a:gd name="T14" fmla="*/ 80 w 164"/>
                <a:gd name="T15" fmla="*/ 235 h 575"/>
                <a:gd name="T16" fmla="*/ 145 w 164"/>
                <a:gd name="T17" fmla="*/ 521 h 575"/>
                <a:gd name="T18" fmla="*/ 164 w 164"/>
                <a:gd name="T19" fmla="*/ 575 h 575"/>
                <a:gd name="T20" fmla="*/ 155 w 164"/>
                <a:gd name="T21" fmla="*/ 52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575">
                  <a:moveTo>
                    <a:pt x="155" y="520"/>
                  </a:moveTo>
                  <a:cubicBezTo>
                    <a:pt x="107" y="306"/>
                    <a:pt x="99" y="80"/>
                    <a:pt x="92" y="54"/>
                  </a:cubicBezTo>
                  <a:cubicBezTo>
                    <a:pt x="82" y="10"/>
                    <a:pt x="42" y="1"/>
                    <a:pt x="42" y="1"/>
                  </a:cubicBezTo>
                  <a:cubicBezTo>
                    <a:pt x="28" y="0"/>
                    <a:pt x="14" y="0"/>
                    <a:pt x="0" y="0"/>
                  </a:cubicBezTo>
                  <a:cubicBezTo>
                    <a:pt x="4" y="17"/>
                    <a:pt x="6" y="34"/>
                    <a:pt x="9" y="51"/>
                  </a:cubicBezTo>
                  <a:cubicBezTo>
                    <a:pt x="9" y="47"/>
                    <a:pt x="47" y="72"/>
                    <a:pt x="50" y="77"/>
                  </a:cubicBezTo>
                  <a:cubicBezTo>
                    <a:pt x="61" y="91"/>
                    <a:pt x="66" y="109"/>
                    <a:pt x="69" y="126"/>
                  </a:cubicBezTo>
                  <a:cubicBezTo>
                    <a:pt x="76" y="162"/>
                    <a:pt x="73" y="199"/>
                    <a:pt x="80" y="235"/>
                  </a:cubicBezTo>
                  <a:cubicBezTo>
                    <a:pt x="101" y="334"/>
                    <a:pt x="111" y="426"/>
                    <a:pt x="145" y="521"/>
                  </a:cubicBezTo>
                  <a:cubicBezTo>
                    <a:pt x="152" y="539"/>
                    <a:pt x="158" y="557"/>
                    <a:pt x="164" y="575"/>
                  </a:cubicBezTo>
                  <a:cubicBezTo>
                    <a:pt x="162" y="558"/>
                    <a:pt x="159" y="539"/>
                    <a:pt x="155" y="52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47"/>
            <p:cNvSpPr/>
            <p:nvPr/>
          </p:nvSpPr>
          <p:spPr bwMode="auto">
            <a:xfrm>
              <a:off x="660400" y="9059863"/>
              <a:ext cx="1933575" cy="984250"/>
            </a:xfrm>
            <a:custGeom>
              <a:avLst/>
              <a:gdLst>
                <a:gd name="T0" fmla="*/ 54 w 515"/>
                <a:gd name="T1" fmla="*/ 259 h 262"/>
                <a:gd name="T2" fmla="*/ 494 w 515"/>
                <a:gd name="T3" fmla="*/ 228 h 262"/>
                <a:gd name="T4" fmla="*/ 257 w 515"/>
                <a:gd name="T5" fmla="*/ 6 h 262"/>
                <a:gd name="T6" fmla="*/ 54 w 515"/>
                <a:gd name="T7" fmla="*/ 25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" h="262">
                  <a:moveTo>
                    <a:pt x="54" y="259"/>
                  </a:moveTo>
                  <a:cubicBezTo>
                    <a:pt x="54" y="259"/>
                    <a:pt x="387" y="262"/>
                    <a:pt x="494" y="228"/>
                  </a:cubicBezTo>
                  <a:cubicBezTo>
                    <a:pt x="494" y="228"/>
                    <a:pt x="515" y="11"/>
                    <a:pt x="257" y="6"/>
                  </a:cubicBezTo>
                  <a:cubicBezTo>
                    <a:pt x="0" y="0"/>
                    <a:pt x="9" y="243"/>
                    <a:pt x="54" y="259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48"/>
            <p:cNvSpPr/>
            <p:nvPr/>
          </p:nvSpPr>
          <p:spPr bwMode="auto">
            <a:xfrm>
              <a:off x="811213" y="9070975"/>
              <a:ext cx="1531938" cy="844550"/>
            </a:xfrm>
            <a:custGeom>
              <a:avLst/>
              <a:gdLst>
                <a:gd name="T0" fmla="*/ 408 w 408"/>
                <a:gd name="T1" fmla="*/ 78 h 225"/>
                <a:gd name="T2" fmla="*/ 217 w 408"/>
                <a:gd name="T3" fmla="*/ 3 h 225"/>
                <a:gd name="T4" fmla="*/ 0 w 408"/>
                <a:gd name="T5" fmla="*/ 128 h 225"/>
                <a:gd name="T6" fmla="*/ 408 w 408"/>
                <a:gd name="T7" fmla="*/ 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225">
                  <a:moveTo>
                    <a:pt x="408" y="78"/>
                  </a:moveTo>
                  <a:cubicBezTo>
                    <a:pt x="374" y="38"/>
                    <a:pt x="316" y="5"/>
                    <a:pt x="217" y="3"/>
                  </a:cubicBezTo>
                  <a:cubicBezTo>
                    <a:pt x="84" y="0"/>
                    <a:pt x="22" y="64"/>
                    <a:pt x="0" y="128"/>
                  </a:cubicBezTo>
                  <a:cubicBezTo>
                    <a:pt x="72" y="225"/>
                    <a:pt x="375" y="209"/>
                    <a:pt x="408" y="7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49"/>
            <p:cNvSpPr/>
            <p:nvPr/>
          </p:nvSpPr>
          <p:spPr bwMode="auto">
            <a:xfrm>
              <a:off x="1149350" y="9255125"/>
              <a:ext cx="254000" cy="134938"/>
            </a:xfrm>
            <a:custGeom>
              <a:avLst/>
              <a:gdLst>
                <a:gd name="T0" fmla="*/ 68 w 68"/>
                <a:gd name="T1" fmla="*/ 19 h 36"/>
                <a:gd name="T2" fmla="*/ 34 w 68"/>
                <a:gd name="T3" fmla="*/ 36 h 36"/>
                <a:gd name="T4" fmla="*/ 0 w 68"/>
                <a:gd name="T5" fmla="*/ 18 h 36"/>
                <a:gd name="T6" fmla="*/ 34 w 68"/>
                <a:gd name="T7" fmla="*/ 0 h 36"/>
                <a:gd name="T8" fmla="*/ 68 w 68"/>
                <a:gd name="T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6">
                  <a:moveTo>
                    <a:pt x="68" y="19"/>
                  </a:moveTo>
                  <a:cubicBezTo>
                    <a:pt x="68" y="28"/>
                    <a:pt x="52" y="36"/>
                    <a:pt x="34" y="36"/>
                  </a:cubicBezTo>
                  <a:cubicBezTo>
                    <a:pt x="15" y="36"/>
                    <a:pt x="0" y="28"/>
                    <a:pt x="0" y="18"/>
                  </a:cubicBezTo>
                  <a:cubicBezTo>
                    <a:pt x="0" y="8"/>
                    <a:pt x="15" y="0"/>
                    <a:pt x="34" y="0"/>
                  </a:cubicBezTo>
                  <a:cubicBezTo>
                    <a:pt x="53" y="1"/>
                    <a:pt x="68" y="9"/>
                    <a:pt x="68" y="1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450"/>
            <p:cNvSpPr/>
            <p:nvPr/>
          </p:nvSpPr>
          <p:spPr bwMode="auto">
            <a:xfrm>
              <a:off x="2816225" y="9059863"/>
              <a:ext cx="1931988" cy="984250"/>
            </a:xfrm>
            <a:custGeom>
              <a:avLst/>
              <a:gdLst>
                <a:gd name="T0" fmla="*/ 461 w 515"/>
                <a:gd name="T1" fmla="*/ 259 h 262"/>
                <a:gd name="T2" fmla="*/ 21 w 515"/>
                <a:gd name="T3" fmla="*/ 228 h 262"/>
                <a:gd name="T4" fmla="*/ 258 w 515"/>
                <a:gd name="T5" fmla="*/ 6 h 262"/>
                <a:gd name="T6" fmla="*/ 461 w 515"/>
                <a:gd name="T7" fmla="*/ 25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" h="262">
                  <a:moveTo>
                    <a:pt x="461" y="259"/>
                  </a:moveTo>
                  <a:cubicBezTo>
                    <a:pt x="461" y="259"/>
                    <a:pt x="127" y="262"/>
                    <a:pt x="21" y="228"/>
                  </a:cubicBezTo>
                  <a:cubicBezTo>
                    <a:pt x="21" y="228"/>
                    <a:pt x="0" y="11"/>
                    <a:pt x="258" y="6"/>
                  </a:cubicBezTo>
                  <a:cubicBezTo>
                    <a:pt x="515" y="0"/>
                    <a:pt x="506" y="243"/>
                    <a:pt x="461" y="259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451"/>
            <p:cNvSpPr/>
            <p:nvPr/>
          </p:nvSpPr>
          <p:spPr bwMode="auto">
            <a:xfrm>
              <a:off x="3067050" y="9070975"/>
              <a:ext cx="1531938" cy="844550"/>
            </a:xfrm>
            <a:custGeom>
              <a:avLst/>
              <a:gdLst>
                <a:gd name="T0" fmla="*/ 0 w 408"/>
                <a:gd name="T1" fmla="*/ 78 h 225"/>
                <a:gd name="T2" fmla="*/ 191 w 408"/>
                <a:gd name="T3" fmla="*/ 3 h 225"/>
                <a:gd name="T4" fmla="*/ 408 w 408"/>
                <a:gd name="T5" fmla="*/ 128 h 225"/>
                <a:gd name="T6" fmla="*/ 0 w 408"/>
                <a:gd name="T7" fmla="*/ 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225">
                  <a:moveTo>
                    <a:pt x="0" y="78"/>
                  </a:moveTo>
                  <a:cubicBezTo>
                    <a:pt x="34" y="38"/>
                    <a:pt x="92" y="5"/>
                    <a:pt x="191" y="3"/>
                  </a:cubicBezTo>
                  <a:cubicBezTo>
                    <a:pt x="324" y="0"/>
                    <a:pt x="386" y="64"/>
                    <a:pt x="408" y="128"/>
                  </a:cubicBezTo>
                  <a:cubicBezTo>
                    <a:pt x="336" y="225"/>
                    <a:pt x="33" y="209"/>
                    <a:pt x="0" y="78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452"/>
            <p:cNvSpPr/>
            <p:nvPr/>
          </p:nvSpPr>
          <p:spPr bwMode="auto">
            <a:xfrm>
              <a:off x="4005263" y="9255125"/>
              <a:ext cx="255588" cy="134938"/>
            </a:xfrm>
            <a:custGeom>
              <a:avLst/>
              <a:gdLst>
                <a:gd name="T0" fmla="*/ 0 w 68"/>
                <a:gd name="T1" fmla="*/ 19 h 36"/>
                <a:gd name="T2" fmla="*/ 34 w 68"/>
                <a:gd name="T3" fmla="*/ 36 h 36"/>
                <a:gd name="T4" fmla="*/ 68 w 68"/>
                <a:gd name="T5" fmla="*/ 18 h 36"/>
                <a:gd name="T6" fmla="*/ 34 w 68"/>
                <a:gd name="T7" fmla="*/ 0 h 36"/>
                <a:gd name="T8" fmla="*/ 0 w 68"/>
                <a:gd name="T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6">
                  <a:moveTo>
                    <a:pt x="0" y="19"/>
                  </a:moveTo>
                  <a:cubicBezTo>
                    <a:pt x="0" y="28"/>
                    <a:pt x="16" y="36"/>
                    <a:pt x="34" y="36"/>
                  </a:cubicBezTo>
                  <a:cubicBezTo>
                    <a:pt x="53" y="36"/>
                    <a:pt x="68" y="28"/>
                    <a:pt x="68" y="18"/>
                  </a:cubicBezTo>
                  <a:cubicBezTo>
                    <a:pt x="68" y="8"/>
                    <a:pt x="53" y="0"/>
                    <a:pt x="34" y="0"/>
                  </a:cubicBezTo>
                  <a:cubicBezTo>
                    <a:pt x="15" y="1"/>
                    <a:pt x="0" y="9"/>
                    <a:pt x="0" y="19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53"/>
            <p:cNvSpPr/>
            <p:nvPr/>
          </p:nvSpPr>
          <p:spPr bwMode="auto">
            <a:xfrm>
              <a:off x="1584325" y="2676525"/>
              <a:ext cx="693738" cy="773113"/>
            </a:xfrm>
            <a:custGeom>
              <a:avLst/>
              <a:gdLst>
                <a:gd name="T0" fmla="*/ 15 w 185"/>
                <a:gd name="T1" fmla="*/ 0 h 206"/>
                <a:gd name="T2" fmla="*/ 7 w 185"/>
                <a:gd name="T3" fmla="*/ 145 h 206"/>
                <a:gd name="T4" fmla="*/ 72 w 185"/>
                <a:gd name="T5" fmla="*/ 195 h 206"/>
                <a:gd name="T6" fmla="*/ 182 w 185"/>
                <a:gd name="T7" fmla="*/ 171 h 206"/>
                <a:gd name="T8" fmla="*/ 185 w 185"/>
                <a:gd name="T9" fmla="*/ 129 h 206"/>
                <a:gd name="T10" fmla="*/ 15 w 185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06">
                  <a:moveTo>
                    <a:pt x="15" y="0"/>
                  </a:moveTo>
                  <a:cubicBezTo>
                    <a:pt x="15" y="0"/>
                    <a:pt x="0" y="122"/>
                    <a:pt x="7" y="145"/>
                  </a:cubicBezTo>
                  <a:cubicBezTo>
                    <a:pt x="15" y="168"/>
                    <a:pt x="39" y="191"/>
                    <a:pt x="72" y="195"/>
                  </a:cubicBezTo>
                  <a:cubicBezTo>
                    <a:pt x="152" y="206"/>
                    <a:pt x="182" y="171"/>
                    <a:pt x="182" y="171"/>
                  </a:cubicBezTo>
                  <a:cubicBezTo>
                    <a:pt x="185" y="129"/>
                    <a:pt x="185" y="129"/>
                    <a:pt x="185" y="129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54"/>
            <p:cNvSpPr/>
            <p:nvPr/>
          </p:nvSpPr>
          <p:spPr bwMode="auto">
            <a:xfrm>
              <a:off x="1543050" y="2566987"/>
              <a:ext cx="723900" cy="773113"/>
            </a:xfrm>
            <a:custGeom>
              <a:avLst/>
              <a:gdLst>
                <a:gd name="T0" fmla="*/ 16 w 193"/>
                <a:gd name="T1" fmla="*/ 0 h 206"/>
                <a:gd name="T2" fmla="*/ 8 w 193"/>
                <a:gd name="T3" fmla="*/ 145 h 206"/>
                <a:gd name="T4" fmla="*/ 72 w 193"/>
                <a:gd name="T5" fmla="*/ 195 h 206"/>
                <a:gd name="T6" fmla="*/ 177 w 193"/>
                <a:gd name="T7" fmla="*/ 197 h 206"/>
                <a:gd name="T8" fmla="*/ 193 w 193"/>
                <a:gd name="T9" fmla="*/ 115 h 206"/>
                <a:gd name="T10" fmla="*/ 16 w 193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06">
                  <a:moveTo>
                    <a:pt x="16" y="0"/>
                  </a:moveTo>
                  <a:cubicBezTo>
                    <a:pt x="16" y="0"/>
                    <a:pt x="0" y="122"/>
                    <a:pt x="8" y="145"/>
                  </a:cubicBezTo>
                  <a:cubicBezTo>
                    <a:pt x="16" y="168"/>
                    <a:pt x="40" y="191"/>
                    <a:pt x="72" y="195"/>
                  </a:cubicBezTo>
                  <a:cubicBezTo>
                    <a:pt x="152" y="206"/>
                    <a:pt x="177" y="197"/>
                    <a:pt x="177" y="197"/>
                  </a:cubicBezTo>
                  <a:cubicBezTo>
                    <a:pt x="193" y="115"/>
                    <a:pt x="193" y="115"/>
                    <a:pt x="193" y="11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55"/>
            <p:cNvSpPr/>
            <p:nvPr/>
          </p:nvSpPr>
          <p:spPr bwMode="auto">
            <a:xfrm>
              <a:off x="2538413" y="2709862"/>
              <a:ext cx="696913" cy="608013"/>
            </a:xfrm>
            <a:custGeom>
              <a:avLst/>
              <a:gdLst>
                <a:gd name="T0" fmla="*/ 186 w 186"/>
                <a:gd name="T1" fmla="*/ 0 h 162"/>
                <a:gd name="T2" fmla="*/ 172 w 186"/>
                <a:gd name="T3" fmla="*/ 112 h 162"/>
                <a:gd name="T4" fmla="*/ 0 w 186"/>
                <a:gd name="T5" fmla="*/ 162 h 162"/>
                <a:gd name="T6" fmla="*/ 30 w 186"/>
                <a:gd name="T7" fmla="*/ 37 h 162"/>
                <a:gd name="T8" fmla="*/ 186 w 18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62">
                  <a:moveTo>
                    <a:pt x="186" y="0"/>
                  </a:moveTo>
                  <a:cubicBezTo>
                    <a:pt x="186" y="0"/>
                    <a:pt x="179" y="101"/>
                    <a:pt x="172" y="112"/>
                  </a:cubicBezTo>
                  <a:cubicBezTo>
                    <a:pt x="165" y="122"/>
                    <a:pt x="157" y="156"/>
                    <a:pt x="0" y="162"/>
                  </a:cubicBezTo>
                  <a:cubicBezTo>
                    <a:pt x="30" y="37"/>
                    <a:pt x="30" y="37"/>
                    <a:pt x="30" y="37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56"/>
            <p:cNvSpPr/>
            <p:nvPr/>
          </p:nvSpPr>
          <p:spPr bwMode="auto">
            <a:xfrm>
              <a:off x="2579688" y="2632075"/>
              <a:ext cx="696913" cy="608013"/>
            </a:xfrm>
            <a:custGeom>
              <a:avLst/>
              <a:gdLst>
                <a:gd name="T0" fmla="*/ 186 w 186"/>
                <a:gd name="T1" fmla="*/ 0 h 162"/>
                <a:gd name="T2" fmla="*/ 172 w 186"/>
                <a:gd name="T3" fmla="*/ 112 h 162"/>
                <a:gd name="T4" fmla="*/ 0 w 186"/>
                <a:gd name="T5" fmla="*/ 162 h 162"/>
                <a:gd name="T6" fmla="*/ 30 w 186"/>
                <a:gd name="T7" fmla="*/ 37 h 162"/>
                <a:gd name="T8" fmla="*/ 186 w 18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62">
                  <a:moveTo>
                    <a:pt x="186" y="0"/>
                  </a:moveTo>
                  <a:cubicBezTo>
                    <a:pt x="186" y="0"/>
                    <a:pt x="179" y="101"/>
                    <a:pt x="172" y="112"/>
                  </a:cubicBezTo>
                  <a:cubicBezTo>
                    <a:pt x="165" y="122"/>
                    <a:pt x="158" y="156"/>
                    <a:pt x="0" y="162"/>
                  </a:cubicBezTo>
                  <a:cubicBezTo>
                    <a:pt x="30" y="37"/>
                    <a:pt x="30" y="37"/>
                    <a:pt x="30" y="37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57"/>
            <p:cNvSpPr/>
            <p:nvPr/>
          </p:nvSpPr>
          <p:spPr bwMode="auto">
            <a:xfrm>
              <a:off x="1576388" y="2597150"/>
              <a:ext cx="747713" cy="642938"/>
            </a:xfrm>
            <a:custGeom>
              <a:avLst/>
              <a:gdLst>
                <a:gd name="T0" fmla="*/ 5 w 199"/>
                <a:gd name="T1" fmla="*/ 37 h 171"/>
                <a:gd name="T2" fmla="*/ 1 w 199"/>
                <a:gd name="T3" fmla="*/ 26 h 171"/>
                <a:gd name="T4" fmla="*/ 15 w 199"/>
                <a:gd name="T5" fmla="*/ 3 h 171"/>
                <a:gd name="T6" fmla="*/ 49 w 199"/>
                <a:gd name="T7" fmla="*/ 23 h 171"/>
                <a:gd name="T8" fmla="*/ 116 w 199"/>
                <a:gd name="T9" fmla="*/ 66 h 171"/>
                <a:gd name="T10" fmla="*/ 176 w 199"/>
                <a:gd name="T11" fmla="*/ 111 h 171"/>
                <a:gd name="T12" fmla="*/ 176 w 199"/>
                <a:gd name="T13" fmla="*/ 167 h 171"/>
                <a:gd name="T14" fmla="*/ 139 w 199"/>
                <a:gd name="T15" fmla="*/ 125 h 171"/>
                <a:gd name="T16" fmla="*/ 110 w 199"/>
                <a:gd name="T17" fmla="*/ 107 h 171"/>
                <a:gd name="T18" fmla="*/ 72 w 199"/>
                <a:gd name="T19" fmla="*/ 87 h 171"/>
                <a:gd name="T20" fmla="*/ 21 w 199"/>
                <a:gd name="T21" fmla="*/ 53 h 171"/>
                <a:gd name="T22" fmla="*/ 5 w 199"/>
                <a:gd name="T23" fmla="*/ 3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9" h="171">
                  <a:moveTo>
                    <a:pt x="5" y="37"/>
                  </a:moveTo>
                  <a:cubicBezTo>
                    <a:pt x="3" y="34"/>
                    <a:pt x="2" y="30"/>
                    <a:pt x="1" y="26"/>
                  </a:cubicBezTo>
                  <a:cubicBezTo>
                    <a:pt x="0" y="15"/>
                    <a:pt x="0" y="0"/>
                    <a:pt x="15" y="3"/>
                  </a:cubicBezTo>
                  <a:cubicBezTo>
                    <a:pt x="27" y="5"/>
                    <a:pt x="39" y="17"/>
                    <a:pt x="49" y="23"/>
                  </a:cubicBezTo>
                  <a:cubicBezTo>
                    <a:pt x="73" y="36"/>
                    <a:pt x="95" y="49"/>
                    <a:pt x="116" y="66"/>
                  </a:cubicBezTo>
                  <a:cubicBezTo>
                    <a:pt x="135" y="82"/>
                    <a:pt x="158" y="93"/>
                    <a:pt x="176" y="111"/>
                  </a:cubicBezTo>
                  <a:cubicBezTo>
                    <a:pt x="180" y="116"/>
                    <a:pt x="199" y="162"/>
                    <a:pt x="176" y="167"/>
                  </a:cubicBezTo>
                  <a:cubicBezTo>
                    <a:pt x="150" y="171"/>
                    <a:pt x="160" y="136"/>
                    <a:pt x="139" y="125"/>
                  </a:cubicBezTo>
                  <a:cubicBezTo>
                    <a:pt x="128" y="120"/>
                    <a:pt x="120" y="114"/>
                    <a:pt x="110" y="107"/>
                  </a:cubicBezTo>
                  <a:cubicBezTo>
                    <a:pt x="98" y="99"/>
                    <a:pt x="84" y="96"/>
                    <a:pt x="72" y="87"/>
                  </a:cubicBezTo>
                  <a:cubicBezTo>
                    <a:pt x="56" y="75"/>
                    <a:pt x="39" y="63"/>
                    <a:pt x="21" y="53"/>
                  </a:cubicBezTo>
                  <a:cubicBezTo>
                    <a:pt x="15" y="49"/>
                    <a:pt x="9" y="43"/>
                    <a:pt x="5" y="3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58"/>
            <p:cNvSpPr/>
            <p:nvPr/>
          </p:nvSpPr>
          <p:spPr bwMode="auto">
            <a:xfrm>
              <a:off x="2586038" y="2709862"/>
              <a:ext cx="679450" cy="406400"/>
            </a:xfrm>
            <a:custGeom>
              <a:avLst/>
              <a:gdLst>
                <a:gd name="T0" fmla="*/ 167 w 181"/>
                <a:gd name="T1" fmla="*/ 4 h 108"/>
                <a:gd name="T2" fmla="*/ 115 w 181"/>
                <a:gd name="T3" fmla="*/ 23 h 108"/>
                <a:gd name="T4" fmla="*/ 60 w 181"/>
                <a:gd name="T5" fmla="*/ 39 h 108"/>
                <a:gd name="T6" fmla="*/ 11 w 181"/>
                <a:gd name="T7" fmla="*/ 84 h 108"/>
                <a:gd name="T8" fmla="*/ 0 w 181"/>
                <a:gd name="T9" fmla="*/ 108 h 108"/>
                <a:gd name="T10" fmla="*/ 59 w 181"/>
                <a:gd name="T11" fmla="*/ 75 h 108"/>
                <a:gd name="T12" fmla="*/ 150 w 181"/>
                <a:gd name="T13" fmla="*/ 41 h 108"/>
                <a:gd name="T14" fmla="*/ 180 w 181"/>
                <a:gd name="T15" fmla="*/ 12 h 108"/>
                <a:gd name="T16" fmla="*/ 167 w 181"/>
                <a:gd name="T17" fmla="*/ 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08">
                  <a:moveTo>
                    <a:pt x="167" y="4"/>
                  </a:moveTo>
                  <a:cubicBezTo>
                    <a:pt x="149" y="2"/>
                    <a:pt x="130" y="15"/>
                    <a:pt x="115" y="23"/>
                  </a:cubicBezTo>
                  <a:cubicBezTo>
                    <a:pt x="97" y="33"/>
                    <a:pt x="80" y="35"/>
                    <a:pt x="60" y="39"/>
                  </a:cubicBezTo>
                  <a:cubicBezTo>
                    <a:pt x="37" y="44"/>
                    <a:pt x="19" y="63"/>
                    <a:pt x="11" y="84"/>
                  </a:cubicBezTo>
                  <a:cubicBezTo>
                    <a:pt x="8" y="92"/>
                    <a:pt x="6" y="101"/>
                    <a:pt x="0" y="108"/>
                  </a:cubicBezTo>
                  <a:cubicBezTo>
                    <a:pt x="22" y="103"/>
                    <a:pt x="41" y="87"/>
                    <a:pt x="59" y="75"/>
                  </a:cubicBezTo>
                  <a:cubicBezTo>
                    <a:pt x="86" y="56"/>
                    <a:pt x="117" y="42"/>
                    <a:pt x="150" y="41"/>
                  </a:cubicBezTo>
                  <a:cubicBezTo>
                    <a:pt x="167" y="40"/>
                    <a:pt x="181" y="33"/>
                    <a:pt x="180" y="12"/>
                  </a:cubicBezTo>
                  <a:cubicBezTo>
                    <a:pt x="180" y="0"/>
                    <a:pt x="181" y="5"/>
                    <a:pt x="167" y="4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459"/>
            <p:cNvSpPr/>
            <p:nvPr/>
          </p:nvSpPr>
          <p:spPr bwMode="auto">
            <a:xfrm>
              <a:off x="1870075" y="3240087"/>
              <a:ext cx="1200150" cy="2682875"/>
            </a:xfrm>
            <a:custGeom>
              <a:avLst/>
              <a:gdLst>
                <a:gd name="T0" fmla="*/ 205 w 756"/>
                <a:gd name="T1" fmla="*/ 4 h 1690"/>
                <a:gd name="T2" fmla="*/ 0 w 756"/>
                <a:gd name="T3" fmla="*/ 1238 h 1690"/>
                <a:gd name="T4" fmla="*/ 257 w 756"/>
                <a:gd name="T5" fmla="*/ 1690 h 1690"/>
                <a:gd name="T6" fmla="*/ 558 w 756"/>
                <a:gd name="T7" fmla="*/ 1687 h 1690"/>
                <a:gd name="T8" fmla="*/ 756 w 756"/>
                <a:gd name="T9" fmla="*/ 1302 h 1690"/>
                <a:gd name="T10" fmla="*/ 447 w 756"/>
                <a:gd name="T11" fmla="*/ 0 h 1690"/>
                <a:gd name="T12" fmla="*/ 205 w 756"/>
                <a:gd name="T13" fmla="*/ 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6" h="1690">
                  <a:moveTo>
                    <a:pt x="205" y="4"/>
                  </a:moveTo>
                  <a:lnTo>
                    <a:pt x="0" y="1238"/>
                  </a:lnTo>
                  <a:lnTo>
                    <a:pt x="257" y="1690"/>
                  </a:lnTo>
                  <a:lnTo>
                    <a:pt x="558" y="1687"/>
                  </a:lnTo>
                  <a:lnTo>
                    <a:pt x="756" y="1302"/>
                  </a:lnTo>
                  <a:lnTo>
                    <a:pt x="447" y="0"/>
                  </a:lnTo>
                  <a:lnTo>
                    <a:pt x="205" y="4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460"/>
            <p:cNvSpPr/>
            <p:nvPr/>
          </p:nvSpPr>
          <p:spPr bwMode="auto">
            <a:xfrm>
              <a:off x="1955800" y="3246437"/>
              <a:ext cx="1031875" cy="2852738"/>
            </a:xfrm>
            <a:custGeom>
              <a:avLst/>
              <a:gdLst>
                <a:gd name="T0" fmla="*/ 82 w 275"/>
                <a:gd name="T1" fmla="*/ 2 h 760"/>
                <a:gd name="T2" fmla="*/ 0 w 275"/>
                <a:gd name="T3" fmla="*/ 527 h 760"/>
                <a:gd name="T4" fmla="*/ 154 w 275"/>
                <a:gd name="T5" fmla="*/ 760 h 760"/>
                <a:gd name="T6" fmla="*/ 275 w 275"/>
                <a:gd name="T7" fmla="*/ 551 h 760"/>
                <a:gd name="T8" fmla="*/ 138 w 275"/>
                <a:gd name="T9" fmla="*/ 0 h 760"/>
                <a:gd name="T10" fmla="*/ 82 w 275"/>
                <a:gd name="T11" fmla="*/ 2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760">
                  <a:moveTo>
                    <a:pt x="82" y="2"/>
                  </a:moveTo>
                  <a:cubicBezTo>
                    <a:pt x="82" y="2"/>
                    <a:pt x="28" y="275"/>
                    <a:pt x="0" y="527"/>
                  </a:cubicBezTo>
                  <a:cubicBezTo>
                    <a:pt x="154" y="760"/>
                    <a:pt x="154" y="760"/>
                    <a:pt x="154" y="760"/>
                  </a:cubicBezTo>
                  <a:cubicBezTo>
                    <a:pt x="275" y="551"/>
                    <a:pt x="275" y="551"/>
                    <a:pt x="275" y="551"/>
                  </a:cubicBezTo>
                  <a:cubicBezTo>
                    <a:pt x="275" y="551"/>
                    <a:pt x="231" y="257"/>
                    <a:pt x="138" y="0"/>
                  </a:cubicBezTo>
                  <a:lnTo>
                    <a:pt x="82" y="2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61"/>
            <p:cNvSpPr/>
            <p:nvPr/>
          </p:nvSpPr>
          <p:spPr bwMode="auto">
            <a:xfrm>
              <a:off x="2409825" y="3246437"/>
              <a:ext cx="577850" cy="2852738"/>
            </a:xfrm>
            <a:custGeom>
              <a:avLst/>
              <a:gdLst>
                <a:gd name="T0" fmla="*/ 17 w 154"/>
                <a:gd name="T1" fmla="*/ 0 h 760"/>
                <a:gd name="T2" fmla="*/ 7 w 154"/>
                <a:gd name="T3" fmla="*/ 0 h 760"/>
                <a:gd name="T4" fmla="*/ 0 w 154"/>
                <a:gd name="T5" fmla="*/ 4 h 760"/>
                <a:gd name="T6" fmla="*/ 33 w 154"/>
                <a:gd name="T7" fmla="*/ 760 h 760"/>
                <a:gd name="T8" fmla="*/ 154 w 154"/>
                <a:gd name="T9" fmla="*/ 551 h 760"/>
                <a:gd name="T10" fmla="*/ 17 w 154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760">
                  <a:moveTo>
                    <a:pt x="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3" y="760"/>
                    <a:pt x="33" y="760"/>
                    <a:pt x="33" y="760"/>
                  </a:cubicBezTo>
                  <a:cubicBezTo>
                    <a:pt x="154" y="551"/>
                    <a:pt x="154" y="551"/>
                    <a:pt x="154" y="551"/>
                  </a:cubicBezTo>
                  <a:cubicBezTo>
                    <a:pt x="154" y="551"/>
                    <a:pt x="110" y="257"/>
                    <a:pt x="17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62"/>
            <p:cNvSpPr/>
            <p:nvPr/>
          </p:nvSpPr>
          <p:spPr bwMode="auto">
            <a:xfrm>
              <a:off x="2106613" y="3468688"/>
              <a:ext cx="525463" cy="671513"/>
            </a:xfrm>
            <a:custGeom>
              <a:avLst/>
              <a:gdLst>
                <a:gd name="T0" fmla="*/ 118 w 140"/>
                <a:gd name="T1" fmla="*/ 0 h 179"/>
                <a:gd name="T2" fmla="*/ 118 w 140"/>
                <a:gd name="T3" fmla="*/ 0 h 179"/>
                <a:gd name="T4" fmla="*/ 13 w 140"/>
                <a:gd name="T5" fmla="*/ 99 h 179"/>
                <a:gd name="T6" fmla="*/ 0 w 140"/>
                <a:gd name="T7" fmla="*/ 179 h 179"/>
                <a:gd name="T8" fmla="*/ 0 w 140"/>
                <a:gd name="T9" fmla="*/ 179 h 179"/>
                <a:gd name="T10" fmla="*/ 140 w 140"/>
                <a:gd name="T11" fmla="*/ 71 h 179"/>
                <a:gd name="T12" fmla="*/ 118 w 140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79"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96" y="45"/>
                    <a:pt x="13" y="99"/>
                  </a:cubicBezTo>
                  <a:cubicBezTo>
                    <a:pt x="9" y="124"/>
                    <a:pt x="5" y="150"/>
                    <a:pt x="0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9"/>
                    <a:pt x="97" y="147"/>
                    <a:pt x="140" y="71"/>
                  </a:cubicBezTo>
                  <a:cubicBezTo>
                    <a:pt x="133" y="47"/>
                    <a:pt x="126" y="24"/>
                    <a:pt x="11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63"/>
            <p:cNvSpPr/>
            <p:nvPr/>
          </p:nvSpPr>
          <p:spPr bwMode="auto">
            <a:xfrm>
              <a:off x="1993900" y="4098925"/>
              <a:ext cx="809625" cy="795338"/>
            </a:xfrm>
            <a:custGeom>
              <a:avLst/>
              <a:gdLst>
                <a:gd name="T0" fmla="*/ 216 w 216"/>
                <a:gd name="T1" fmla="*/ 79 h 212"/>
                <a:gd name="T2" fmla="*/ 216 w 216"/>
                <a:gd name="T3" fmla="*/ 79 h 212"/>
                <a:gd name="T4" fmla="*/ 197 w 216"/>
                <a:gd name="T5" fmla="*/ 0 h 212"/>
                <a:gd name="T6" fmla="*/ 197 w 216"/>
                <a:gd name="T7" fmla="*/ 0 h 212"/>
                <a:gd name="T8" fmla="*/ 12 w 216"/>
                <a:gd name="T9" fmla="*/ 127 h 212"/>
                <a:gd name="T10" fmla="*/ 12 w 216"/>
                <a:gd name="T11" fmla="*/ 127 h 212"/>
                <a:gd name="T12" fmla="*/ 0 w 216"/>
                <a:gd name="T13" fmla="*/ 212 h 212"/>
                <a:gd name="T14" fmla="*/ 216 w 216"/>
                <a:gd name="T15" fmla="*/ 7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212">
                  <a:moveTo>
                    <a:pt x="216" y="79"/>
                  </a:moveTo>
                  <a:cubicBezTo>
                    <a:pt x="216" y="79"/>
                    <a:pt x="216" y="79"/>
                    <a:pt x="216" y="79"/>
                  </a:cubicBezTo>
                  <a:cubicBezTo>
                    <a:pt x="210" y="54"/>
                    <a:pt x="204" y="27"/>
                    <a:pt x="197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99" y="86"/>
                    <a:pt x="12" y="127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8" y="155"/>
                    <a:pt x="4" y="184"/>
                    <a:pt x="0" y="212"/>
                  </a:cubicBezTo>
                  <a:cubicBezTo>
                    <a:pt x="126" y="198"/>
                    <a:pt x="216" y="79"/>
                    <a:pt x="216" y="7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64"/>
            <p:cNvSpPr/>
            <p:nvPr/>
          </p:nvSpPr>
          <p:spPr bwMode="auto">
            <a:xfrm>
              <a:off x="2132013" y="4773613"/>
              <a:ext cx="808038" cy="909638"/>
            </a:xfrm>
            <a:custGeom>
              <a:avLst/>
              <a:gdLst>
                <a:gd name="T0" fmla="*/ 34 w 215"/>
                <a:gd name="T1" fmla="*/ 242 h 242"/>
                <a:gd name="T2" fmla="*/ 215 w 215"/>
                <a:gd name="T3" fmla="*/ 68 h 242"/>
                <a:gd name="T4" fmla="*/ 215 w 215"/>
                <a:gd name="T5" fmla="*/ 68 h 242"/>
                <a:gd name="T6" fmla="*/ 201 w 215"/>
                <a:gd name="T7" fmla="*/ 0 h 242"/>
                <a:gd name="T8" fmla="*/ 201 w 215"/>
                <a:gd name="T9" fmla="*/ 0 h 242"/>
                <a:gd name="T10" fmla="*/ 0 w 215"/>
                <a:gd name="T11" fmla="*/ 192 h 242"/>
                <a:gd name="T12" fmla="*/ 34 w 215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242">
                  <a:moveTo>
                    <a:pt x="34" y="242"/>
                  </a:moveTo>
                  <a:cubicBezTo>
                    <a:pt x="127" y="205"/>
                    <a:pt x="215" y="68"/>
                    <a:pt x="215" y="68"/>
                  </a:cubicBezTo>
                  <a:cubicBezTo>
                    <a:pt x="215" y="68"/>
                    <a:pt x="215" y="68"/>
                    <a:pt x="215" y="68"/>
                  </a:cubicBezTo>
                  <a:cubicBezTo>
                    <a:pt x="211" y="48"/>
                    <a:pt x="207" y="25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28" y="112"/>
                    <a:pt x="0" y="191"/>
                    <a:pt x="0" y="192"/>
                  </a:cubicBezTo>
                  <a:lnTo>
                    <a:pt x="34" y="242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65"/>
            <p:cNvSpPr/>
            <p:nvPr/>
          </p:nvSpPr>
          <p:spPr bwMode="auto">
            <a:xfrm>
              <a:off x="2162175" y="2987675"/>
              <a:ext cx="487363" cy="327025"/>
            </a:xfrm>
            <a:custGeom>
              <a:avLst/>
              <a:gdLst>
                <a:gd name="T0" fmla="*/ 4 w 130"/>
                <a:gd name="T1" fmla="*/ 7 h 87"/>
                <a:gd name="T2" fmla="*/ 23 w 130"/>
                <a:gd name="T3" fmla="*/ 82 h 87"/>
                <a:gd name="T4" fmla="*/ 83 w 130"/>
                <a:gd name="T5" fmla="*/ 81 h 87"/>
                <a:gd name="T6" fmla="*/ 115 w 130"/>
                <a:gd name="T7" fmla="*/ 0 h 87"/>
                <a:gd name="T8" fmla="*/ 4 w 130"/>
                <a:gd name="T9" fmla="*/ 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7">
                  <a:moveTo>
                    <a:pt x="4" y="7"/>
                  </a:moveTo>
                  <a:cubicBezTo>
                    <a:pt x="0" y="20"/>
                    <a:pt x="4" y="73"/>
                    <a:pt x="23" y="82"/>
                  </a:cubicBezTo>
                  <a:cubicBezTo>
                    <a:pt x="35" y="87"/>
                    <a:pt x="57" y="87"/>
                    <a:pt x="83" y="81"/>
                  </a:cubicBezTo>
                  <a:cubicBezTo>
                    <a:pt x="130" y="72"/>
                    <a:pt x="115" y="0"/>
                    <a:pt x="115" y="0"/>
                  </a:cubicBezTo>
                  <a:lnTo>
                    <a:pt x="4" y="7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66"/>
            <p:cNvSpPr/>
            <p:nvPr/>
          </p:nvSpPr>
          <p:spPr bwMode="auto">
            <a:xfrm>
              <a:off x="2773363" y="3697288"/>
              <a:ext cx="346075" cy="484188"/>
            </a:xfrm>
            <a:custGeom>
              <a:avLst/>
              <a:gdLst>
                <a:gd name="T0" fmla="*/ 0 w 218"/>
                <a:gd name="T1" fmla="*/ 21 h 305"/>
                <a:gd name="T2" fmla="*/ 206 w 218"/>
                <a:gd name="T3" fmla="*/ 0 h 305"/>
                <a:gd name="T4" fmla="*/ 218 w 218"/>
                <a:gd name="T5" fmla="*/ 217 h 305"/>
                <a:gd name="T6" fmla="*/ 154 w 218"/>
                <a:gd name="T7" fmla="*/ 305 h 305"/>
                <a:gd name="T8" fmla="*/ 53 w 218"/>
                <a:gd name="T9" fmla="*/ 251 h 305"/>
                <a:gd name="T10" fmla="*/ 0 w 218"/>
                <a:gd name="T11" fmla="*/ 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305">
                  <a:moveTo>
                    <a:pt x="0" y="21"/>
                  </a:moveTo>
                  <a:lnTo>
                    <a:pt x="206" y="0"/>
                  </a:lnTo>
                  <a:lnTo>
                    <a:pt x="218" y="217"/>
                  </a:lnTo>
                  <a:lnTo>
                    <a:pt x="154" y="305"/>
                  </a:lnTo>
                  <a:lnTo>
                    <a:pt x="53" y="25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67"/>
            <p:cNvSpPr/>
            <p:nvPr/>
          </p:nvSpPr>
          <p:spPr bwMode="auto">
            <a:xfrm>
              <a:off x="2800350" y="3697288"/>
              <a:ext cx="304800" cy="431800"/>
            </a:xfrm>
            <a:custGeom>
              <a:avLst/>
              <a:gdLst>
                <a:gd name="T0" fmla="*/ 0 w 192"/>
                <a:gd name="T1" fmla="*/ 28 h 272"/>
                <a:gd name="T2" fmla="*/ 189 w 192"/>
                <a:gd name="T3" fmla="*/ 0 h 272"/>
                <a:gd name="T4" fmla="*/ 192 w 192"/>
                <a:gd name="T5" fmla="*/ 210 h 272"/>
                <a:gd name="T6" fmla="*/ 137 w 192"/>
                <a:gd name="T7" fmla="*/ 272 h 272"/>
                <a:gd name="T8" fmla="*/ 40 w 192"/>
                <a:gd name="T9" fmla="*/ 243 h 272"/>
                <a:gd name="T10" fmla="*/ 0 w 192"/>
                <a:gd name="T11" fmla="*/ 2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72">
                  <a:moveTo>
                    <a:pt x="0" y="28"/>
                  </a:moveTo>
                  <a:lnTo>
                    <a:pt x="189" y="0"/>
                  </a:lnTo>
                  <a:lnTo>
                    <a:pt x="192" y="210"/>
                  </a:lnTo>
                  <a:lnTo>
                    <a:pt x="137" y="272"/>
                  </a:lnTo>
                  <a:lnTo>
                    <a:pt x="40" y="243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68"/>
            <p:cNvSpPr/>
            <p:nvPr/>
          </p:nvSpPr>
          <p:spPr bwMode="auto">
            <a:xfrm>
              <a:off x="2816225" y="3705225"/>
              <a:ext cx="273050" cy="393700"/>
            </a:xfrm>
            <a:custGeom>
              <a:avLst/>
              <a:gdLst>
                <a:gd name="T0" fmla="*/ 0 w 172"/>
                <a:gd name="T1" fmla="*/ 26 h 248"/>
                <a:gd name="T2" fmla="*/ 172 w 172"/>
                <a:gd name="T3" fmla="*/ 0 h 248"/>
                <a:gd name="T4" fmla="*/ 172 w 172"/>
                <a:gd name="T5" fmla="*/ 191 h 248"/>
                <a:gd name="T6" fmla="*/ 122 w 172"/>
                <a:gd name="T7" fmla="*/ 248 h 248"/>
                <a:gd name="T8" fmla="*/ 35 w 172"/>
                <a:gd name="T9" fmla="*/ 222 h 248"/>
                <a:gd name="T10" fmla="*/ 0 w 172"/>
                <a:gd name="T11" fmla="*/ 2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48">
                  <a:moveTo>
                    <a:pt x="0" y="26"/>
                  </a:moveTo>
                  <a:lnTo>
                    <a:pt x="172" y="0"/>
                  </a:lnTo>
                  <a:lnTo>
                    <a:pt x="172" y="191"/>
                  </a:lnTo>
                  <a:lnTo>
                    <a:pt x="122" y="248"/>
                  </a:lnTo>
                  <a:lnTo>
                    <a:pt x="35" y="22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69"/>
            <p:cNvSpPr/>
            <p:nvPr/>
          </p:nvSpPr>
          <p:spPr bwMode="auto">
            <a:xfrm>
              <a:off x="120650" y="-3114675"/>
              <a:ext cx="4418013" cy="6253163"/>
            </a:xfrm>
            <a:custGeom>
              <a:avLst/>
              <a:gdLst>
                <a:gd name="T0" fmla="*/ 8 w 1177"/>
                <a:gd name="T1" fmla="*/ 787 h 1666"/>
                <a:gd name="T2" fmla="*/ 24 w 1177"/>
                <a:gd name="T3" fmla="*/ 1350 h 1666"/>
                <a:gd name="T4" fmla="*/ 150 w 1177"/>
                <a:gd name="T5" fmla="*/ 1517 h 1666"/>
                <a:gd name="T6" fmla="*/ 456 w 1177"/>
                <a:gd name="T7" fmla="*/ 1570 h 1666"/>
                <a:gd name="T8" fmla="*/ 621 w 1177"/>
                <a:gd name="T9" fmla="*/ 1660 h 1666"/>
                <a:gd name="T10" fmla="*/ 732 w 1177"/>
                <a:gd name="T11" fmla="*/ 1595 h 1666"/>
                <a:gd name="T12" fmla="*/ 1057 w 1177"/>
                <a:gd name="T13" fmla="*/ 1538 h 1666"/>
                <a:gd name="T14" fmla="*/ 1134 w 1177"/>
                <a:gd name="T15" fmla="*/ 1394 h 1666"/>
                <a:gd name="T16" fmla="*/ 1140 w 1177"/>
                <a:gd name="T17" fmla="*/ 724 h 1666"/>
                <a:gd name="T18" fmla="*/ 962 w 1177"/>
                <a:gd name="T19" fmla="*/ 307 h 1666"/>
                <a:gd name="T20" fmla="*/ 8 w 1177"/>
                <a:gd name="T21" fmla="*/ 787 h 1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7" h="1666">
                  <a:moveTo>
                    <a:pt x="8" y="787"/>
                  </a:moveTo>
                  <a:cubicBezTo>
                    <a:pt x="8" y="787"/>
                    <a:pt x="0" y="1215"/>
                    <a:pt x="24" y="1350"/>
                  </a:cubicBezTo>
                  <a:cubicBezTo>
                    <a:pt x="48" y="1484"/>
                    <a:pt x="72" y="1497"/>
                    <a:pt x="150" y="1517"/>
                  </a:cubicBezTo>
                  <a:cubicBezTo>
                    <a:pt x="228" y="1537"/>
                    <a:pt x="419" y="1547"/>
                    <a:pt x="456" y="1570"/>
                  </a:cubicBezTo>
                  <a:cubicBezTo>
                    <a:pt x="492" y="1594"/>
                    <a:pt x="567" y="1666"/>
                    <a:pt x="621" y="1660"/>
                  </a:cubicBezTo>
                  <a:cubicBezTo>
                    <a:pt x="675" y="1653"/>
                    <a:pt x="700" y="1602"/>
                    <a:pt x="732" y="1595"/>
                  </a:cubicBezTo>
                  <a:cubicBezTo>
                    <a:pt x="764" y="1587"/>
                    <a:pt x="1015" y="1551"/>
                    <a:pt x="1057" y="1538"/>
                  </a:cubicBezTo>
                  <a:cubicBezTo>
                    <a:pt x="1099" y="1525"/>
                    <a:pt x="1129" y="1489"/>
                    <a:pt x="1134" y="1394"/>
                  </a:cubicBezTo>
                  <a:cubicBezTo>
                    <a:pt x="1140" y="1298"/>
                    <a:pt x="1177" y="911"/>
                    <a:pt x="1140" y="724"/>
                  </a:cubicBezTo>
                  <a:cubicBezTo>
                    <a:pt x="1103" y="537"/>
                    <a:pt x="1081" y="381"/>
                    <a:pt x="962" y="307"/>
                  </a:cubicBezTo>
                  <a:cubicBezTo>
                    <a:pt x="926" y="271"/>
                    <a:pt x="24" y="0"/>
                    <a:pt x="8" y="78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70"/>
            <p:cNvSpPr/>
            <p:nvPr/>
          </p:nvSpPr>
          <p:spPr bwMode="auto">
            <a:xfrm>
              <a:off x="4227513" y="53975"/>
              <a:ext cx="922338" cy="1271588"/>
            </a:xfrm>
            <a:custGeom>
              <a:avLst/>
              <a:gdLst>
                <a:gd name="T0" fmla="*/ 28 w 246"/>
                <a:gd name="T1" fmla="*/ 338 h 339"/>
                <a:gd name="T2" fmla="*/ 156 w 246"/>
                <a:gd name="T3" fmla="*/ 56 h 339"/>
                <a:gd name="T4" fmla="*/ 0 w 246"/>
                <a:gd name="T5" fmla="*/ 112 h 339"/>
                <a:gd name="T6" fmla="*/ 28 w 246"/>
                <a:gd name="T7" fmla="*/ 33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339">
                  <a:moveTo>
                    <a:pt x="28" y="338"/>
                  </a:moveTo>
                  <a:cubicBezTo>
                    <a:pt x="229" y="339"/>
                    <a:pt x="246" y="111"/>
                    <a:pt x="156" y="56"/>
                  </a:cubicBezTo>
                  <a:cubicBezTo>
                    <a:pt x="66" y="0"/>
                    <a:pt x="0" y="112"/>
                    <a:pt x="0" y="112"/>
                  </a:cubicBezTo>
                  <a:lnTo>
                    <a:pt x="28" y="33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71"/>
            <p:cNvSpPr/>
            <p:nvPr/>
          </p:nvSpPr>
          <p:spPr bwMode="auto">
            <a:xfrm>
              <a:off x="-574675" y="98425"/>
              <a:ext cx="915988" cy="1122363"/>
            </a:xfrm>
            <a:custGeom>
              <a:avLst/>
              <a:gdLst>
                <a:gd name="T0" fmla="*/ 213 w 244"/>
                <a:gd name="T1" fmla="*/ 288 h 299"/>
                <a:gd name="T2" fmla="*/ 65 w 244"/>
                <a:gd name="T3" fmla="*/ 236 h 299"/>
                <a:gd name="T4" fmla="*/ 129 w 244"/>
                <a:gd name="T5" fmla="*/ 2 h 299"/>
                <a:gd name="T6" fmla="*/ 235 w 244"/>
                <a:gd name="T7" fmla="*/ 124 h 299"/>
                <a:gd name="T8" fmla="*/ 213 w 244"/>
                <a:gd name="T9" fmla="*/ 28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99">
                  <a:moveTo>
                    <a:pt x="213" y="288"/>
                  </a:moveTo>
                  <a:cubicBezTo>
                    <a:pt x="213" y="288"/>
                    <a:pt x="130" y="299"/>
                    <a:pt x="65" y="236"/>
                  </a:cubicBezTo>
                  <a:cubicBezTo>
                    <a:pt x="0" y="172"/>
                    <a:pt x="15" y="5"/>
                    <a:pt x="129" y="2"/>
                  </a:cubicBezTo>
                  <a:cubicBezTo>
                    <a:pt x="244" y="0"/>
                    <a:pt x="235" y="124"/>
                    <a:pt x="235" y="124"/>
                  </a:cubicBezTo>
                  <a:lnTo>
                    <a:pt x="213" y="28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72"/>
            <p:cNvSpPr/>
            <p:nvPr/>
          </p:nvSpPr>
          <p:spPr bwMode="auto">
            <a:xfrm>
              <a:off x="161925" y="-3316288"/>
              <a:ext cx="4225925" cy="6240463"/>
            </a:xfrm>
            <a:custGeom>
              <a:avLst/>
              <a:gdLst>
                <a:gd name="T0" fmla="*/ 24 w 1126"/>
                <a:gd name="T1" fmla="*/ 787 h 1663"/>
                <a:gd name="T2" fmla="*/ 8 w 1126"/>
                <a:gd name="T3" fmla="*/ 1216 h 1663"/>
                <a:gd name="T4" fmla="*/ 18 w 1126"/>
                <a:gd name="T5" fmla="*/ 1367 h 1663"/>
                <a:gd name="T6" fmla="*/ 159 w 1126"/>
                <a:gd name="T7" fmla="*/ 1516 h 1663"/>
                <a:gd name="T8" fmla="*/ 398 w 1126"/>
                <a:gd name="T9" fmla="*/ 1591 h 1663"/>
                <a:gd name="T10" fmla="*/ 605 w 1126"/>
                <a:gd name="T11" fmla="*/ 1662 h 1663"/>
                <a:gd name="T12" fmla="*/ 772 w 1126"/>
                <a:gd name="T13" fmla="*/ 1611 h 1663"/>
                <a:gd name="T14" fmla="*/ 1028 w 1126"/>
                <a:gd name="T15" fmla="*/ 1535 h 1663"/>
                <a:gd name="T16" fmla="*/ 1102 w 1126"/>
                <a:gd name="T17" fmla="*/ 1391 h 1663"/>
                <a:gd name="T18" fmla="*/ 1091 w 1126"/>
                <a:gd name="T19" fmla="*/ 720 h 1663"/>
                <a:gd name="T20" fmla="*/ 940 w 1126"/>
                <a:gd name="T21" fmla="*/ 304 h 1663"/>
                <a:gd name="T22" fmla="*/ 24 w 1126"/>
                <a:gd name="T23" fmla="*/ 787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" h="1663">
                  <a:moveTo>
                    <a:pt x="24" y="787"/>
                  </a:moveTo>
                  <a:cubicBezTo>
                    <a:pt x="24" y="787"/>
                    <a:pt x="0" y="1038"/>
                    <a:pt x="8" y="1216"/>
                  </a:cubicBezTo>
                  <a:cubicBezTo>
                    <a:pt x="10" y="1270"/>
                    <a:pt x="13" y="1336"/>
                    <a:pt x="18" y="1367"/>
                  </a:cubicBezTo>
                  <a:cubicBezTo>
                    <a:pt x="41" y="1501"/>
                    <a:pt x="84" y="1497"/>
                    <a:pt x="159" y="1516"/>
                  </a:cubicBezTo>
                  <a:cubicBezTo>
                    <a:pt x="180" y="1522"/>
                    <a:pt x="289" y="1551"/>
                    <a:pt x="398" y="1591"/>
                  </a:cubicBezTo>
                  <a:cubicBezTo>
                    <a:pt x="469" y="1617"/>
                    <a:pt x="528" y="1660"/>
                    <a:pt x="605" y="1662"/>
                  </a:cubicBezTo>
                  <a:cubicBezTo>
                    <a:pt x="666" y="1663"/>
                    <a:pt x="718" y="1625"/>
                    <a:pt x="772" y="1611"/>
                  </a:cubicBezTo>
                  <a:cubicBezTo>
                    <a:pt x="906" y="1576"/>
                    <a:pt x="1013" y="1540"/>
                    <a:pt x="1028" y="1535"/>
                  </a:cubicBezTo>
                  <a:cubicBezTo>
                    <a:pt x="1068" y="1522"/>
                    <a:pt x="1097" y="1486"/>
                    <a:pt x="1102" y="1391"/>
                  </a:cubicBezTo>
                  <a:cubicBezTo>
                    <a:pt x="1108" y="1296"/>
                    <a:pt x="1126" y="907"/>
                    <a:pt x="1091" y="720"/>
                  </a:cubicBezTo>
                  <a:cubicBezTo>
                    <a:pt x="1056" y="533"/>
                    <a:pt x="1053" y="378"/>
                    <a:pt x="940" y="304"/>
                  </a:cubicBezTo>
                  <a:cubicBezTo>
                    <a:pt x="905" y="269"/>
                    <a:pt x="41" y="0"/>
                    <a:pt x="24" y="787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73"/>
            <p:cNvSpPr/>
            <p:nvPr/>
          </p:nvSpPr>
          <p:spPr bwMode="auto">
            <a:xfrm>
              <a:off x="315913" y="-3175000"/>
              <a:ext cx="3722688" cy="2489200"/>
            </a:xfrm>
            <a:custGeom>
              <a:avLst/>
              <a:gdLst>
                <a:gd name="T0" fmla="*/ 286 w 992"/>
                <a:gd name="T1" fmla="*/ 661 h 663"/>
                <a:gd name="T2" fmla="*/ 597 w 992"/>
                <a:gd name="T3" fmla="*/ 634 h 663"/>
                <a:gd name="T4" fmla="*/ 992 w 992"/>
                <a:gd name="T5" fmla="*/ 458 h 663"/>
                <a:gd name="T6" fmla="*/ 899 w 992"/>
                <a:gd name="T7" fmla="*/ 266 h 663"/>
                <a:gd name="T8" fmla="*/ 0 w 992"/>
                <a:gd name="T9" fmla="*/ 592 h 663"/>
                <a:gd name="T10" fmla="*/ 126 w 992"/>
                <a:gd name="T11" fmla="*/ 631 h 663"/>
                <a:gd name="T12" fmla="*/ 286 w 992"/>
                <a:gd name="T13" fmla="*/ 66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663">
                  <a:moveTo>
                    <a:pt x="286" y="661"/>
                  </a:moveTo>
                  <a:cubicBezTo>
                    <a:pt x="395" y="659"/>
                    <a:pt x="486" y="651"/>
                    <a:pt x="597" y="634"/>
                  </a:cubicBezTo>
                  <a:cubicBezTo>
                    <a:pt x="750" y="611"/>
                    <a:pt x="863" y="518"/>
                    <a:pt x="992" y="458"/>
                  </a:cubicBezTo>
                  <a:cubicBezTo>
                    <a:pt x="973" y="359"/>
                    <a:pt x="970" y="313"/>
                    <a:pt x="899" y="266"/>
                  </a:cubicBezTo>
                  <a:cubicBezTo>
                    <a:pt x="867" y="233"/>
                    <a:pt x="122" y="0"/>
                    <a:pt x="0" y="592"/>
                  </a:cubicBezTo>
                  <a:cubicBezTo>
                    <a:pt x="43" y="607"/>
                    <a:pt x="84" y="620"/>
                    <a:pt x="126" y="631"/>
                  </a:cubicBezTo>
                  <a:cubicBezTo>
                    <a:pt x="177" y="633"/>
                    <a:pt x="235" y="663"/>
                    <a:pt x="286" y="66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74"/>
            <p:cNvSpPr/>
            <p:nvPr/>
          </p:nvSpPr>
          <p:spPr bwMode="auto">
            <a:xfrm>
              <a:off x="-273050" y="-1789113"/>
              <a:ext cx="982663" cy="3216275"/>
            </a:xfrm>
            <a:custGeom>
              <a:avLst/>
              <a:gdLst>
                <a:gd name="T0" fmla="*/ 27 w 262"/>
                <a:gd name="T1" fmla="*/ 0 h 857"/>
                <a:gd name="T2" fmla="*/ 17 w 262"/>
                <a:gd name="T3" fmla="*/ 511 h 857"/>
                <a:gd name="T4" fmla="*/ 72 w 262"/>
                <a:gd name="T5" fmla="*/ 507 h 857"/>
                <a:gd name="T6" fmla="*/ 153 w 262"/>
                <a:gd name="T7" fmla="*/ 615 h 857"/>
                <a:gd name="T8" fmla="*/ 175 w 262"/>
                <a:gd name="T9" fmla="*/ 840 h 857"/>
                <a:gd name="T10" fmla="*/ 217 w 262"/>
                <a:gd name="T11" fmla="*/ 856 h 857"/>
                <a:gd name="T12" fmla="*/ 257 w 262"/>
                <a:gd name="T13" fmla="*/ 840 h 857"/>
                <a:gd name="T14" fmla="*/ 262 w 262"/>
                <a:gd name="T15" fmla="*/ 80 h 857"/>
                <a:gd name="T16" fmla="*/ 27 w 262"/>
                <a:gd name="T17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857">
                  <a:moveTo>
                    <a:pt x="27" y="0"/>
                  </a:moveTo>
                  <a:cubicBezTo>
                    <a:pt x="27" y="0"/>
                    <a:pt x="0" y="374"/>
                    <a:pt x="17" y="511"/>
                  </a:cubicBezTo>
                  <a:cubicBezTo>
                    <a:pt x="17" y="511"/>
                    <a:pt x="43" y="502"/>
                    <a:pt x="72" y="507"/>
                  </a:cubicBezTo>
                  <a:cubicBezTo>
                    <a:pt x="106" y="512"/>
                    <a:pt x="144" y="535"/>
                    <a:pt x="153" y="615"/>
                  </a:cubicBezTo>
                  <a:cubicBezTo>
                    <a:pt x="170" y="764"/>
                    <a:pt x="175" y="840"/>
                    <a:pt x="175" y="840"/>
                  </a:cubicBezTo>
                  <a:cubicBezTo>
                    <a:pt x="175" y="840"/>
                    <a:pt x="179" y="855"/>
                    <a:pt x="217" y="856"/>
                  </a:cubicBezTo>
                  <a:cubicBezTo>
                    <a:pt x="255" y="857"/>
                    <a:pt x="257" y="840"/>
                    <a:pt x="257" y="840"/>
                  </a:cubicBezTo>
                  <a:cubicBezTo>
                    <a:pt x="262" y="80"/>
                    <a:pt x="262" y="80"/>
                    <a:pt x="262" y="8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75"/>
            <p:cNvSpPr/>
            <p:nvPr/>
          </p:nvSpPr>
          <p:spPr bwMode="auto">
            <a:xfrm>
              <a:off x="-228600" y="-104775"/>
              <a:ext cx="446088" cy="357188"/>
            </a:xfrm>
            <a:custGeom>
              <a:avLst/>
              <a:gdLst>
                <a:gd name="T0" fmla="*/ 118 w 119"/>
                <a:gd name="T1" fmla="*/ 87 h 95"/>
                <a:gd name="T2" fmla="*/ 79 w 119"/>
                <a:gd name="T3" fmla="*/ 0 h 95"/>
                <a:gd name="T4" fmla="*/ 1 w 119"/>
                <a:gd name="T5" fmla="*/ 1 h 95"/>
                <a:gd name="T6" fmla="*/ 0 w 119"/>
                <a:gd name="T7" fmla="*/ 1 h 95"/>
                <a:gd name="T8" fmla="*/ 5 w 119"/>
                <a:gd name="T9" fmla="*/ 62 h 95"/>
                <a:gd name="T10" fmla="*/ 60 w 119"/>
                <a:gd name="T11" fmla="*/ 58 h 95"/>
                <a:gd name="T12" fmla="*/ 119 w 119"/>
                <a:gd name="T13" fmla="*/ 95 h 95"/>
                <a:gd name="T14" fmla="*/ 119 w 119"/>
                <a:gd name="T15" fmla="*/ 95 h 95"/>
                <a:gd name="T16" fmla="*/ 119 w 119"/>
                <a:gd name="T17" fmla="*/ 91 h 95"/>
                <a:gd name="T18" fmla="*/ 118 w 119"/>
                <a:gd name="T19" fmla="*/ 8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95">
                  <a:moveTo>
                    <a:pt x="118" y="87"/>
                  </a:moveTo>
                  <a:cubicBezTo>
                    <a:pt x="110" y="56"/>
                    <a:pt x="97" y="26"/>
                    <a:pt x="79" y="0"/>
                  </a:cubicBezTo>
                  <a:cubicBezTo>
                    <a:pt x="53" y="0"/>
                    <a:pt x="27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24"/>
                    <a:pt x="3" y="45"/>
                    <a:pt x="5" y="62"/>
                  </a:cubicBezTo>
                  <a:cubicBezTo>
                    <a:pt x="5" y="62"/>
                    <a:pt x="31" y="53"/>
                    <a:pt x="60" y="58"/>
                  </a:cubicBezTo>
                  <a:cubicBezTo>
                    <a:pt x="80" y="61"/>
                    <a:pt x="102" y="70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9" y="93"/>
                    <a:pt x="119" y="91"/>
                  </a:cubicBezTo>
                  <a:cubicBezTo>
                    <a:pt x="118" y="90"/>
                    <a:pt x="118" y="89"/>
                    <a:pt x="118" y="87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76"/>
            <p:cNvSpPr/>
            <p:nvPr/>
          </p:nvSpPr>
          <p:spPr bwMode="auto">
            <a:xfrm>
              <a:off x="-203200" y="-1665288"/>
              <a:ext cx="928688" cy="773113"/>
            </a:xfrm>
            <a:custGeom>
              <a:avLst/>
              <a:gdLst>
                <a:gd name="T0" fmla="*/ 2 w 247"/>
                <a:gd name="T1" fmla="*/ 0 h 206"/>
                <a:gd name="T2" fmla="*/ 0 w 247"/>
                <a:gd name="T3" fmla="*/ 111 h 206"/>
                <a:gd name="T4" fmla="*/ 242 w 247"/>
                <a:gd name="T5" fmla="*/ 206 h 206"/>
                <a:gd name="T6" fmla="*/ 247 w 247"/>
                <a:gd name="T7" fmla="*/ 110 h 206"/>
                <a:gd name="T8" fmla="*/ 2 w 247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06">
                  <a:moveTo>
                    <a:pt x="2" y="0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119" y="204"/>
                    <a:pt x="242" y="206"/>
                  </a:cubicBezTo>
                  <a:cubicBezTo>
                    <a:pt x="247" y="110"/>
                    <a:pt x="247" y="110"/>
                    <a:pt x="247" y="11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77"/>
            <p:cNvSpPr/>
            <p:nvPr/>
          </p:nvSpPr>
          <p:spPr bwMode="auto">
            <a:xfrm>
              <a:off x="-660400" y="-3211513"/>
              <a:ext cx="5994400" cy="4754563"/>
            </a:xfrm>
            <a:custGeom>
              <a:avLst/>
              <a:gdLst>
                <a:gd name="T0" fmla="*/ 323 w 1597"/>
                <a:gd name="T1" fmla="*/ 22 h 1267"/>
                <a:gd name="T2" fmla="*/ 568 w 1597"/>
                <a:gd name="T3" fmla="*/ 158 h 1267"/>
                <a:gd name="T4" fmla="*/ 1018 w 1597"/>
                <a:gd name="T5" fmla="*/ 9 h 1267"/>
                <a:gd name="T6" fmla="*/ 1308 w 1597"/>
                <a:gd name="T7" fmla="*/ 235 h 1267"/>
                <a:gd name="T8" fmla="*/ 1558 w 1597"/>
                <a:gd name="T9" fmla="*/ 350 h 1267"/>
                <a:gd name="T10" fmla="*/ 1458 w 1597"/>
                <a:gd name="T11" fmla="*/ 926 h 1267"/>
                <a:gd name="T12" fmla="*/ 1426 w 1597"/>
                <a:gd name="T13" fmla="*/ 912 h 1267"/>
                <a:gd name="T14" fmla="*/ 1331 w 1597"/>
                <a:gd name="T15" fmla="*/ 946 h 1267"/>
                <a:gd name="T16" fmla="*/ 1309 w 1597"/>
                <a:gd name="T17" fmla="*/ 1247 h 1267"/>
                <a:gd name="T18" fmla="*/ 1255 w 1597"/>
                <a:gd name="T19" fmla="*/ 1267 h 1267"/>
                <a:gd name="T20" fmla="*/ 1207 w 1597"/>
                <a:gd name="T21" fmla="*/ 1246 h 1267"/>
                <a:gd name="T22" fmla="*/ 1213 w 1597"/>
                <a:gd name="T23" fmla="*/ 687 h 1267"/>
                <a:gd name="T24" fmla="*/ 1171 w 1597"/>
                <a:gd name="T25" fmla="*/ 472 h 1267"/>
                <a:gd name="T26" fmla="*/ 454 w 1597"/>
                <a:gd name="T27" fmla="*/ 612 h 1267"/>
                <a:gd name="T28" fmla="*/ 0 w 1597"/>
                <a:gd name="T29" fmla="*/ 109 h 1267"/>
                <a:gd name="T30" fmla="*/ 156 w 1597"/>
                <a:gd name="T31" fmla="*/ 198 h 1267"/>
                <a:gd name="T32" fmla="*/ 194 w 1597"/>
                <a:gd name="T33" fmla="*/ 30 h 1267"/>
                <a:gd name="T34" fmla="*/ 263 w 1597"/>
                <a:gd name="T35" fmla="*/ 145 h 1267"/>
                <a:gd name="T36" fmla="*/ 323 w 1597"/>
                <a:gd name="T37" fmla="*/ 22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7" h="1267">
                  <a:moveTo>
                    <a:pt x="323" y="22"/>
                  </a:moveTo>
                  <a:cubicBezTo>
                    <a:pt x="323" y="22"/>
                    <a:pt x="358" y="184"/>
                    <a:pt x="568" y="158"/>
                  </a:cubicBezTo>
                  <a:cubicBezTo>
                    <a:pt x="777" y="132"/>
                    <a:pt x="848" y="0"/>
                    <a:pt x="1018" y="9"/>
                  </a:cubicBezTo>
                  <a:cubicBezTo>
                    <a:pt x="1187" y="19"/>
                    <a:pt x="1307" y="130"/>
                    <a:pt x="1308" y="235"/>
                  </a:cubicBezTo>
                  <a:cubicBezTo>
                    <a:pt x="1308" y="235"/>
                    <a:pt x="1495" y="179"/>
                    <a:pt x="1558" y="350"/>
                  </a:cubicBezTo>
                  <a:cubicBezTo>
                    <a:pt x="1597" y="456"/>
                    <a:pt x="1532" y="629"/>
                    <a:pt x="1458" y="926"/>
                  </a:cubicBezTo>
                  <a:cubicBezTo>
                    <a:pt x="1458" y="926"/>
                    <a:pt x="1442" y="915"/>
                    <a:pt x="1426" y="912"/>
                  </a:cubicBezTo>
                  <a:cubicBezTo>
                    <a:pt x="1402" y="907"/>
                    <a:pt x="1371" y="908"/>
                    <a:pt x="1331" y="946"/>
                  </a:cubicBezTo>
                  <a:cubicBezTo>
                    <a:pt x="1290" y="985"/>
                    <a:pt x="1309" y="1247"/>
                    <a:pt x="1309" y="1247"/>
                  </a:cubicBezTo>
                  <a:cubicBezTo>
                    <a:pt x="1309" y="1247"/>
                    <a:pt x="1301" y="1267"/>
                    <a:pt x="1255" y="1267"/>
                  </a:cubicBezTo>
                  <a:cubicBezTo>
                    <a:pt x="1208" y="1267"/>
                    <a:pt x="1207" y="1246"/>
                    <a:pt x="1207" y="1246"/>
                  </a:cubicBezTo>
                  <a:cubicBezTo>
                    <a:pt x="1207" y="1246"/>
                    <a:pt x="1207" y="941"/>
                    <a:pt x="1213" y="687"/>
                  </a:cubicBezTo>
                  <a:cubicBezTo>
                    <a:pt x="1216" y="581"/>
                    <a:pt x="1188" y="503"/>
                    <a:pt x="1171" y="472"/>
                  </a:cubicBezTo>
                  <a:cubicBezTo>
                    <a:pt x="1171" y="472"/>
                    <a:pt x="850" y="698"/>
                    <a:pt x="454" y="612"/>
                  </a:cubicBezTo>
                  <a:cubicBezTo>
                    <a:pt x="59" y="526"/>
                    <a:pt x="22" y="283"/>
                    <a:pt x="0" y="109"/>
                  </a:cubicBezTo>
                  <a:cubicBezTo>
                    <a:pt x="0" y="109"/>
                    <a:pt x="62" y="163"/>
                    <a:pt x="156" y="198"/>
                  </a:cubicBezTo>
                  <a:cubicBezTo>
                    <a:pt x="156" y="198"/>
                    <a:pt x="124" y="85"/>
                    <a:pt x="194" y="30"/>
                  </a:cubicBezTo>
                  <a:cubicBezTo>
                    <a:pt x="194" y="30"/>
                    <a:pt x="208" y="111"/>
                    <a:pt x="263" y="145"/>
                  </a:cubicBezTo>
                  <a:cubicBezTo>
                    <a:pt x="263" y="145"/>
                    <a:pt x="235" y="79"/>
                    <a:pt x="323" y="2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8"/>
            <p:cNvSpPr/>
            <p:nvPr/>
          </p:nvSpPr>
          <p:spPr bwMode="auto">
            <a:xfrm>
              <a:off x="4252913" y="-85725"/>
              <a:ext cx="649288" cy="525463"/>
            </a:xfrm>
            <a:custGeom>
              <a:avLst/>
              <a:gdLst>
                <a:gd name="T0" fmla="*/ 69 w 173"/>
                <a:gd name="T1" fmla="*/ 14 h 140"/>
                <a:gd name="T2" fmla="*/ 8 w 173"/>
                <a:gd name="T3" fmla="*/ 140 h 140"/>
                <a:gd name="T4" fmla="*/ 8 w 173"/>
                <a:gd name="T5" fmla="*/ 140 h 140"/>
                <a:gd name="T6" fmla="*/ 22 w 173"/>
                <a:gd name="T7" fmla="*/ 113 h 140"/>
                <a:gd name="T8" fmla="*/ 117 w 173"/>
                <a:gd name="T9" fmla="*/ 79 h 140"/>
                <a:gd name="T10" fmla="*/ 149 w 173"/>
                <a:gd name="T11" fmla="*/ 93 h 140"/>
                <a:gd name="T12" fmla="*/ 173 w 173"/>
                <a:gd name="T13" fmla="*/ 0 h 140"/>
                <a:gd name="T14" fmla="*/ 69 w 173"/>
                <a:gd name="T15" fmla="*/ 1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40">
                  <a:moveTo>
                    <a:pt x="69" y="14"/>
                  </a:moveTo>
                  <a:cubicBezTo>
                    <a:pt x="28" y="72"/>
                    <a:pt x="0" y="134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12" y="128"/>
                    <a:pt x="16" y="119"/>
                    <a:pt x="22" y="113"/>
                  </a:cubicBezTo>
                  <a:cubicBezTo>
                    <a:pt x="62" y="75"/>
                    <a:pt x="93" y="74"/>
                    <a:pt x="117" y="79"/>
                  </a:cubicBezTo>
                  <a:cubicBezTo>
                    <a:pt x="133" y="82"/>
                    <a:pt x="149" y="93"/>
                    <a:pt x="149" y="93"/>
                  </a:cubicBezTo>
                  <a:cubicBezTo>
                    <a:pt x="157" y="60"/>
                    <a:pt x="165" y="29"/>
                    <a:pt x="173" y="0"/>
                  </a:cubicBezTo>
                  <a:cubicBezTo>
                    <a:pt x="138" y="1"/>
                    <a:pt x="103" y="6"/>
                    <a:pt x="69" y="14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79"/>
            <p:cNvSpPr/>
            <p:nvPr/>
          </p:nvSpPr>
          <p:spPr bwMode="auto">
            <a:xfrm>
              <a:off x="665163" y="-701675"/>
              <a:ext cx="585788" cy="566738"/>
            </a:xfrm>
            <a:custGeom>
              <a:avLst/>
              <a:gdLst>
                <a:gd name="T0" fmla="*/ 156 w 156"/>
                <a:gd name="T1" fmla="*/ 62 h 151"/>
                <a:gd name="T2" fmla="*/ 77 w 156"/>
                <a:gd name="T3" fmla="*/ 7 h 151"/>
                <a:gd name="T4" fmla="*/ 3 w 156"/>
                <a:gd name="T5" fmla="*/ 92 h 151"/>
                <a:gd name="T6" fmla="*/ 0 w 156"/>
                <a:gd name="T7" fmla="*/ 151 h 151"/>
                <a:gd name="T8" fmla="*/ 156 w 156"/>
                <a:gd name="T9" fmla="*/ 6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1">
                  <a:moveTo>
                    <a:pt x="156" y="62"/>
                  </a:moveTo>
                  <a:cubicBezTo>
                    <a:pt x="156" y="62"/>
                    <a:pt x="128" y="0"/>
                    <a:pt x="77" y="7"/>
                  </a:cubicBezTo>
                  <a:cubicBezTo>
                    <a:pt x="26" y="13"/>
                    <a:pt x="3" y="92"/>
                    <a:pt x="3" y="92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68" y="54"/>
                    <a:pt x="156" y="6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80"/>
            <p:cNvSpPr/>
            <p:nvPr/>
          </p:nvSpPr>
          <p:spPr bwMode="auto">
            <a:xfrm>
              <a:off x="860425" y="-190500"/>
              <a:ext cx="608013" cy="596900"/>
            </a:xfrm>
            <a:custGeom>
              <a:avLst/>
              <a:gdLst>
                <a:gd name="T0" fmla="*/ 160 w 162"/>
                <a:gd name="T1" fmla="*/ 83 h 159"/>
                <a:gd name="T2" fmla="*/ 77 w 162"/>
                <a:gd name="T3" fmla="*/ 156 h 159"/>
                <a:gd name="T4" fmla="*/ 3 w 162"/>
                <a:gd name="T5" fmla="*/ 75 h 159"/>
                <a:gd name="T6" fmla="*/ 86 w 162"/>
                <a:gd name="T7" fmla="*/ 2 h 159"/>
                <a:gd name="T8" fmla="*/ 160 w 162"/>
                <a:gd name="T9" fmla="*/ 8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9">
                  <a:moveTo>
                    <a:pt x="160" y="83"/>
                  </a:moveTo>
                  <a:cubicBezTo>
                    <a:pt x="157" y="126"/>
                    <a:pt x="120" y="159"/>
                    <a:pt x="77" y="156"/>
                  </a:cubicBezTo>
                  <a:cubicBezTo>
                    <a:pt x="34" y="154"/>
                    <a:pt x="0" y="118"/>
                    <a:pt x="3" y="75"/>
                  </a:cubicBezTo>
                  <a:cubicBezTo>
                    <a:pt x="5" y="33"/>
                    <a:pt x="42" y="0"/>
                    <a:pt x="86" y="2"/>
                  </a:cubicBezTo>
                  <a:cubicBezTo>
                    <a:pt x="129" y="5"/>
                    <a:pt x="162" y="41"/>
                    <a:pt x="160" y="8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81"/>
            <p:cNvSpPr/>
            <p:nvPr/>
          </p:nvSpPr>
          <p:spPr bwMode="auto">
            <a:xfrm>
              <a:off x="1042988" y="-149225"/>
              <a:ext cx="327025" cy="255588"/>
            </a:xfrm>
            <a:custGeom>
              <a:avLst/>
              <a:gdLst>
                <a:gd name="T0" fmla="*/ 80 w 87"/>
                <a:gd name="T1" fmla="*/ 49 h 68"/>
                <a:gd name="T2" fmla="*/ 32 w 87"/>
                <a:gd name="T3" fmla="*/ 60 h 68"/>
                <a:gd name="T4" fmla="*/ 6 w 87"/>
                <a:gd name="T5" fmla="*/ 19 h 68"/>
                <a:gd name="T6" fmla="*/ 54 w 87"/>
                <a:gd name="T7" fmla="*/ 8 h 68"/>
                <a:gd name="T8" fmla="*/ 80 w 87"/>
                <a:gd name="T9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8">
                  <a:moveTo>
                    <a:pt x="80" y="49"/>
                  </a:moveTo>
                  <a:cubicBezTo>
                    <a:pt x="74" y="63"/>
                    <a:pt x="53" y="68"/>
                    <a:pt x="32" y="60"/>
                  </a:cubicBezTo>
                  <a:cubicBezTo>
                    <a:pt x="12" y="51"/>
                    <a:pt x="0" y="33"/>
                    <a:pt x="6" y="19"/>
                  </a:cubicBezTo>
                  <a:cubicBezTo>
                    <a:pt x="12" y="4"/>
                    <a:pt x="34" y="0"/>
                    <a:pt x="54" y="8"/>
                  </a:cubicBezTo>
                  <a:cubicBezTo>
                    <a:pt x="75" y="16"/>
                    <a:pt x="87" y="35"/>
                    <a:pt x="80" y="4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2"/>
            <p:cNvSpPr/>
            <p:nvPr/>
          </p:nvSpPr>
          <p:spPr bwMode="auto">
            <a:xfrm>
              <a:off x="3262313" y="-701675"/>
              <a:ext cx="585788" cy="566738"/>
            </a:xfrm>
            <a:custGeom>
              <a:avLst/>
              <a:gdLst>
                <a:gd name="T0" fmla="*/ 0 w 156"/>
                <a:gd name="T1" fmla="*/ 62 h 151"/>
                <a:gd name="T2" fmla="*/ 79 w 156"/>
                <a:gd name="T3" fmla="*/ 7 h 151"/>
                <a:gd name="T4" fmla="*/ 153 w 156"/>
                <a:gd name="T5" fmla="*/ 92 h 151"/>
                <a:gd name="T6" fmla="*/ 156 w 156"/>
                <a:gd name="T7" fmla="*/ 151 h 151"/>
                <a:gd name="T8" fmla="*/ 0 w 156"/>
                <a:gd name="T9" fmla="*/ 6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1">
                  <a:moveTo>
                    <a:pt x="0" y="62"/>
                  </a:moveTo>
                  <a:cubicBezTo>
                    <a:pt x="0" y="62"/>
                    <a:pt x="28" y="0"/>
                    <a:pt x="79" y="7"/>
                  </a:cubicBezTo>
                  <a:cubicBezTo>
                    <a:pt x="129" y="13"/>
                    <a:pt x="153" y="92"/>
                    <a:pt x="153" y="92"/>
                  </a:cubicBezTo>
                  <a:cubicBezTo>
                    <a:pt x="156" y="151"/>
                    <a:pt x="156" y="151"/>
                    <a:pt x="156" y="151"/>
                  </a:cubicBezTo>
                  <a:cubicBezTo>
                    <a:pt x="156" y="151"/>
                    <a:pt x="88" y="54"/>
                    <a:pt x="0" y="6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83"/>
            <p:cNvSpPr/>
            <p:nvPr/>
          </p:nvSpPr>
          <p:spPr bwMode="auto">
            <a:xfrm>
              <a:off x="3040063" y="-190500"/>
              <a:ext cx="608013" cy="596900"/>
            </a:xfrm>
            <a:custGeom>
              <a:avLst/>
              <a:gdLst>
                <a:gd name="T0" fmla="*/ 160 w 162"/>
                <a:gd name="T1" fmla="*/ 83 h 159"/>
                <a:gd name="T2" fmla="*/ 77 w 162"/>
                <a:gd name="T3" fmla="*/ 156 h 159"/>
                <a:gd name="T4" fmla="*/ 3 w 162"/>
                <a:gd name="T5" fmla="*/ 75 h 159"/>
                <a:gd name="T6" fmla="*/ 86 w 162"/>
                <a:gd name="T7" fmla="*/ 2 h 159"/>
                <a:gd name="T8" fmla="*/ 160 w 162"/>
                <a:gd name="T9" fmla="*/ 8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9">
                  <a:moveTo>
                    <a:pt x="160" y="83"/>
                  </a:moveTo>
                  <a:cubicBezTo>
                    <a:pt x="158" y="126"/>
                    <a:pt x="121" y="159"/>
                    <a:pt x="77" y="156"/>
                  </a:cubicBezTo>
                  <a:cubicBezTo>
                    <a:pt x="34" y="154"/>
                    <a:pt x="0" y="118"/>
                    <a:pt x="3" y="75"/>
                  </a:cubicBezTo>
                  <a:cubicBezTo>
                    <a:pt x="5" y="33"/>
                    <a:pt x="42" y="0"/>
                    <a:pt x="86" y="2"/>
                  </a:cubicBezTo>
                  <a:cubicBezTo>
                    <a:pt x="129" y="5"/>
                    <a:pt x="162" y="41"/>
                    <a:pt x="160" y="8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84"/>
            <p:cNvSpPr/>
            <p:nvPr/>
          </p:nvSpPr>
          <p:spPr bwMode="auto">
            <a:xfrm>
              <a:off x="3224213" y="-149225"/>
              <a:ext cx="327025" cy="255588"/>
            </a:xfrm>
            <a:custGeom>
              <a:avLst/>
              <a:gdLst>
                <a:gd name="T0" fmla="*/ 81 w 87"/>
                <a:gd name="T1" fmla="*/ 49 h 68"/>
                <a:gd name="T2" fmla="*/ 33 w 87"/>
                <a:gd name="T3" fmla="*/ 60 h 68"/>
                <a:gd name="T4" fmla="*/ 6 w 87"/>
                <a:gd name="T5" fmla="*/ 19 h 68"/>
                <a:gd name="T6" fmla="*/ 55 w 87"/>
                <a:gd name="T7" fmla="*/ 8 h 68"/>
                <a:gd name="T8" fmla="*/ 81 w 87"/>
                <a:gd name="T9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8">
                  <a:moveTo>
                    <a:pt x="81" y="49"/>
                  </a:moveTo>
                  <a:cubicBezTo>
                    <a:pt x="75" y="63"/>
                    <a:pt x="53" y="68"/>
                    <a:pt x="33" y="60"/>
                  </a:cubicBezTo>
                  <a:cubicBezTo>
                    <a:pt x="12" y="51"/>
                    <a:pt x="0" y="33"/>
                    <a:pt x="6" y="19"/>
                  </a:cubicBezTo>
                  <a:cubicBezTo>
                    <a:pt x="13" y="4"/>
                    <a:pt x="34" y="0"/>
                    <a:pt x="55" y="8"/>
                  </a:cubicBezTo>
                  <a:cubicBezTo>
                    <a:pt x="75" y="16"/>
                    <a:pt x="87" y="35"/>
                    <a:pt x="81" y="4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85"/>
            <p:cNvSpPr/>
            <p:nvPr/>
          </p:nvSpPr>
          <p:spPr bwMode="auto">
            <a:xfrm>
              <a:off x="4343400" y="665162"/>
              <a:ext cx="757238" cy="660400"/>
            </a:xfrm>
            <a:custGeom>
              <a:avLst/>
              <a:gdLst>
                <a:gd name="T0" fmla="*/ 23 w 202"/>
                <a:gd name="T1" fmla="*/ 176 h 176"/>
                <a:gd name="T2" fmla="*/ 0 w 202"/>
                <a:gd name="T3" fmla="*/ 162 h 176"/>
                <a:gd name="T4" fmla="*/ 165 w 202"/>
                <a:gd name="T5" fmla="*/ 0 h 176"/>
                <a:gd name="T6" fmla="*/ 23 w 202"/>
                <a:gd name="T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76">
                  <a:moveTo>
                    <a:pt x="23" y="176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163" y="110"/>
                    <a:pt x="165" y="0"/>
                  </a:cubicBezTo>
                  <a:cubicBezTo>
                    <a:pt x="165" y="0"/>
                    <a:pt x="202" y="121"/>
                    <a:pt x="23" y="17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86"/>
            <p:cNvSpPr/>
            <p:nvPr/>
          </p:nvSpPr>
          <p:spPr bwMode="auto">
            <a:xfrm>
              <a:off x="-368300" y="271462"/>
              <a:ext cx="579438" cy="682625"/>
            </a:xfrm>
            <a:custGeom>
              <a:avLst/>
              <a:gdLst>
                <a:gd name="T0" fmla="*/ 127 w 154"/>
                <a:gd name="T1" fmla="*/ 179 h 182"/>
                <a:gd name="T2" fmla="*/ 59 w 154"/>
                <a:gd name="T3" fmla="*/ 33 h 182"/>
                <a:gd name="T4" fmla="*/ 46 w 154"/>
                <a:gd name="T5" fmla="*/ 147 h 182"/>
                <a:gd name="T6" fmla="*/ 127 w 154"/>
                <a:gd name="T7" fmla="*/ 17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182">
                  <a:moveTo>
                    <a:pt x="127" y="179"/>
                  </a:moveTo>
                  <a:cubicBezTo>
                    <a:pt x="127" y="179"/>
                    <a:pt x="154" y="0"/>
                    <a:pt x="59" y="33"/>
                  </a:cubicBezTo>
                  <a:cubicBezTo>
                    <a:pt x="0" y="53"/>
                    <a:pt x="10" y="112"/>
                    <a:pt x="46" y="147"/>
                  </a:cubicBezTo>
                  <a:cubicBezTo>
                    <a:pt x="68" y="169"/>
                    <a:pt x="103" y="182"/>
                    <a:pt x="127" y="1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87"/>
            <p:cNvSpPr/>
            <p:nvPr/>
          </p:nvSpPr>
          <p:spPr bwMode="auto">
            <a:xfrm>
              <a:off x="-360363" y="431800"/>
              <a:ext cx="484188" cy="522288"/>
            </a:xfrm>
            <a:custGeom>
              <a:avLst/>
              <a:gdLst>
                <a:gd name="T0" fmla="*/ 125 w 129"/>
                <a:gd name="T1" fmla="*/ 134 h 139"/>
                <a:gd name="T2" fmla="*/ 129 w 129"/>
                <a:gd name="T3" fmla="*/ 88 h 139"/>
                <a:gd name="T4" fmla="*/ 20 w 129"/>
                <a:gd name="T5" fmla="*/ 69 h 139"/>
                <a:gd name="T6" fmla="*/ 125 w 129"/>
                <a:gd name="T7" fmla="*/ 13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39">
                  <a:moveTo>
                    <a:pt x="125" y="134"/>
                  </a:move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0" y="0"/>
                    <a:pt x="20" y="69"/>
                  </a:cubicBezTo>
                  <a:cubicBezTo>
                    <a:pt x="41" y="139"/>
                    <a:pt x="125" y="134"/>
                    <a:pt x="125" y="13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88"/>
            <p:cNvSpPr/>
            <p:nvPr/>
          </p:nvSpPr>
          <p:spPr bwMode="auto">
            <a:xfrm>
              <a:off x="676275" y="371475"/>
              <a:ext cx="173038" cy="68263"/>
            </a:xfrm>
            <a:custGeom>
              <a:avLst/>
              <a:gdLst>
                <a:gd name="T0" fmla="*/ 45 w 46"/>
                <a:gd name="T1" fmla="*/ 10 h 18"/>
                <a:gd name="T2" fmla="*/ 36 w 46"/>
                <a:gd name="T3" fmla="*/ 18 h 18"/>
                <a:gd name="T4" fmla="*/ 8 w 46"/>
                <a:gd name="T5" fmla="*/ 17 h 18"/>
                <a:gd name="T6" fmla="*/ 0 w 46"/>
                <a:gd name="T7" fmla="*/ 8 h 18"/>
                <a:gd name="T8" fmla="*/ 0 w 46"/>
                <a:gd name="T9" fmla="*/ 8 h 18"/>
                <a:gd name="T10" fmla="*/ 9 w 46"/>
                <a:gd name="T11" fmla="*/ 0 h 18"/>
                <a:gd name="T12" fmla="*/ 37 w 46"/>
                <a:gd name="T13" fmla="*/ 1 h 18"/>
                <a:gd name="T14" fmla="*/ 45 w 46"/>
                <a:gd name="T1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8">
                  <a:moveTo>
                    <a:pt x="45" y="10"/>
                  </a:moveTo>
                  <a:cubicBezTo>
                    <a:pt x="45" y="15"/>
                    <a:pt x="41" y="18"/>
                    <a:pt x="3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2" y="2"/>
                    <a:pt x="46" y="6"/>
                    <a:pt x="45" y="1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489"/>
            <p:cNvSpPr/>
            <p:nvPr/>
          </p:nvSpPr>
          <p:spPr bwMode="auto">
            <a:xfrm>
              <a:off x="3663950" y="409575"/>
              <a:ext cx="146050" cy="60325"/>
            </a:xfrm>
            <a:custGeom>
              <a:avLst/>
              <a:gdLst>
                <a:gd name="T0" fmla="*/ 38 w 39"/>
                <a:gd name="T1" fmla="*/ 9 h 16"/>
                <a:gd name="T2" fmla="*/ 32 w 39"/>
                <a:gd name="T3" fmla="*/ 16 h 16"/>
                <a:gd name="T4" fmla="*/ 5 w 39"/>
                <a:gd name="T5" fmla="*/ 14 h 16"/>
                <a:gd name="T6" fmla="*/ 0 w 39"/>
                <a:gd name="T7" fmla="*/ 7 h 16"/>
                <a:gd name="T8" fmla="*/ 0 w 39"/>
                <a:gd name="T9" fmla="*/ 7 h 16"/>
                <a:gd name="T10" fmla="*/ 6 w 39"/>
                <a:gd name="T11" fmla="*/ 1 h 16"/>
                <a:gd name="T12" fmla="*/ 33 w 39"/>
                <a:gd name="T13" fmla="*/ 2 h 16"/>
                <a:gd name="T14" fmla="*/ 38 w 39"/>
                <a:gd name="T1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">
                  <a:moveTo>
                    <a:pt x="38" y="9"/>
                  </a:moveTo>
                  <a:cubicBezTo>
                    <a:pt x="38" y="13"/>
                    <a:pt x="35" y="16"/>
                    <a:pt x="32" y="1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5"/>
                    <a:pt x="38" y="9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90"/>
            <p:cNvSpPr/>
            <p:nvPr/>
          </p:nvSpPr>
          <p:spPr bwMode="auto">
            <a:xfrm>
              <a:off x="2195513" y="2698750"/>
              <a:ext cx="417513" cy="142875"/>
            </a:xfrm>
            <a:custGeom>
              <a:avLst/>
              <a:gdLst>
                <a:gd name="T0" fmla="*/ 111 w 111"/>
                <a:gd name="T1" fmla="*/ 22 h 38"/>
                <a:gd name="T2" fmla="*/ 55 w 111"/>
                <a:gd name="T3" fmla="*/ 36 h 38"/>
                <a:gd name="T4" fmla="*/ 0 w 111"/>
                <a:gd name="T5" fmla="*/ 16 h 38"/>
                <a:gd name="T6" fmla="*/ 57 w 111"/>
                <a:gd name="T7" fmla="*/ 2 h 38"/>
                <a:gd name="T8" fmla="*/ 111 w 111"/>
                <a:gd name="T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8">
                  <a:moveTo>
                    <a:pt x="111" y="22"/>
                  </a:moveTo>
                  <a:cubicBezTo>
                    <a:pt x="110" y="32"/>
                    <a:pt x="85" y="38"/>
                    <a:pt x="55" y="36"/>
                  </a:cubicBezTo>
                  <a:cubicBezTo>
                    <a:pt x="24" y="35"/>
                    <a:pt x="0" y="26"/>
                    <a:pt x="0" y="16"/>
                  </a:cubicBezTo>
                  <a:cubicBezTo>
                    <a:pt x="1" y="7"/>
                    <a:pt x="26" y="0"/>
                    <a:pt x="57" y="2"/>
                  </a:cubicBezTo>
                  <a:cubicBezTo>
                    <a:pt x="87" y="4"/>
                    <a:pt x="111" y="13"/>
                    <a:pt x="111" y="22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91"/>
            <p:cNvSpPr/>
            <p:nvPr/>
          </p:nvSpPr>
          <p:spPr bwMode="auto">
            <a:xfrm>
              <a:off x="4062413" y="-2105025"/>
              <a:ext cx="960438" cy="1366838"/>
            </a:xfrm>
            <a:custGeom>
              <a:avLst/>
              <a:gdLst>
                <a:gd name="T0" fmla="*/ 0 w 256"/>
                <a:gd name="T1" fmla="*/ 182 h 364"/>
                <a:gd name="T2" fmla="*/ 42 w 256"/>
                <a:gd name="T3" fmla="*/ 364 h 364"/>
                <a:gd name="T4" fmla="*/ 250 w 256"/>
                <a:gd name="T5" fmla="*/ 132 h 364"/>
                <a:gd name="T6" fmla="*/ 229 w 256"/>
                <a:gd name="T7" fmla="*/ 45 h 364"/>
                <a:gd name="T8" fmla="*/ 169 w 256"/>
                <a:gd name="T9" fmla="*/ 3 h 364"/>
                <a:gd name="T10" fmla="*/ 85 w 256"/>
                <a:gd name="T11" fmla="*/ 51 h 364"/>
                <a:gd name="T12" fmla="*/ 66 w 256"/>
                <a:gd name="T13" fmla="*/ 102 h 364"/>
                <a:gd name="T14" fmla="*/ 40 w 256"/>
                <a:gd name="T15" fmla="*/ 148 h 364"/>
                <a:gd name="T16" fmla="*/ 0 w 256"/>
                <a:gd name="T17" fmla="*/ 1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364">
                  <a:moveTo>
                    <a:pt x="0" y="182"/>
                  </a:moveTo>
                  <a:cubicBezTo>
                    <a:pt x="50" y="224"/>
                    <a:pt x="43" y="304"/>
                    <a:pt x="42" y="364"/>
                  </a:cubicBezTo>
                  <a:cubicBezTo>
                    <a:pt x="96" y="328"/>
                    <a:pt x="238" y="190"/>
                    <a:pt x="250" y="132"/>
                  </a:cubicBezTo>
                  <a:cubicBezTo>
                    <a:pt x="256" y="102"/>
                    <a:pt x="238" y="73"/>
                    <a:pt x="229" y="45"/>
                  </a:cubicBezTo>
                  <a:cubicBezTo>
                    <a:pt x="222" y="20"/>
                    <a:pt x="192" y="5"/>
                    <a:pt x="169" y="3"/>
                  </a:cubicBezTo>
                  <a:cubicBezTo>
                    <a:pt x="129" y="0"/>
                    <a:pt x="99" y="14"/>
                    <a:pt x="85" y="51"/>
                  </a:cubicBezTo>
                  <a:cubicBezTo>
                    <a:pt x="79" y="68"/>
                    <a:pt x="73" y="85"/>
                    <a:pt x="66" y="102"/>
                  </a:cubicBezTo>
                  <a:cubicBezTo>
                    <a:pt x="59" y="118"/>
                    <a:pt x="51" y="134"/>
                    <a:pt x="40" y="148"/>
                  </a:cubicBezTo>
                  <a:cubicBezTo>
                    <a:pt x="29" y="162"/>
                    <a:pt x="12" y="169"/>
                    <a:pt x="0" y="182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92"/>
            <p:cNvSpPr/>
            <p:nvPr/>
          </p:nvSpPr>
          <p:spPr bwMode="auto">
            <a:xfrm>
              <a:off x="3576638" y="-2228850"/>
              <a:ext cx="673100" cy="750888"/>
            </a:xfrm>
            <a:custGeom>
              <a:avLst/>
              <a:gdLst>
                <a:gd name="T0" fmla="*/ 173 w 179"/>
                <a:gd name="T1" fmla="*/ 3 h 200"/>
                <a:gd name="T2" fmla="*/ 165 w 179"/>
                <a:gd name="T3" fmla="*/ 1 h 200"/>
                <a:gd name="T4" fmla="*/ 107 w 179"/>
                <a:gd name="T5" fmla="*/ 59 h 200"/>
                <a:gd name="T6" fmla="*/ 50 w 179"/>
                <a:gd name="T7" fmla="*/ 141 h 200"/>
                <a:gd name="T8" fmla="*/ 0 w 179"/>
                <a:gd name="T9" fmla="*/ 200 h 200"/>
                <a:gd name="T10" fmla="*/ 124 w 179"/>
                <a:gd name="T11" fmla="*/ 110 h 200"/>
                <a:gd name="T12" fmla="*/ 161 w 179"/>
                <a:gd name="T13" fmla="*/ 45 h 200"/>
                <a:gd name="T14" fmla="*/ 173 w 179"/>
                <a:gd name="T15" fmla="*/ 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00">
                  <a:moveTo>
                    <a:pt x="173" y="3"/>
                  </a:moveTo>
                  <a:cubicBezTo>
                    <a:pt x="171" y="1"/>
                    <a:pt x="169" y="0"/>
                    <a:pt x="165" y="1"/>
                  </a:cubicBezTo>
                  <a:cubicBezTo>
                    <a:pt x="144" y="3"/>
                    <a:pt x="118" y="45"/>
                    <a:pt x="107" y="59"/>
                  </a:cubicBezTo>
                  <a:cubicBezTo>
                    <a:pt x="88" y="86"/>
                    <a:pt x="70" y="114"/>
                    <a:pt x="50" y="141"/>
                  </a:cubicBezTo>
                  <a:cubicBezTo>
                    <a:pt x="41" y="153"/>
                    <a:pt x="17" y="196"/>
                    <a:pt x="0" y="200"/>
                  </a:cubicBezTo>
                  <a:cubicBezTo>
                    <a:pt x="51" y="190"/>
                    <a:pt x="93" y="149"/>
                    <a:pt x="124" y="110"/>
                  </a:cubicBezTo>
                  <a:cubicBezTo>
                    <a:pt x="139" y="91"/>
                    <a:pt x="150" y="67"/>
                    <a:pt x="161" y="45"/>
                  </a:cubicBezTo>
                  <a:cubicBezTo>
                    <a:pt x="164" y="37"/>
                    <a:pt x="179" y="11"/>
                    <a:pt x="173" y="3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93"/>
            <p:cNvSpPr/>
            <p:nvPr/>
          </p:nvSpPr>
          <p:spPr bwMode="auto">
            <a:xfrm>
              <a:off x="2428875" y="-3024188"/>
              <a:ext cx="1370013" cy="327025"/>
            </a:xfrm>
            <a:custGeom>
              <a:avLst/>
              <a:gdLst>
                <a:gd name="T0" fmla="*/ 0 w 365"/>
                <a:gd name="T1" fmla="*/ 83 h 87"/>
                <a:gd name="T2" fmla="*/ 185 w 365"/>
                <a:gd name="T3" fmla="*/ 1 h 87"/>
                <a:gd name="T4" fmla="*/ 303 w 365"/>
                <a:gd name="T5" fmla="*/ 28 h 87"/>
                <a:gd name="T6" fmla="*/ 365 w 365"/>
                <a:gd name="T7" fmla="*/ 81 h 87"/>
                <a:gd name="T8" fmla="*/ 65 w 365"/>
                <a:gd name="T9" fmla="*/ 69 h 87"/>
                <a:gd name="T10" fmla="*/ 0 w 365"/>
                <a:gd name="T1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87">
                  <a:moveTo>
                    <a:pt x="0" y="83"/>
                  </a:moveTo>
                  <a:cubicBezTo>
                    <a:pt x="60" y="54"/>
                    <a:pt x="116" y="3"/>
                    <a:pt x="185" y="1"/>
                  </a:cubicBezTo>
                  <a:cubicBezTo>
                    <a:pt x="229" y="0"/>
                    <a:pt x="266" y="6"/>
                    <a:pt x="303" y="28"/>
                  </a:cubicBezTo>
                  <a:cubicBezTo>
                    <a:pt x="323" y="40"/>
                    <a:pt x="357" y="60"/>
                    <a:pt x="365" y="81"/>
                  </a:cubicBezTo>
                  <a:cubicBezTo>
                    <a:pt x="265" y="86"/>
                    <a:pt x="165" y="49"/>
                    <a:pt x="65" y="69"/>
                  </a:cubicBezTo>
                  <a:cubicBezTo>
                    <a:pt x="45" y="73"/>
                    <a:pt x="20" y="87"/>
                    <a:pt x="0" y="83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94"/>
            <p:cNvSpPr/>
            <p:nvPr/>
          </p:nvSpPr>
          <p:spPr bwMode="auto">
            <a:xfrm>
              <a:off x="-66675" y="-2735263"/>
              <a:ext cx="603250" cy="712788"/>
            </a:xfrm>
            <a:custGeom>
              <a:avLst/>
              <a:gdLst>
                <a:gd name="T0" fmla="*/ 5 w 161"/>
                <a:gd name="T1" fmla="*/ 0 h 190"/>
                <a:gd name="T2" fmla="*/ 30 w 161"/>
                <a:gd name="T3" fmla="*/ 91 h 190"/>
                <a:gd name="T4" fmla="*/ 88 w 161"/>
                <a:gd name="T5" fmla="*/ 152 h 190"/>
                <a:gd name="T6" fmla="*/ 161 w 161"/>
                <a:gd name="T7" fmla="*/ 190 h 190"/>
                <a:gd name="T8" fmla="*/ 37 w 161"/>
                <a:gd name="T9" fmla="*/ 64 h 190"/>
                <a:gd name="T10" fmla="*/ 5 w 161"/>
                <a:gd name="T1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90">
                  <a:moveTo>
                    <a:pt x="5" y="0"/>
                  </a:moveTo>
                  <a:cubicBezTo>
                    <a:pt x="0" y="29"/>
                    <a:pt x="15" y="66"/>
                    <a:pt x="30" y="91"/>
                  </a:cubicBezTo>
                  <a:cubicBezTo>
                    <a:pt x="45" y="116"/>
                    <a:pt x="63" y="137"/>
                    <a:pt x="88" y="152"/>
                  </a:cubicBezTo>
                  <a:cubicBezTo>
                    <a:pt x="110" y="166"/>
                    <a:pt x="134" y="187"/>
                    <a:pt x="161" y="190"/>
                  </a:cubicBezTo>
                  <a:cubicBezTo>
                    <a:pt x="102" y="162"/>
                    <a:pt x="65" y="122"/>
                    <a:pt x="37" y="64"/>
                  </a:cubicBezTo>
                  <a:cubicBezTo>
                    <a:pt x="27" y="44"/>
                    <a:pt x="21" y="16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95"/>
            <p:cNvSpPr/>
            <p:nvPr/>
          </p:nvSpPr>
          <p:spPr bwMode="auto">
            <a:xfrm>
              <a:off x="401638" y="-2779713"/>
              <a:ext cx="525463" cy="542925"/>
            </a:xfrm>
            <a:custGeom>
              <a:avLst/>
              <a:gdLst>
                <a:gd name="T0" fmla="*/ 117 w 140"/>
                <a:gd name="T1" fmla="*/ 131 h 145"/>
                <a:gd name="T2" fmla="*/ 46 w 140"/>
                <a:gd name="T3" fmla="*/ 64 h 145"/>
                <a:gd name="T4" fmla="*/ 0 w 140"/>
                <a:gd name="T5" fmla="*/ 0 h 145"/>
                <a:gd name="T6" fmla="*/ 32 w 140"/>
                <a:gd name="T7" fmla="*/ 88 h 145"/>
                <a:gd name="T8" fmla="*/ 140 w 140"/>
                <a:gd name="T9" fmla="*/ 145 h 145"/>
                <a:gd name="T10" fmla="*/ 138 w 140"/>
                <a:gd name="T11" fmla="*/ 142 h 145"/>
                <a:gd name="T12" fmla="*/ 117 w 140"/>
                <a:gd name="T13" fmla="*/ 13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45">
                  <a:moveTo>
                    <a:pt x="117" y="131"/>
                  </a:moveTo>
                  <a:cubicBezTo>
                    <a:pt x="91" y="113"/>
                    <a:pt x="61" y="88"/>
                    <a:pt x="46" y="64"/>
                  </a:cubicBezTo>
                  <a:cubicBezTo>
                    <a:pt x="30" y="40"/>
                    <a:pt x="19" y="20"/>
                    <a:pt x="0" y="0"/>
                  </a:cubicBezTo>
                  <a:cubicBezTo>
                    <a:pt x="3" y="27"/>
                    <a:pt x="17" y="68"/>
                    <a:pt x="32" y="88"/>
                  </a:cubicBezTo>
                  <a:cubicBezTo>
                    <a:pt x="53" y="117"/>
                    <a:pt x="103" y="138"/>
                    <a:pt x="140" y="145"/>
                  </a:cubicBezTo>
                  <a:cubicBezTo>
                    <a:pt x="139" y="144"/>
                    <a:pt x="138" y="143"/>
                    <a:pt x="138" y="142"/>
                  </a:cubicBezTo>
                  <a:cubicBezTo>
                    <a:pt x="130" y="140"/>
                    <a:pt x="123" y="135"/>
                    <a:pt x="117" y="13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96"/>
            <p:cNvSpPr/>
            <p:nvPr/>
          </p:nvSpPr>
          <p:spPr bwMode="auto">
            <a:xfrm>
              <a:off x="1482725" y="211137"/>
              <a:ext cx="1457325" cy="1601788"/>
            </a:xfrm>
            <a:custGeom>
              <a:avLst/>
              <a:gdLst>
                <a:gd name="T0" fmla="*/ 103 w 388"/>
                <a:gd name="T1" fmla="*/ 46 h 427"/>
                <a:gd name="T2" fmla="*/ 98 w 388"/>
                <a:gd name="T3" fmla="*/ 343 h 427"/>
                <a:gd name="T4" fmla="*/ 348 w 388"/>
                <a:gd name="T5" fmla="*/ 323 h 427"/>
                <a:gd name="T6" fmla="*/ 284 w 388"/>
                <a:gd name="T7" fmla="*/ 42 h 427"/>
                <a:gd name="T8" fmla="*/ 200 w 388"/>
                <a:gd name="T9" fmla="*/ 2 h 427"/>
                <a:gd name="T10" fmla="*/ 103 w 388"/>
                <a:gd name="T11" fmla="*/ 4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8" h="427">
                  <a:moveTo>
                    <a:pt x="103" y="46"/>
                  </a:moveTo>
                  <a:cubicBezTo>
                    <a:pt x="103" y="46"/>
                    <a:pt x="0" y="259"/>
                    <a:pt x="98" y="343"/>
                  </a:cubicBezTo>
                  <a:cubicBezTo>
                    <a:pt x="195" y="427"/>
                    <a:pt x="325" y="382"/>
                    <a:pt x="348" y="323"/>
                  </a:cubicBezTo>
                  <a:cubicBezTo>
                    <a:pt x="388" y="220"/>
                    <a:pt x="298" y="185"/>
                    <a:pt x="284" y="42"/>
                  </a:cubicBezTo>
                  <a:cubicBezTo>
                    <a:pt x="284" y="42"/>
                    <a:pt x="257" y="4"/>
                    <a:pt x="200" y="2"/>
                  </a:cubicBezTo>
                  <a:cubicBezTo>
                    <a:pt x="143" y="0"/>
                    <a:pt x="103" y="46"/>
                    <a:pt x="103" y="4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97"/>
            <p:cNvSpPr/>
            <p:nvPr/>
          </p:nvSpPr>
          <p:spPr bwMode="auto">
            <a:xfrm>
              <a:off x="1562100" y="192087"/>
              <a:ext cx="1298575" cy="1411288"/>
            </a:xfrm>
            <a:custGeom>
              <a:avLst/>
              <a:gdLst>
                <a:gd name="T0" fmla="*/ 91 w 346"/>
                <a:gd name="T1" fmla="*/ 42 h 376"/>
                <a:gd name="T2" fmla="*/ 87 w 346"/>
                <a:gd name="T3" fmla="*/ 299 h 376"/>
                <a:gd name="T4" fmla="*/ 310 w 346"/>
                <a:gd name="T5" fmla="*/ 281 h 376"/>
                <a:gd name="T6" fmla="*/ 254 w 346"/>
                <a:gd name="T7" fmla="*/ 32 h 376"/>
                <a:gd name="T8" fmla="*/ 178 w 346"/>
                <a:gd name="T9" fmla="*/ 2 h 376"/>
                <a:gd name="T10" fmla="*/ 91 w 346"/>
                <a:gd name="T11" fmla="*/ 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376">
                  <a:moveTo>
                    <a:pt x="91" y="42"/>
                  </a:moveTo>
                  <a:cubicBezTo>
                    <a:pt x="91" y="42"/>
                    <a:pt x="0" y="222"/>
                    <a:pt x="87" y="299"/>
                  </a:cubicBezTo>
                  <a:cubicBezTo>
                    <a:pt x="173" y="376"/>
                    <a:pt x="289" y="335"/>
                    <a:pt x="310" y="281"/>
                  </a:cubicBezTo>
                  <a:cubicBezTo>
                    <a:pt x="346" y="186"/>
                    <a:pt x="266" y="163"/>
                    <a:pt x="254" y="32"/>
                  </a:cubicBezTo>
                  <a:cubicBezTo>
                    <a:pt x="254" y="32"/>
                    <a:pt x="228" y="4"/>
                    <a:pt x="178" y="2"/>
                  </a:cubicBezTo>
                  <a:cubicBezTo>
                    <a:pt x="127" y="0"/>
                    <a:pt x="91" y="42"/>
                    <a:pt x="91" y="4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498"/>
            <p:cNvSpPr>
              <a:spLocks noChangeArrowheads="1"/>
            </p:cNvSpPr>
            <p:nvPr/>
          </p:nvSpPr>
          <p:spPr bwMode="auto">
            <a:xfrm>
              <a:off x="2195513" y="1250950"/>
              <a:ext cx="211138" cy="85725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99"/>
            <p:cNvSpPr/>
            <p:nvPr/>
          </p:nvSpPr>
          <p:spPr bwMode="auto">
            <a:xfrm>
              <a:off x="1268413" y="1738312"/>
              <a:ext cx="1900238" cy="852488"/>
            </a:xfrm>
            <a:custGeom>
              <a:avLst/>
              <a:gdLst>
                <a:gd name="T0" fmla="*/ 0 w 506"/>
                <a:gd name="T1" fmla="*/ 44 h 227"/>
                <a:gd name="T2" fmla="*/ 264 w 506"/>
                <a:gd name="T3" fmla="*/ 37 h 227"/>
                <a:gd name="T4" fmla="*/ 506 w 506"/>
                <a:gd name="T5" fmla="*/ 0 h 227"/>
                <a:gd name="T6" fmla="*/ 424 w 506"/>
                <a:gd name="T7" fmla="*/ 166 h 227"/>
                <a:gd name="T8" fmla="*/ 131 w 506"/>
                <a:gd name="T9" fmla="*/ 196 h 227"/>
                <a:gd name="T10" fmla="*/ 0 w 506"/>
                <a:gd name="T11" fmla="*/ 4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227">
                  <a:moveTo>
                    <a:pt x="0" y="44"/>
                  </a:moveTo>
                  <a:cubicBezTo>
                    <a:pt x="0" y="44"/>
                    <a:pt x="176" y="47"/>
                    <a:pt x="264" y="37"/>
                  </a:cubicBezTo>
                  <a:cubicBezTo>
                    <a:pt x="351" y="27"/>
                    <a:pt x="506" y="0"/>
                    <a:pt x="506" y="0"/>
                  </a:cubicBezTo>
                  <a:cubicBezTo>
                    <a:pt x="506" y="0"/>
                    <a:pt x="485" y="114"/>
                    <a:pt x="424" y="166"/>
                  </a:cubicBezTo>
                  <a:cubicBezTo>
                    <a:pt x="363" y="217"/>
                    <a:pt x="201" y="227"/>
                    <a:pt x="131" y="196"/>
                  </a:cubicBezTo>
                  <a:cubicBezTo>
                    <a:pt x="61" y="164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00"/>
            <p:cNvSpPr/>
            <p:nvPr/>
          </p:nvSpPr>
          <p:spPr bwMode="auto">
            <a:xfrm>
              <a:off x="1557338" y="2060575"/>
              <a:ext cx="1287463" cy="525463"/>
            </a:xfrm>
            <a:custGeom>
              <a:avLst/>
              <a:gdLst>
                <a:gd name="T0" fmla="*/ 184 w 343"/>
                <a:gd name="T1" fmla="*/ 4 h 140"/>
                <a:gd name="T2" fmla="*/ 0 w 343"/>
                <a:gd name="T3" fmla="*/ 69 h 140"/>
                <a:gd name="T4" fmla="*/ 54 w 343"/>
                <a:gd name="T5" fmla="*/ 110 h 140"/>
                <a:gd name="T6" fmla="*/ 343 w 343"/>
                <a:gd name="T7" fmla="*/ 82 h 140"/>
                <a:gd name="T8" fmla="*/ 184 w 343"/>
                <a:gd name="T9" fmla="*/ 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" h="140">
                  <a:moveTo>
                    <a:pt x="184" y="4"/>
                  </a:moveTo>
                  <a:cubicBezTo>
                    <a:pt x="117" y="7"/>
                    <a:pt x="45" y="16"/>
                    <a:pt x="0" y="69"/>
                  </a:cubicBezTo>
                  <a:cubicBezTo>
                    <a:pt x="17" y="86"/>
                    <a:pt x="35" y="101"/>
                    <a:pt x="54" y="110"/>
                  </a:cubicBezTo>
                  <a:cubicBezTo>
                    <a:pt x="123" y="140"/>
                    <a:pt x="279" y="131"/>
                    <a:pt x="343" y="82"/>
                  </a:cubicBezTo>
                  <a:cubicBezTo>
                    <a:pt x="303" y="32"/>
                    <a:pt x="258" y="0"/>
                    <a:pt x="184" y="4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01"/>
            <p:cNvSpPr/>
            <p:nvPr/>
          </p:nvSpPr>
          <p:spPr bwMode="auto">
            <a:xfrm>
              <a:off x="4286250" y="371475"/>
              <a:ext cx="582613" cy="679450"/>
            </a:xfrm>
            <a:custGeom>
              <a:avLst/>
              <a:gdLst>
                <a:gd name="T0" fmla="*/ 27 w 155"/>
                <a:gd name="T1" fmla="*/ 179 h 181"/>
                <a:gd name="T2" fmla="*/ 96 w 155"/>
                <a:gd name="T3" fmla="*/ 32 h 181"/>
                <a:gd name="T4" fmla="*/ 109 w 155"/>
                <a:gd name="T5" fmla="*/ 147 h 181"/>
                <a:gd name="T6" fmla="*/ 27 w 155"/>
                <a:gd name="T7" fmla="*/ 17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81">
                  <a:moveTo>
                    <a:pt x="27" y="179"/>
                  </a:moveTo>
                  <a:cubicBezTo>
                    <a:pt x="27" y="179"/>
                    <a:pt x="0" y="0"/>
                    <a:pt x="96" y="32"/>
                  </a:cubicBezTo>
                  <a:cubicBezTo>
                    <a:pt x="155" y="53"/>
                    <a:pt x="145" y="112"/>
                    <a:pt x="109" y="147"/>
                  </a:cubicBezTo>
                  <a:cubicBezTo>
                    <a:pt x="86" y="169"/>
                    <a:pt x="52" y="181"/>
                    <a:pt x="27" y="17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02"/>
            <p:cNvSpPr/>
            <p:nvPr/>
          </p:nvSpPr>
          <p:spPr bwMode="auto">
            <a:xfrm>
              <a:off x="4376738" y="530225"/>
              <a:ext cx="484188" cy="525463"/>
            </a:xfrm>
            <a:custGeom>
              <a:avLst/>
              <a:gdLst>
                <a:gd name="T0" fmla="*/ 3 w 129"/>
                <a:gd name="T1" fmla="*/ 135 h 140"/>
                <a:gd name="T2" fmla="*/ 0 w 129"/>
                <a:gd name="T3" fmla="*/ 88 h 140"/>
                <a:gd name="T4" fmla="*/ 108 w 129"/>
                <a:gd name="T5" fmla="*/ 70 h 140"/>
                <a:gd name="T6" fmla="*/ 3 w 129"/>
                <a:gd name="T7" fmla="*/ 13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40">
                  <a:moveTo>
                    <a:pt x="3" y="135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129" y="0"/>
                    <a:pt x="108" y="70"/>
                  </a:cubicBezTo>
                  <a:cubicBezTo>
                    <a:pt x="88" y="140"/>
                    <a:pt x="3" y="135"/>
                    <a:pt x="3" y="135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03"/>
            <p:cNvSpPr/>
            <p:nvPr/>
          </p:nvSpPr>
          <p:spPr bwMode="auto">
            <a:xfrm>
              <a:off x="2965450" y="2841625"/>
              <a:ext cx="2035175" cy="3197225"/>
            </a:xfrm>
            <a:custGeom>
              <a:avLst/>
              <a:gdLst>
                <a:gd name="T0" fmla="*/ 462 w 542"/>
                <a:gd name="T1" fmla="*/ 377 h 852"/>
                <a:gd name="T2" fmla="*/ 376 w 542"/>
                <a:gd name="T3" fmla="*/ 129 h 852"/>
                <a:gd name="T4" fmla="*/ 376 w 542"/>
                <a:gd name="T5" fmla="*/ 7 h 852"/>
                <a:gd name="T6" fmla="*/ 248 w 542"/>
                <a:gd name="T7" fmla="*/ 256 h 852"/>
                <a:gd name="T8" fmla="*/ 27 w 542"/>
                <a:gd name="T9" fmla="*/ 368 h 852"/>
                <a:gd name="T10" fmla="*/ 54 w 542"/>
                <a:gd name="T11" fmla="*/ 470 h 852"/>
                <a:gd name="T12" fmla="*/ 16 w 542"/>
                <a:gd name="T13" fmla="*/ 577 h 852"/>
                <a:gd name="T14" fmla="*/ 88 w 542"/>
                <a:gd name="T15" fmla="*/ 654 h 852"/>
                <a:gd name="T16" fmla="*/ 51 w 542"/>
                <a:gd name="T17" fmla="*/ 717 h 852"/>
                <a:gd name="T18" fmla="*/ 88 w 542"/>
                <a:gd name="T19" fmla="*/ 830 h 852"/>
                <a:gd name="T20" fmla="*/ 415 w 542"/>
                <a:gd name="T21" fmla="*/ 778 h 852"/>
                <a:gd name="T22" fmla="*/ 425 w 542"/>
                <a:gd name="T23" fmla="*/ 778 h 852"/>
                <a:gd name="T24" fmla="*/ 451 w 542"/>
                <a:gd name="T25" fmla="*/ 736 h 852"/>
                <a:gd name="T26" fmla="*/ 462 w 542"/>
                <a:gd name="T27" fmla="*/ 3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2" h="852">
                  <a:moveTo>
                    <a:pt x="462" y="377"/>
                  </a:moveTo>
                  <a:cubicBezTo>
                    <a:pt x="462" y="377"/>
                    <a:pt x="342" y="227"/>
                    <a:pt x="376" y="129"/>
                  </a:cubicBezTo>
                  <a:cubicBezTo>
                    <a:pt x="410" y="32"/>
                    <a:pt x="439" y="14"/>
                    <a:pt x="376" y="7"/>
                  </a:cubicBezTo>
                  <a:cubicBezTo>
                    <a:pt x="312" y="0"/>
                    <a:pt x="183" y="73"/>
                    <a:pt x="248" y="256"/>
                  </a:cubicBezTo>
                  <a:cubicBezTo>
                    <a:pt x="248" y="256"/>
                    <a:pt x="47" y="278"/>
                    <a:pt x="27" y="368"/>
                  </a:cubicBezTo>
                  <a:cubicBezTo>
                    <a:pt x="6" y="458"/>
                    <a:pt x="54" y="470"/>
                    <a:pt x="54" y="470"/>
                  </a:cubicBezTo>
                  <a:cubicBezTo>
                    <a:pt x="54" y="470"/>
                    <a:pt x="0" y="498"/>
                    <a:pt x="16" y="577"/>
                  </a:cubicBezTo>
                  <a:cubicBezTo>
                    <a:pt x="31" y="657"/>
                    <a:pt x="88" y="654"/>
                    <a:pt x="88" y="654"/>
                  </a:cubicBezTo>
                  <a:cubicBezTo>
                    <a:pt x="88" y="654"/>
                    <a:pt x="58" y="673"/>
                    <a:pt x="51" y="717"/>
                  </a:cubicBezTo>
                  <a:cubicBezTo>
                    <a:pt x="47" y="746"/>
                    <a:pt x="55" y="808"/>
                    <a:pt x="88" y="830"/>
                  </a:cubicBezTo>
                  <a:cubicBezTo>
                    <a:pt x="120" y="852"/>
                    <a:pt x="289" y="847"/>
                    <a:pt x="415" y="778"/>
                  </a:cubicBezTo>
                  <a:cubicBezTo>
                    <a:pt x="542" y="709"/>
                    <a:pt x="425" y="778"/>
                    <a:pt x="425" y="778"/>
                  </a:cubicBezTo>
                  <a:cubicBezTo>
                    <a:pt x="451" y="736"/>
                    <a:pt x="451" y="736"/>
                    <a:pt x="451" y="736"/>
                  </a:cubicBezTo>
                  <a:lnTo>
                    <a:pt x="462" y="3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04"/>
            <p:cNvSpPr/>
            <p:nvPr/>
          </p:nvSpPr>
          <p:spPr bwMode="auto">
            <a:xfrm>
              <a:off x="3014663" y="4343400"/>
              <a:ext cx="968375" cy="520700"/>
            </a:xfrm>
            <a:custGeom>
              <a:avLst/>
              <a:gdLst>
                <a:gd name="T0" fmla="*/ 242 w 258"/>
                <a:gd name="T1" fmla="*/ 0 h 139"/>
                <a:gd name="T2" fmla="*/ 231 w 258"/>
                <a:gd name="T3" fmla="*/ 10 h 139"/>
                <a:gd name="T4" fmla="*/ 222 w 258"/>
                <a:gd name="T5" fmla="*/ 21 h 139"/>
                <a:gd name="T6" fmla="*/ 115 w 258"/>
                <a:gd name="T7" fmla="*/ 47 h 139"/>
                <a:gd name="T8" fmla="*/ 20 w 258"/>
                <a:gd name="T9" fmla="*/ 13 h 139"/>
                <a:gd name="T10" fmla="*/ 16 w 258"/>
                <a:gd name="T11" fmla="*/ 11 h 139"/>
                <a:gd name="T12" fmla="*/ 12 w 258"/>
                <a:gd name="T13" fmla="*/ 10 h 139"/>
                <a:gd name="T14" fmla="*/ 9 w 258"/>
                <a:gd name="T15" fmla="*/ 18 h 139"/>
                <a:gd name="T16" fmla="*/ 41 w 258"/>
                <a:gd name="T17" fmla="*/ 70 h 139"/>
                <a:gd name="T18" fmla="*/ 0 w 258"/>
                <a:gd name="T19" fmla="*/ 139 h 139"/>
                <a:gd name="T20" fmla="*/ 80 w 258"/>
                <a:gd name="T21" fmla="*/ 89 h 139"/>
                <a:gd name="T22" fmla="*/ 158 w 258"/>
                <a:gd name="T23" fmla="*/ 68 h 139"/>
                <a:gd name="T24" fmla="*/ 257 w 258"/>
                <a:gd name="T25" fmla="*/ 101 h 139"/>
                <a:gd name="T26" fmla="*/ 242 w 258"/>
                <a:gd name="T2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139">
                  <a:moveTo>
                    <a:pt x="242" y="0"/>
                  </a:moveTo>
                  <a:cubicBezTo>
                    <a:pt x="239" y="3"/>
                    <a:pt x="235" y="7"/>
                    <a:pt x="231" y="10"/>
                  </a:cubicBezTo>
                  <a:cubicBezTo>
                    <a:pt x="229" y="14"/>
                    <a:pt x="226" y="17"/>
                    <a:pt x="222" y="21"/>
                  </a:cubicBezTo>
                  <a:cubicBezTo>
                    <a:pt x="192" y="47"/>
                    <a:pt x="153" y="53"/>
                    <a:pt x="115" y="47"/>
                  </a:cubicBezTo>
                  <a:cubicBezTo>
                    <a:pt x="79" y="55"/>
                    <a:pt x="36" y="45"/>
                    <a:pt x="20" y="13"/>
                  </a:cubicBezTo>
                  <a:cubicBezTo>
                    <a:pt x="19" y="12"/>
                    <a:pt x="17" y="11"/>
                    <a:pt x="16" y="11"/>
                  </a:cubicBezTo>
                  <a:cubicBezTo>
                    <a:pt x="14" y="11"/>
                    <a:pt x="14" y="10"/>
                    <a:pt x="12" y="10"/>
                  </a:cubicBezTo>
                  <a:cubicBezTo>
                    <a:pt x="11" y="13"/>
                    <a:pt x="10" y="15"/>
                    <a:pt x="9" y="18"/>
                  </a:cubicBezTo>
                  <a:cubicBezTo>
                    <a:pt x="12" y="63"/>
                    <a:pt x="41" y="70"/>
                    <a:pt x="41" y="70"/>
                  </a:cubicBezTo>
                  <a:cubicBezTo>
                    <a:pt x="41" y="70"/>
                    <a:pt x="5" y="89"/>
                    <a:pt x="0" y="139"/>
                  </a:cubicBezTo>
                  <a:cubicBezTo>
                    <a:pt x="22" y="114"/>
                    <a:pt x="50" y="98"/>
                    <a:pt x="80" y="89"/>
                  </a:cubicBezTo>
                  <a:cubicBezTo>
                    <a:pt x="106" y="78"/>
                    <a:pt x="133" y="71"/>
                    <a:pt x="158" y="68"/>
                  </a:cubicBezTo>
                  <a:cubicBezTo>
                    <a:pt x="201" y="61"/>
                    <a:pt x="235" y="72"/>
                    <a:pt x="257" y="101"/>
                  </a:cubicBezTo>
                  <a:cubicBezTo>
                    <a:pt x="258" y="65"/>
                    <a:pt x="255" y="29"/>
                    <a:pt x="242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05"/>
            <p:cNvSpPr/>
            <p:nvPr/>
          </p:nvSpPr>
          <p:spPr bwMode="auto">
            <a:xfrm>
              <a:off x="3179763" y="5295900"/>
              <a:ext cx="1320800" cy="784225"/>
            </a:xfrm>
            <a:custGeom>
              <a:avLst/>
              <a:gdLst>
                <a:gd name="T0" fmla="*/ 335 w 352"/>
                <a:gd name="T1" fmla="*/ 7 h 209"/>
                <a:gd name="T2" fmla="*/ 124 w 352"/>
                <a:gd name="T3" fmla="*/ 135 h 209"/>
                <a:gd name="T4" fmla="*/ 7 w 352"/>
                <a:gd name="T5" fmla="*/ 126 h 209"/>
                <a:gd name="T6" fmla="*/ 0 w 352"/>
                <a:gd name="T7" fmla="*/ 127 h 209"/>
                <a:gd name="T8" fmla="*/ 31 w 352"/>
                <a:gd name="T9" fmla="*/ 176 h 209"/>
                <a:gd name="T10" fmla="*/ 319 w 352"/>
                <a:gd name="T11" fmla="*/ 143 h 209"/>
                <a:gd name="T12" fmla="*/ 335 w 352"/>
                <a:gd name="T13" fmla="*/ 35 h 209"/>
                <a:gd name="T14" fmla="*/ 335 w 352"/>
                <a:gd name="T1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09">
                  <a:moveTo>
                    <a:pt x="335" y="7"/>
                  </a:moveTo>
                  <a:cubicBezTo>
                    <a:pt x="291" y="56"/>
                    <a:pt x="188" y="135"/>
                    <a:pt x="124" y="135"/>
                  </a:cubicBezTo>
                  <a:cubicBezTo>
                    <a:pt x="88" y="145"/>
                    <a:pt x="39" y="148"/>
                    <a:pt x="7" y="126"/>
                  </a:cubicBezTo>
                  <a:cubicBezTo>
                    <a:pt x="5" y="127"/>
                    <a:pt x="3" y="127"/>
                    <a:pt x="0" y="127"/>
                  </a:cubicBezTo>
                  <a:cubicBezTo>
                    <a:pt x="6" y="147"/>
                    <a:pt x="16" y="166"/>
                    <a:pt x="31" y="176"/>
                  </a:cubicBezTo>
                  <a:cubicBezTo>
                    <a:pt x="49" y="188"/>
                    <a:pt x="148" y="209"/>
                    <a:pt x="319" y="143"/>
                  </a:cubicBezTo>
                  <a:cubicBezTo>
                    <a:pt x="318" y="131"/>
                    <a:pt x="333" y="47"/>
                    <a:pt x="335" y="35"/>
                  </a:cubicBezTo>
                  <a:cubicBezTo>
                    <a:pt x="325" y="39"/>
                    <a:pt x="352" y="0"/>
                    <a:pt x="335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06"/>
            <p:cNvSpPr/>
            <p:nvPr/>
          </p:nvSpPr>
          <p:spPr bwMode="auto">
            <a:xfrm>
              <a:off x="3086100" y="5119688"/>
              <a:ext cx="855663" cy="307975"/>
            </a:xfrm>
            <a:custGeom>
              <a:avLst/>
              <a:gdLst>
                <a:gd name="T0" fmla="*/ 224 w 228"/>
                <a:gd name="T1" fmla="*/ 0 h 82"/>
                <a:gd name="T2" fmla="*/ 169 w 228"/>
                <a:gd name="T3" fmla="*/ 19 h 82"/>
                <a:gd name="T4" fmla="*/ 107 w 228"/>
                <a:gd name="T5" fmla="*/ 27 h 82"/>
                <a:gd name="T6" fmla="*/ 43 w 228"/>
                <a:gd name="T7" fmla="*/ 19 h 82"/>
                <a:gd name="T8" fmla="*/ 16 w 228"/>
                <a:gd name="T9" fmla="*/ 11 h 82"/>
                <a:gd name="T10" fmla="*/ 0 w 228"/>
                <a:gd name="T11" fmla="*/ 13 h 82"/>
                <a:gd name="T12" fmla="*/ 56 w 228"/>
                <a:gd name="T13" fmla="*/ 47 h 82"/>
                <a:gd name="T14" fmla="*/ 27 w 228"/>
                <a:gd name="T15" fmla="*/ 82 h 82"/>
                <a:gd name="T16" fmla="*/ 220 w 228"/>
                <a:gd name="T17" fmla="*/ 73 h 82"/>
                <a:gd name="T18" fmla="*/ 228 w 228"/>
                <a:gd name="T19" fmla="*/ 0 h 82"/>
                <a:gd name="T20" fmla="*/ 224 w 228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82">
                  <a:moveTo>
                    <a:pt x="224" y="0"/>
                  </a:moveTo>
                  <a:cubicBezTo>
                    <a:pt x="206" y="12"/>
                    <a:pt x="188" y="17"/>
                    <a:pt x="169" y="19"/>
                  </a:cubicBezTo>
                  <a:cubicBezTo>
                    <a:pt x="150" y="27"/>
                    <a:pt x="128" y="30"/>
                    <a:pt x="107" y="27"/>
                  </a:cubicBezTo>
                  <a:cubicBezTo>
                    <a:pt x="85" y="30"/>
                    <a:pt x="63" y="28"/>
                    <a:pt x="43" y="19"/>
                  </a:cubicBezTo>
                  <a:cubicBezTo>
                    <a:pt x="34" y="17"/>
                    <a:pt x="25" y="15"/>
                    <a:pt x="16" y="11"/>
                  </a:cubicBezTo>
                  <a:cubicBezTo>
                    <a:pt x="11" y="12"/>
                    <a:pt x="5" y="13"/>
                    <a:pt x="0" y="13"/>
                  </a:cubicBezTo>
                  <a:cubicBezTo>
                    <a:pt x="22" y="48"/>
                    <a:pt x="56" y="47"/>
                    <a:pt x="56" y="47"/>
                  </a:cubicBezTo>
                  <a:cubicBezTo>
                    <a:pt x="56" y="47"/>
                    <a:pt x="39" y="58"/>
                    <a:pt x="27" y="82"/>
                  </a:cubicBezTo>
                  <a:cubicBezTo>
                    <a:pt x="78" y="36"/>
                    <a:pt x="168" y="29"/>
                    <a:pt x="220" y="73"/>
                  </a:cubicBezTo>
                  <a:cubicBezTo>
                    <a:pt x="223" y="48"/>
                    <a:pt x="226" y="24"/>
                    <a:pt x="228" y="0"/>
                  </a:cubicBezTo>
                  <a:cubicBezTo>
                    <a:pt x="227" y="0"/>
                    <a:pt x="225" y="0"/>
                    <a:pt x="224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07"/>
            <p:cNvSpPr/>
            <p:nvPr/>
          </p:nvSpPr>
          <p:spPr bwMode="auto">
            <a:xfrm>
              <a:off x="3524250" y="2943225"/>
              <a:ext cx="1171575" cy="2919413"/>
            </a:xfrm>
            <a:custGeom>
              <a:avLst/>
              <a:gdLst>
                <a:gd name="T0" fmla="*/ 229 w 312"/>
                <a:gd name="T1" fmla="*/ 194 h 778"/>
                <a:gd name="T2" fmla="*/ 227 w 312"/>
                <a:gd name="T3" fmla="*/ 102 h 778"/>
                <a:gd name="T4" fmla="*/ 264 w 312"/>
                <a:gd name="T5" fmla="*/ 0 h 778"/>
                <a:gd name="T6" fmla="*/ 246 w 312"/>
                <a:gd name="T7" fmla="*/ 9 h 778"/>
                <a:gd name="T8" fmla="*/ 236 w 312"/>
                <a:gd name="T9" fmla="*/ 14 h 778"/>
                <a:gd name="T10" fmla="*/ 225 w 312"/>
                <a:gd name="T11" fmla="*/ 20 h 778"/>
                <a:gd name="T12" fmla="*/ 209 w 312"/>
                <a:gd name="T13" fmla="*/ 30 h 778"/>
                <a:gd name="T14" fmla="*/ 176 w 312"/>
                <a:gd name="T15" fmla="*/ 83 h 778"/>
                <a:gd name="T16" fmla="*/ 173 w 312"/>
                <a:gd name="T17" fmla="*/ 99 h 778"/>
                <a:gd name="T18" fmla="*/ 152 w 312"/>
                <a:gd name="T19" fmla="*/ 179 h 778"/>
                <a:gd name="T20" fmla="*/ 90 w 312"/>
                <a:gd name="T21" fmla="*/ 170 h 778"/>
                <a:gd name="T22" fmla="*/ 83 w 312"/>
                <a:gd name="T23" fmla="*/ 159 h 778"/>
                <a:gd name="T24" fmla="*/ 82 w 312"/>
                <a:gd name="T25" fmla="*/ 157 h 778"/>
                <a:gd name="T26" fmla="*/ 95 w 312"/>
                <a:gd name="T27" fmla="*/ 218 h 778"/>
                <a:gd name="T28" fmla="*/ 73 w 312"/>
                <a:gd name="T29" fmla="*/ 231 h 778"/>
                <a:gd name="T30" fmla="*/ 0 w 312"/>
                <a:gd name="T31" fmla="*/ 253 h 778"/>
                <a:gd name="T32" fmla="*/ 62 w 312"/>
                <a:gd name="T33" fmla="*/ 244 h 778"/>
                <a:gd name="T34" fmla="*/ 150 w 312"/>
                <a:gd name="T35" fmla="*/ 268 h 778"/>
                <a:gd name="T36" fmla="*/ 151 w 312"/>
                <a:gd name="T37" fmla="*/ 265 h 778"/>
                <a:gd name="T38" fmla="*/ 165 w 312"/>
                <a:gd name="T39" fmla="*/ 276 h 778"/>
                <a:gd name="T40" fmla="*/ 162 w 312"/>
                <a:gd name="T41" fmla="*/ 272 h 778"/>
                <a:gd name="T42" fmla="*/ 166 w 312"/>
                <a:gd name="T43" fmla="*/ 277 h 778"/>
                <a:gd name="T44" fmla="*/ 168 w 312"/>
                <a:gd name="T45" fmla="*/ 279 h 778"/>
                <a:gd name="T46" fmla="*/ 176 w 312"/>
                <a:gd name="T47" fmla="*/ 290 h 778"/>
                <a:gd name="T48" fmla="*/ 185 w 312"/>
                <a:gd name="T49" fmla="*/ 305 h 778"/>
                <a:gd name="T50" fmla="*/ 178 w 312"/>
                <a:gd name="T51" fmla="*/ 295 h 778"/>
                <a:gd name="T52" fmla="*/ 183 w 312"/>
                <a:gd name="T53" fmla="*/ 305 h 778"/>
                <a:gd name="T54" fmla="*/ 200 w 312"/>
                <a:gd name="T55" fmla="*/ 335 h 778"/>
                <a:gd name="T56" fmla="*/ 223 w 312"/>
                <a:gd name="T57" fmla="*/ 408 h 778"/>
                <a:gd name="T58" fmla="*/ 205 w 312"/>
                <a:gd name="T59" fmla="*/ 778 h 778"/>
                <a:gd name="T60" fmla="*/ 266 w 312"/>
                <a:gd name="T61" fmla="*/ 751 h 778"/>
                <a:gd name="T62" fmla="*/ 281 w 312"/>
                <a:gd name="T63" fmla="*/ 743 h 778"/>
                <a:gd name="T64" fmla="*/ 302 w 312"/>
                <a:gd name="T65" fmla="*/ 709 h 778"/>
                <a:gd name="T66" fmla="*/ 312 w 312"/>
                <a:gd name="T67" fmla="*/ 385 h 778"/>
                <a:gd name="T68" fmla="*/ 228 w 312"/>
                <a:gd name="T69" fmla="*/ 204 h 778"/>
                <a:gd name="T70" fmla="*/ 229 w 312"/>
                <a:gd name="T71" fmla="*/ 19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2" h="778">
                  <a:moveTo>
                    <a:pt x="229" y="194"/>
                  </a:moveTo>
                  <a:cubicBezTo>
                    <a:pt x="220" y="162"/>
                    <a:pt x="217" y="130"/>
                    <a:pt x="227" y="102"/>
                  </a:cubicBezTo>
                  <a:cubicBezTo>
                    <a:pt x="246" y="47"/>
                    <a:pt x="264" y="17"/>
                    <a:pt x="264" y="0"/>
                  </a:cubicBezTo>
                  <a:cubicBezTo>
                    <a:pt x="258" y="3"/>
                    <a:pt x="252" y="6"/>
                    <a:pt x="246" y="9"/>
                  </a:cubicBezTo>
                  <a:cubicBezTo>
                    <a:pt x="243" y="11"/>
                    <a:pt x="240" y="13"/>
                    <a:pt x="236" y="14"/>
                  </a:cubicBezTo>
                  <a:cubicBezTo>
                    <a:pt x="233" y="16"/>
                    <a:pt x="229" y="18"/>
                    <a:pt x="225" y="20"/>
                  </a:cubicBezTo>
                  <a:cubicBezTo>
                    <a:pt x="219" y="23"/>
                    <a:pt x="214" y="27"/>
                    <a:pt x="209" y="30"/>
                  </a:cubicBezTo>
                  <a:cubicBezTo>
                    <a:pt x="198" y="48"/>
                    <a:pt x="189" y="66"/>
                    <a:pt x="176" y="83"/>
                  </a:cubicBezTo>
                  <a:cubicBezTo>
                    <a:pt x="175" y="88"/>
                    <a:pt x="174" y="94"/>
                    <a:pt x="173" y="99"/>
                  </a:cubicBezTo>
                  <a:cubicBezTo>
                    <a:pt x="166" y="126"/>
                    <a:pt x="162" y="153"/>
                    <a:pt x="152" y="179"/>
                  </a:cubicBezTo>
                  <a:cubicBezTo>
                    <a:pt x="138" y="213"/>
                    <a:pt x="86" y="202"/>
                    <a:pt x="90" y="170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3" y="158"/>
                    <a:pt x="82" y="157"/>
                    <a:pt x="82" y="157"/>
                  </a:cubicBezTo>
                  <a:cubicBezTo>
                    <a:pt x="84" y="176"/>
                    <a:pt x="88" y="196"/>
                    <a:pt x="95" y="218"/>
                  </a:cubicBezTo>
                  <a:cubicBezTo>
                    <a:pt x="93" y="224"/>
                    <a:pt x="86" y="227"/>
                    <a:pt x="73" y="231"/>
                  </a:cubicBezTo>
                  <a:cubicBezTo>
                    <a:pt x="49" y="238"/>
                    <a:pt x="23" y="243"/>
                    <a:pt x="0" y="253"/>
                  </a:cubicBezTo>
                  <a:cubicBezTo>
                    <a:pt x="21" y="246"/>
                    <a:pt x="47" y="242"/>
                    <a:pt x="62" y="244"/>
                  </a:cubicBezTo>
                  <a:cubicBezTo>
                    <a:pt x="90" y="247"/>
                    <a:pt x="121" y="257"/>
                    <a:pt x="150" y="268"/>
                  </a:cubicBezTo>
                  <a:cubicBezTo>
                    <a:pt x="151" y="267"/>
                    <a:pt x="151" y="265"/>
                    <a:pt x="151" y="265"/>
                  </a:cubicBezTo>
                  <a:cubicBezTo>
                    <a:pt x="156" y="270"/>
                    <a:pt x="160" y="273"/>
                    <a:pt x="165" y="276"/>
                  </a:cubicBezTo>
                  <a:cubicBezTo>
                    <a:pt x="162" y="272"/>
                    <a:pt x="162" y="272"/>
                    <a:pt x="162" y="272"/>
                  </a:cubicBezTo>
                  <a:cubicBezTo>
                    <a:pt x="163" y="273"/>
                    <a:pt x="165" y="275"/>
                    <a:pt x="166" y="277"/>
                  </a:cubicBezTo>
                  <a:cubicBezTo>
                    <a:pt x="167" y="278"/>
                    <a:pt x="168" y="278"/>
                    <a:pt x="168" y="279"/>
                  </a:cubicBezTo>
                  <a:cubicBezTo>
                    <a:pt x="171" y="282"/>
                    <a:pt x="174" y="286"/>
                    <a:pt x="176" y="290"/>
                  </a:cubicBezTo>
                  <a:cubicBezTo>
                    <a:pt x="179" y="295"/>
                    <a:pt x="182" y="300"/>
                    <a:pt x="185" y="305"/>
                  </a:cubicBezTo>
                  <a:cubicBezTo>
                    <a:pt x="178" y="295"/>
                    <a:pt x="178" y="295"/>
                    <a:pt x="178" y="295"/>
                  </a:cubicBezTo>
                  <a:cubicBezTo>
                    <a:pt x="179" y="298"/>
                    <a:pt x="181" y="302"/>
                    <a:pt x="183" y="305"/>
                  </a:cubicBezTo>
                  <a:cubicBezTo>
                    <a:pt x="189" y="314"/>
                    <a:pt x="195" y="324"/>
                    <a:pt x="200" y="335"/>
                  </a:cubicBezTo>
                  <a:cubicBezTo>
                    <a:pt x="210" y="358"/>
                    <a:pt x="218" y="383"/>
                    <a:pt x="223" y="408"/>
                  </a:cubicBezTo>
                  <a:cubicBezTo>
                    <a:pt x="247" y="537"/>
                    <a:pt x="240" y="657"/>
                    <a:pt x="205" y="778"/>
                  </a:cubicBezTo>
                  <a:cubicBezTo>
                    <a:pt x="226" y="770"/>
                    <a:pt x="247" y="761"/>
                    <a:pt x="266" y="751"/>
                  </a:cubicBezTo>
                  <a:cubicBezTo>
                    <a:pt x="272" y="748"/>
                    <a:pt x="277" y="745"/>
                    <a:pt x="281" y="743"/>
                  </a:cubicBezTo>
                  <a:cubicBezTo>
                    <a:pt x="302" y="709"/>
                    <a:pt x="302" y="709"/>
                    <a:pt x="302" y="709"/>
                  </a:cubicBezTo>
                  <a:cubicBezTo>
                    <a:pt x="312" y="385"/>
                    <a:pt x="312" y="385"/>
                    <a:pt x="312" y="385"/>
                  </a:cubicBezTo>
                  <a:cubicBezTo>
                    <a:pt x="262" y="340"/>
                    <a:pt x="233" y="271"/>
                    <a:pt x="228" y="204"/>
                  </a:cubicBezTo>
                  <a:cubicBezTo>
                    <a:pt x="228" y="200"/>
                    <a:pt x="229" y="197"/>
                    <a:pt x="229" y="19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8"/>
            <p:cNvSpPr/>
            <p:nvPr/>
          </p:nvSpPr>
          <p:spPr bwMode="auto">
            <a:xfrm>
              <a:off x="4522788" y="3952875"/>
              <a:ext cx="390525" cy="1819275"/>
            </a:xfrm>
            <a:custGeom>
              <a:avLst/>
              <a:gdLst>
                <a:gd name="T0" fmla="*/ 0 w 104"/>
                <a:gd name="T1" fmla="*/ 4 h 485"/>
                <a:gd name="T2" fmla="*/ 71 w 104"/>
                <a:gd name="T3" fmla="*/ 49 h 485"/>
                <a:gd name="T4" fmla="*/ 89 w 104"/>
                <a:gd name="T5" fmla="*/ 453 h 485"/>
                <a:gd name="T6" fmla="*/ 0 w 104"/>
                <a:gd name="T7" fmla="*/ 482 h 485"/>
                <a:gd name="T8" fmla="*/ 0 w 104"/>
                <a:gd name="T9" fmla="*/ 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85">
                  <a:moveTo>
                    <a:pt x="0" y="4"/>
                  </a:moveTo>
                  <a:cubicBezTo>
                    <a:pt x="0" y="4"/>
                    <a:pt x="60" y="0"/>
                    <a:pt x="71" y="49"/>
                  </a:cubicBezTo>
                  <a:cubicBezTo>
                    <a:pt x="83" y="99"/>
                    <a:pt x="104" y="400"/>
                    <a:pt x="89" y="453"/>
                  </a:cubicBezTo>
                  <a:cubicBezTo>
                    <a:pt x="89" y="453"/>
                    <a:pt x="45" y="485"/>
                    <a:pt x="0" y="482"/>
                  </a:cubicBezTo>
                  <a:cubicBezTo>
                    <a:pt x="0" y="482"/>
                    <a:pt x="54" y="246"/>
                    <a:pt x="0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9"/>
            <p:cNvSpPr/>
            <p:nvPr/>
          </p:nvSpPr>
          <p:spPr bwMode="auto">
            <a:xfrm>
              <a:off x="38100" y="2841625"/>
              <a:ext cx="2033588" cy="3197225"/>
            </a:xfrm>
            <a:custGeom>
              <a:avLst/>
              <a:gdLst>
                <a:gd name="T0" fmla="*/ 80 w 542"/>
                <a:gd name="T1" fmla="*/ 377 h 852"/>
                <a:gd name="T2" fmla="*/ 167 w 542"/>
                <a:gd name="T3" fmla="*/ 129 h 852"/>
                <a:gd name="T4" fmla="*/ 167 w 542"/>
                <a:gd name="T5" fmla="*/ 7 h 852"/>
                <a:gd name="T6" fmla="*/ 295 w 542"/>
                <a:gd name="T7" fmla="*/ 256 h 852"/>
                <a:gd name="T8" fmla="*/ 516 w 542"/>
                <a:gd name="T9" fmla="*/ 368 h 852"/>
                <a:gd name="T10" fmla="*/ 488 w 542"/>
                <a:gd name="T11" fmla="*/ 470 h 852"/>
                <a:gd name="T12" fmla="*/ 527 w 542"/>
                <a:gd name="T13" fmla="*/ 577 h 852"/>
                <a:gd name="T14" fmla="*/ 455 w 542"/>
                <a:gd name="T15" fmla="*/ 654 h 852"/>
                <a:gd name="T16" fmla="*/ 491 w 542"/>
                <a:gd name="T17" fmla="*/ 717 h 852"/>
                <a:gd name="T18" fmla="*/ 455 w 542"/>
                <a:gd name="T19" fmla="*/ 830 h 852"/>
                <a:gd name="T20" fmla="*/ 127 w 542"/>
                <a:gd name="T21" fmla="*/ 778 h 852"/>
                <a:gd name="T22" fmla="*/ 117 w 542"/>
                <a:gd name="T23" fmla="*/ 778 h 852"/>
                <a:gd name="T24" fmla="*/ 91 w 542"/>
                <a:gd name="T25" fmla="*/ 736 h 852"/>
                <a:gd name="T26" fmla="*/ 80 w 542"/>
                <a:gd name="T27" fmla="*/ 3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2" h="852">
                  <a:moveTo>
                    <a:pt x="80" y="377"/>
                  </a:moveTo>
                  <a:cubicBezTo>
                    <a:pt x="80" y="377"/>
                    <a:pt x="201" y="227"/>
                    <a:pt x="167" y="129"/>
                  </a:cubicBezTo>
                  <a:cubicBezTo>
                    <a:pt x="133" y="32"/>
                    <a:pt x="103" y="14"/>
                    <a:pt x="167" y="7"/>
                  </a:cubicBezTo>
                  <a:cubicBezTo>
                    <a:pt x="230" y="0"/>
                    <a:pt x="360" y="73"/>
                    <a:pt x="295" y="256"/>
                  </a:cubicBezTo>
                  <a:cubicBezTo>
                    <a:pt x="295" y="256"/>
                    <a:pt x="495" y="278"/>
                    <a:pt x="516" y="368"/>
                  </a:cubicBezTo>
                  <a:cubicBezTo>
                    <a:pt x="536" y="458"/>
                    <a:pt x="488" y="470"/>
                    <a:pt x="488" y="470"/>
                  </a:cubicBezTo>
                  <a:cubicBezTo>
                    <a:pt x="488" y="470"/>
                    <a:pt x="542" y="498"/>
                    <a:pt x="527" y="577"/>
                  </a:cubicBezTo>
                  <a:cubicBezTo>
                    <a:pt x="511" y="657"/>
                    <a:pt x="455" y="654"/>
                    <a:pt x="455" y="654"/>
                  </a:cubicBezTo>
                  <a:cubicBezTo>
                    <a:pt x="455" y="654"/>
                    <a:pt x="485" y="673"/>
                    <a:pt x="491" y="717"/>
                  </a:cubicBezTo>
                  <a:cubicBezTo>
                    <a:pt x="495" y="746"/>
                    <a:pt x="487" y="808"/>
                    <a:pt x="455" y="830"/>
                  </a:cubicBezTo>
                  <a:cubicBezTo>
                    <a:pt x="422" y="852"/>
                    <a:pt x="254" y="847"/>
                    <a:pt x="127" y="778"/>
                  </a:cubicBezTo>
                  <a:cubicBezTo>
                    <a:pt x="0" y="709"/>
                    <a:pt x="117" y="778"/>
                    <a:pt x="117" y="778"/>
                  </a:cubicBezTo>
                  <a:cubicBezTo>
                    <a:pt x="91" y="736"/>
                    <a:pt x="91" y="736"/>
                    <a:pt x="91" y="736"/>
                  </a:cubicBezTo>
                  <a:lnTo>
                    <a:pt x="80" y="3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10"/>
            <p:cNvSpPr/>
            <p:nvPr/>
          </p:nvSpPr>
          <p:spPr bwMode="auto">
            <a:xfrm>
              <a:off x="1055688" y="4343400"/>
              <a:ext cx="968375" cy="520700"/>
            </a:xfrm>
            <a:custGeom>
              <a:avLst/>
              <a:gdLst>
                <a:gd name="T0" fmla="*/ 16 w 258"/>
                <a:gd name="T1" fmla="*/ 0 h 139"/>
                <a:gd name="T2" fmla="*/ 28 w 258"/>
                <a:gd name="T3" fmla="*/ 10 h 139"/>
                <a:gd name="T4" fmla="*/ 36 w 258"/>
                <a:gd name="T5" fmla="*/ 21 h 139"/>
                <a:gd name="T6" fmla="*/ 143 w 258"/>
                <a:gd name="T7" fmla="*/ 47 h 139"/>
                <a:gd name="T8" fmla="*/ 238 w 258"/>
                <a:gd name="T9" fmla="*/ 13 h 139"/>
                <a:gd name="T10" fmla="*/ 243 w 258"/>
                <a:gd name="T11" fmla="*/ 11 h 139"/>
                <a:gd name="T12" fmla="*/ 246 w 258"/>
                <a:gd name="T13" fmla="*/ 10 h 139"/>
                <a:gd name="T14" fmla="*/ 249 w 258"/>
                <a:gd name="T15" fmla="*/ 18 h 139"/>
                <a:gd name="T16" fmla="*/ 217 w 258"/>
                <a:gd name="T17" fmla="*/ 70 h 139"/>
                <a:gd name="T18" fmla="*/ 258 w 258"/>
                <a:gd name="T19" fmla="*/ 139 h 139"/>
                <a:gd name="T20" fmla="*/ 178 w 258"/>
                <a:gd name="T21" fmla="*/ 89 h 139"/>
                <a:gd name="T22" fmla="*/ 100 w 258"/>
                <a:gd name="T23" fmla="*/ 68 h 139"/>
                <a:gd name="T24" fmla="*/ 1 w 258"/>
                <a:gd name="T25" fmla="*/ 101 h 139"/>
                <a:gd name="T26" fmla="*/ 16 w 258"/>
                <a:gd name="T2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139">
                  <a:moveTo>
                    <a:pt x="16" y="0"/>
                  </a:moveTo>
                  <a:cubicBezTo>
                    <a:pt x="20" y="3"/>
                    <a:pt x="24" y="7"/>
                    <a:pt x="28" y="10"/>
                  </a:cubicBezTo>
                  <a:cubicBezTo>
                    <a:pt x="29" y="14"/>
                    <a:pt x="32" y="17"/>
                    <a:pt x="36" y="21"/>
                  </a:cubicBezTo>
                  <a:cubicBezTo>
                    <a:pt x="67" y="47"/>
                    <a:pt x="105" y="53"/>
                    <a:pt x="143" y="47"/>
                  </a:cubicBezTo>
                  <a:cubicBezTo>
                    <a:pt x="179" y="55"/>
                    <a:pt x="222" y="45"/>
                    <a:pt x="238" y="13"/>
                  </a:cubicBezTo>
                  <a:cubicBezTo>
                    <a:pt x="240" y="12"/>
                    <a:pt x="241" y="11"/>
                    <a:pt x="243" y="11"/>
                  </a:cubicBezTo>
                  <a:cubicBezTo>
                    <a:pt x="244" y="11"/>
                    <a:pt x="245" y="10"/>
                    <a:pt x="246" y="10"/>
                  </a:cubicBezTo>
                  <a:cubicBezTo>
                    <a:pt x="247" y="13"/>
                    <a:pt x="248" y="15"/>
                    <a:pt x="249" y="18"/>
                  </a:cubicBezTo>
                  <a:cubicBezTo>
                    <a:pt x="246" y="63"/>
                    <a:pt x="217" y="70"/>
                    <a:pt x="217" y="70"/>
                  </a:cubicBezTo>
                  <a:cubicBezTo>
                    <a:pt x="217" y="70"/>
                    <a:pt x="253" y="89"/>
                    <a:pt x="258" y="139"/>
                  </a:cubicBezTo>
                  <a:cubicBezTo>
                    <a:pt x="236" y="114"/>
                    <a:pt x="209" y="98"/>
                    <a:pt x="178" y="89"/>
                  </a:cubicBezTo>
                  <a:cubicBezTo>
                    <a:pt x="153" y="78"/>
                    <a:pt x="125" y="71"/>
                    <a:pt x="100" y="68"/>
                  </a:cubicBezTo>
                  <a:cubicBezTo>
                    <a:pt x="58" y="61"/>
                    <a:pt x="24" y="72"/>
                    <a:pt x="1" y="101"/>
                  </a:cubicBezTo>
                  <a:cubicBezTo>
                    <a:pt x="0" y="65"/>
                    <a:pt x="3" y="29"/>
                    <a:pt x="16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11"/>
            <p:cNvSpPr/>
            <p:nvPr/>
          </p:nvSpPr>
          <p:spPr bwMode="auto">
            <a:xfrm>
              <a:off x="536575" y="5295900"/>
              <a:ext cx="1322388" cy="784225"/>
            </a:xfrm>
            <a:custGeom>
              <a:avLst/>
              <a:gdLst>
                <a:gd name="T0" fmla="*/ 17 w 352"/>
                <a:gd name="T1" fmla="*/ 7 h 209"/>
                <a:gd name="T2" fmla="*/ 229 w 352"/>
                <a:gd name="T3" fmla="*/ 135 h 209"/>
                <a:gd name="T4" fmla="*/ 345 w 352"/>
                <a:gd name="T5" fmla="*/ 126 h 209"/>
                <a:gd name="T6" fmla="*/ 352 w 352"/>
                <a:gd name="T7" fmla="*/ 127 h 209"/>
                <a:gd name="T8" fmla="*/ 322 w 352"/>
                <a:gd name="T9" fmla="*/ 176 h 209"/>
                <a:gd name="T10" fmla="*/ 34 w 352"/>
                <a:gd name="T11" fmla="*/ 143 h 209"/>
                <a:gd name="T12" fmla="*/ 17 w 352"/>
                <a:gd name="T13" fmla="*/ 35 h 209"/>
                <a:gd name="T14" fmla="*/ 17 w 352"/>
                <a:gd name="T1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09">
                  <a:moveTo>
                    <a:pt x="17" y="7"/>
                  </a:moveTo>
                  <a:cubicBezTo>
                    <a:pt x="61" y="56"/>
                    <a:pt x="165" y="135"/>
                    <a:pt x="229" y="135"/>
                  </a:cubicBezTo>
                  <a:cubicBezTo>
                    <a:pt x="264" y="145"/>
                    <a:pt x="313" y="148"/>
                    <a:pt x="345" y="126"/>
                  </a:cubicBezTo>
                  <a:cubicBezTo>
                    <a:pt x="347" y="127"/>
                    <a:pt x="350" y="127"/>
                    <a:pt x="352" y="127"/>
                  </a:cubicBezTo>
                  <a:cubicBezTo>
                    <a:pt x="346" y="147"/>
                    <a:pt x="337" y="166"/>
                    <a:pt x="322" y="176"/>
                  </a:cubicBezTo>
                  <a:cubicBezTo>
                    <a:pt x="304" y="188"/>
                    <a:pt x="205" y="209"/>
                    <a:pt x="34" y="143"/>
                  </a:cubicBezTo>
                  <a:cubicBezTo>
                    <a:pt x="34" y="131"/>
                    <a:pt x="19" y="47"/>
                    <a:pt x="17" y="35"/>
                  </a:cubicBezTo>
                  <a:cubicBezTo>
                    <a:pt x="27" y="39"/>
                    <a:pt x="0" y="0"/>
                    <a:pt x="17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12"/>
            <p:cNvSpPr/>
            <p:nvPr/>
          </p:nvSpPr>
          <p:spPr bwMode="auto">
            <a:xfrm>
              <a:off x="1096963" y="5119688"/>
              <a:ext cx="855663" cy="307975"/>
            </a:xfrm>
            <a:custGeom>
              <a:avLst/>
              <a:gdLst>
                <a:gd name="T0" fmla="*/ 4 w 228"/>
                <a:gd name="T1" fmla="*/ 0 h 82"/>
                <a:gd name="T2" fmla="*/ 59 w 228"/>
                <a:gd name="T3" fmla="*/ 19 h 82"/>
                <a:gd name="T4" fmla="*/ 121 w 228"/>
                <a:gd name="T5" fmla="*/ 27 h 82"/>
                <a:gd name="T6" fmla="*/ 185 w 228"/>
                <a:gd name="T7" fmla="*/ 19 h 82"/>
                <a:gd name="T8" fmla="*/ 212 w 228"/>
                <a:gd name="T9" fmla="*/ 11 h 82"/>
                <a:gd name="T10" fmla="*/ 228 w 228"/>
                <a:gd name="T11" fmla="*/ 13 h 82"/>
                <a:gd name="T12" fmla="*/ 173 w 228"/>
                <a:gd name="T13" fmla="*/ 47 h 82"/>
                <a:gd name="T14" fmla="*/ 201 w 228"/>
                <a:gd name="T15" fmla="*/ 82 h 82"/>
                <a:gd name="T16" fmla="*/ 8 w 228"/>
                <a:gd name="T17" fmla="*/ 73 h 82"/>
                <a:gd name="T18" fmla="*/ 0 w 228"/>
                <a:gd name="T19" fmla="*/ 0 h 82"/>
                <a:gd name="T20" fmla="*/ 4 w 228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82">
                  <a:moveTo>
                    <a:pt x="4" y="0"/>
                  </a:moveTo>
                  <a:cubicBezTo>
                    <a:pt x="22" y="12"/>
                    <a:pt x="40" y="17"/>
                    <a:pt x="59" y="19"/>
                  </a:cubicBezTo>
                  <a:cubicBezTo>
                    <a:pt x="79" y="27"/>
                    <a:pt x="101" y="30"/>
                    <a:pt x="121" y="27"/>
                  </a:cubicBezTo>
                  <a:cubicBezTo>
                    <a:pt x="143" y="30"/>
                    <a:pt x="165" y="28"/>
                    <a:pt x="185" y="19"/>
                  </a:cubicBezTo>
                  <a:cubicBezTo>
                    <a:pt x="194" y="17"/>
                    <a:pt x="203" y="15"/>
                    <a:pt x="212" y="11"/>
                  </a:cubicBezTo>
                  <a:cubicBezTo>
                    <a:pt x="217" y="12"/>
                    <a:pt x="223" y="13"/>
                    <a:pt x="228" y="13"/>
                  </a:cubicBezTo>
                  <a:cubicBezTo>
                    <a:pt x="206" y="48"/>
                    <a:pt x="173" y="47"/>
                    <a:pt x="173" y="47"/>
                  </a:cubicBezTo>
                  <a:cubicBezTo>
                    <a:pt x="173" y="47"/>
                    <a:pt x="190" y="58"/>
                    <a:pt x="201" y="82"/>
                  </a:cubicBezTo>
                  <a:cubicBezTo>
                    <a:pt x="151" y="36"/>
                    <a:pt x="60" y="29"/>
                    <a:pt x="8" y="73"/>
                  </a:cubicBezTo>
                  <a:cubicBezTo>
                    <a:pt x="6" y="48"/>
                    <a:pt x="3" y="24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13"/>
            <p:cNvSpPr/>
            <p:nvPr/>
          </p:nvSpPr>
          <p:spPr bwMode="auto">
            <a:xfrm>
              <a:off x="341313" y="2943225"/>
              <a:ext cx="1174750" cy="2919413"/>
            </a:xfrm>
            <a:custGeom>
              <a:avLst/>
              <a:gdLst>
                <a:gd name="T0" fmla="*/ 83 w 313"/>
                <a:gd name="T1" fmla="*/ 194 h 778"/>
                <a:gd name="T2" fmla="*/ 86 w 313"/>
                <a:gd name="T3" fmla="*/ 102 h 778"/>
                <a:gd name="T4" fmla="*/ 49 w 313"/>
                <a:gd name="T5" fmla="*/ 0 h 778"/>
                <a:gd name="T6" fmla="*/ 67 w 313"/>
                <a:gd name="T7" fmla="*/ 9 h 778"/>
                <a:gd name="T8" fmla="*/ 76 w 313"/>
                <a:gd name="T9" fmla="*/ 14 h 778"/>
                <a:gd name="T10" fmla="*/ 88 w 313"/>
                <a:gd name="T11" fmla="*/ 20 h 778"/>
                <a:gd name="T12" fmla="*/ 104 w 313"/>
                <a:gd name="T13" fmla="*/ 30 h 778"/>
                <a:gd name="T14" fmla="*/ 136 w 313"/>
                <a:gd name="T15" fmla="*/ 83 h 778"/>
                <a:gd name="T16" fmla="*/ 140 w 313"/>
                <a:gd name="T17" fmla="*/ 99 h 778"/>
                <a:gd name="T18" fmla="*/ 160 w 313"/>
                <a:gd name="T19" fmla="*/ 179 h 778"/>
                <a:gd name="T20" fmla="*/ 222 w 313"/>
                <a:gd name="T21" fmla="*/ 170 h 778"/>
                <a:gd name="T22" fmla="*/ 230 w 313"/>
                <a:gd name="T23" fmla="*/ 159 h 778"/>
                <a:gd name="T24" fmla="*/ 230 w 313"/>
                <a:gd name="T25" fmla="*/ 157 h 778"/>
                <a:gd name="T26" fmla="*/ 217 w 313"/>
                <a:gd name="T27" fmla="*/ 218 h 778"/>
                <a:gd name="T28" fmla="*/ 239 w 313"/>
                <a:gd name="T29" fmla="*/ 231 h 778"/>
                <a:gd name="T30" fmla="*/ 313 w 313"/>
                <a:gd name="T31" fmla="*/ 253 h 778"/>
                <a:gd name="T32" fmla="*/ 251 w 313"/>
                <a:gd name="T33" fmla="*/ 244 h 778"/>
                <a:gd name="T34" fmla="*/ 162 w 313"/>
                <a:gd name="T35" fmla="*/ 268 h 778"/>
                <a:gd name="T36" fmla="*/ 161 w 313"/>
                <a:gd name="T37" fmla="*/ 265 h 778"/>
                <a:gd name="T38" fmla="*/ 148 w 313"/>
                <a:gd name="T39" fmla="*/ 276 h 778"/>
                <a:gd name="T40" fmla="*/ 151 w 313"/>
                <a:gd name="T41" fmla="*/ 272 h 778"/>
                <a:gd name="T42" fmla="*/ 146 w 313"/>
                <a:gd name="T43" fmla="*/ 277 h 778"/>
                <a:gd name="T44" fmla="*/ 144 w 313"/>
                <a:gd name="T45" fmla="*/ 279 h 778"/>
                <a:gd name="T46" fmla="*/ 137 w 313"/>
                <a:gd name="T47" fmla="*/ 290 h 778"/>
                <a:gd name="T48" fmla="*/ 127 w 313"/>
                <a:gd name="T49" fmla="*/ 305 h 778"/>
                <a:gd name="T50" fmla="*/ 134 w 313"/>
                <a:gd name="T51" fmla="*/ 295 h 778"/>
                <a:gd name="T52" fmla="*/ 129 w 313"/>
                <a:gd name="T53" fmla="*/ 305 h 778"/>
                <a:gd name="T54" fmla="*/ 112 w 313"/>
                <a:gd name="T55" fmla="*/ 335 h 778"/>
                <a:gd name="T56" fmla="*/ 90 w 313"/>
                <a:gd name="T57" fmla="*/ 408 h 778"/>
                <a:gd name="T58" fmla="*/ 107 w 313"/>
                <a:gd name="T59" fmla="*/ 778 h 778"/>
                <a:gd name="T60" fmla="*/ 46 w 313"/>
                <a:gd name="T61" fmla="*/ 751 h 778"/>
                <a:gd name="T62" fmla="*/ 31 w 313"/>
                <a:gd name="T63" fmla="*/ 743 h 778"/>
                <a:gd name="T64" fmla="*/ 10 w 313"/>
                <a:gd name="T65" fmla="*/ 709 h 778"/>
                <a:gd name="T66" fmla="*/ 0 w 313"/>
                <a:gd name="T67" fmla="*/ 385 h 778"/>
                <a:gd name="T68" fmla="*/ 84 w 313"/>
                <a:gd name="T69" fmla="*/ 204 h 778"/>
                <a:gd name="T70" fmla="*/ 83 w 313"/>
                <a:gd name="T71" fmla="*/ 19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3" h="778">
                  <a:moveTo>
                    <a:pt x="83" y="194"/>
                  </a:moveTo>
                  <a:cubicBezTo>
                    <a:pt x="92" y="162"/>
                    <a:pt x="95" y="130"/>
                    <a:pt x="86" y="102"/>
                  </a:cubicBezTo>
                  <a:cubicBezTo>
                    <a:pt x="66" y="47"/>
                    <a:pt x="48" y="17"/>
                    <a:pt x="49" y="0"/>
                  </a:cubicBezTo>
                  <a:cubicBezTo>
                    <a:pt x="55" y="3"/>
                    <a:pt x="61" y="6"/>
                    <a:pt x="67" y="9"/>
                  </a:cubicBezTo>
                  <a:cubicBezTo>
                    <a:pt x="69" y="11"/>
                    <a:pt x="72" y="13"/>
                    <a:pt x="76" y="14"/>
                  </a:cubicBezTo>
                  <a:cubicBezTo>
                    <a:pt x="80" y="16"/>
                    <a:pt x="84" y="18"/>
                    <a:pt x="88" y="20"/>
                  </a:cubicBezTo>
                  <a:cubicBezTo>
                    <a:pt x="93" y="23"/>
                    <a:pt x="99" y="27"/>
                    <a:pt x="104" y="30"/>
                  </a:cubicBezTo>
                  <a:cubicBezTo>
                    <a:pt x="114" y="48"/>
                    <a:pt x="124" y="66"/>
                    <a:pt x="136" y="83"/>
                  </a:cubicBezTo>
                  <a:cubicBezTo>
                    <a:pt x="137" y="88"/>
                    <a:pt x="139" y="94"/>
                    <a:pt x="140" y="99"/>
                  </a:cubicBezTo>
                  <a:cubicBezTo>
                    <a:pt x="146" y="126"/>
                    <a:pt x="150" y="153"/>
                    <a:pt x="160" y="179"/>
                  </a:cubicBezTo>
                  <a:cubicBezTo>
                    <a:pt x="174" y="213"/>
                    <a:pt x="227" y="202"/>
                    <a:pt x="222" y="170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58"/>
                    <a:pt x="230" y="157"/>
                    <a:pt x="230" y="157"/>
                  </a:cubicBezTo>
                  <a:cubicBezTo>
                    <a:pt x="229" y="176"/>
                    <a:pt x="224" y="196"/>
                    <a:pt x="217" y="218"/>
                  </a:cubicBezTo>
                  <a:cubicBezTo>
                    <a:pt x="220" y="224"/>
                    <a:pt x="227" y="227"/>
                    <a:pt x="239" y="231"/>
                  </a:cubicBezTo>
                  <a:cubicBezTo>
                    <a:pt x="263" y="238"/>
                    <a:pt x="289" y="243"/>
                    <a:pt x="313" y="253"/>
                  </a:cubicBezTo>
                  <a:cubicBezTo>
                    <a:pt x="292" y="246"/>
                    <a:pt x="265" y="242"/>
                    <a:pt x="251" y="244"/>
                  </a:cubicBezTo>
                  <a:cubicBezTo>
                    <a:pt x="222" y="247"/>
                    <a:pt x="191" y="257"/>
                    <a:pt x="162" y="268"/>
                  </a:cubicBezTo>
                  <a:cubicBezTo>
                    <a:pt x="161" y="267"/>
                    <a:pt x="161" y="265"/>
                    <a:pt x="161" y="265"/>
                  </a:cubicBezTo>
                  <a:cubicBezTo>
                    <a:pt x="157" y="270"/>
                    <a:pt x="152" y="273"/>
                    <a:pt x="148" y="276"/>
                  </a:cubicBezTo>
                  <a:cubicBezTo>
                    <a:pt x="151" y="272"/>
                    <a:pt x="151" y="272"/>
                    <a:pt x="151" y="272"/>
                  </a:cubicBezTo>
                  <a:cubicBezTo>
                    <a:pt x="149" y="273"/>
                    <a:pt x="148" y="275"/>
                    <a:pt x="146" y="277"/>
                  </a:cubicBezTo>
                  <a:cubicBezTo>
                    <a:pt x="145" y="278"/>
                    <a:pt x="145" y="278"/>
                    <a:pt x="144" y="279"/>
                  </a:cubicBezTo>
                  <a:cubicBezTo>
                    <a:pt x="141" y="282"/>
                    <a:pt x="139" y="286"/>
                    <a:pt x="137" y="290"/>
                  </a:cubicBezTo>
                  <a:cubicBezTo>
                    <a:pt x="133" y="295"/>
                    <a:pt x="130" y="300"/>
                    <a:pt x="127" y="305"/>
                  </a:cubicBezTo>
                  <a:cubicBezTo>
                    <a:pt x="134" y="295"/>
                    <a:pt x="134" y="295"/>
                    <a:pt x="134" y="295"/>
                  </a:cubicBezTo>
                  <a:cubicBezTo>
                    <a:pt x="133" y="298"/>
                    <a:pt x="131" y="302"/>
                    <a:pt x="129" y="305"/>
                  </a:cubicBezTo>
                  <a:cubicBezTo>
                    <a:pt x="123" y="314"/>
                    <a:pt x="117" y="324"/>
                    <a:pt x="112" y="335"/>
                  </a:cubicBezTo>
                  <a:cubicBezTo>
                    <a:pt x="102" y="358"/>
                    <a:pt x="95" y="383"/>
                    <a:pt x="90" y="408"/>
                  </a:cubicBezTo>
                  <a:cubicBezTo>
                    <a:pt x="65" y="537"/>
                    <a:pt x="72" y="657"/>
                    <a:pt x="107" y="778"/>
                  </a:cubicBezTo>
                  <a:cubicBezTo>
                    <a:pt x="86" y="770"/>
                    <a:pt x="65" y="761"/>
                    <a:pt x="46" y="751"/>
                  </a:cubicBezTo>
                  <a:cubicBezTo>
                    <a:pt x="40" y="748"/>
                    <a:pt x="36" y="745"/>
                    <a:pt x="31" y="743"/>
                  </a:cubicBezTo>
                  <a:cubicBezTo>
                    <a:pt x="10" y="709"/>
                    <a:pt x="10" y="709"/>
                    <a:pt x="10" y="709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51" y="340"/>
                    <a:pt x="80" y="271"/>
                    <a:pt x="84" y="204"/>
                  </a:cubicBezTo>
                  <a:cubicBezTo>
                    <a:pt x="84" y="200"/>
                    <a:pt x="84" y="197"/>
                    <a:pt x="83" y="19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14"/>
            <p:cNvSpPr/>
            <p:nvPr/>
          </p:nvSpPr>
          <p:spPr bwMode="auto">
            <a:xfrm>
              <a:off x="128588" y="3952875"/>
              <a:ext cx="385763" cy="1819275"/>
            </a:xfrm>
            <a:custGeom>
              <a:avLst/>
              <a:gdLst>
                <a:gd name="T0" fmla="*/ 103 w 103"/>
                <a:gd name="T1" fmla="*/ 4 h 485"/>
                <a:gd name="T2" fmla="*/ 32 w 103"/>
                <a:gd name="T3" fmla="*/ 49 h 485"/>
                <a:gd name="T4" fmla="*/ 14 w 103"/>
                <a:gd name="T5" fmla="*/ 453 h 485"/>
                <a:gd name="T6" fmla="*/ 103 w 103"/>
                <a:gd name="T7" fmla="*/ 482 h 485"/>
                <a:gd name="T8" fmla="*/ 103 w 103"/>
                <a:gd name="T9" fmla="*/ 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485">
                  <a:moveTo>
                    <a:pt x="103" y="4"/>
                  </a:moveTo>
                  <a:cubicBezTo>
                    <a:pt x="103" y="4"/>
                    <a:pt x="44" y="0"/>
                    <a:pt x="32" y="49"/>
                  </a:cubicBezTo>
                  <a:cubicBezTo>
                    <a:pt x="20" y="99"/>
                    <a:pt x="0" y="400"/>
                    <a:pt x="14" y="453"/>
                  </a:cubicBezTo>
                  <a:cubicBezTo>
                    <a:pt x="14" y="453"/>
                    <a:pt x="59" y="485"/>
                    <a:pt x="103" y="482"/>
                  </a:cubicBezTo>
                  <a:cubicBezTo>
                    <a:pt x="103" y="482"/>
                    <a:pt x="50" y="246"/>
                    <a:pt x="103" y="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72710" y="1316091"/>
            <a:ext cx="6289380" cy="3358877"/>
            <a:chOff x="2172710" y="1316091"/>
            <a:chExt cx="6289380" cy="3358877"/>
          </a:xfrm>
        </p:grpSpPr>
        <p:grpSp>
          <p:nvGrpSpPr>
            <p:cNvPr id="86" name="组合 85"/>
            <p:cNvGrpSpPr>
              <a:grpSpLocks noChangeAspect="1"/>
            </p:cNvGrpSpPr>
            <p:nvPr/>
          </p:nvGrpSpPr>
          <p:grpSpPr>
            <a:xfrm>
              <a:off x="7905829" y="4063889"/>
              <a:ext cx="556261" cy="611079"/>
              <a:chOff x="7021513" y="-430212"/>
              <a:chExt cx="547688" cy="601662"/>
            </a:xfrm>
            <a:solidFill>
              <a:schemeClr val="bg1"/>
            </a:solidFill>
          </p:grpSpPr>
          <p:sp>
            <p:nvSpPr>
              <p:cNvPr id="87" name="Freeform 933"/>
              <p:cNvSpPr/>
              <p:nvPr/>
            </p:nvSpPr>
            <p:spPr bwMode="auto">
              <a:xfrm>
                <a:off x="7089775" y="-182562"/>
                <a:ext cx="41275" cy="87313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23 h 23"/>
                  <a:gd name="T4" fmla="*/ 6 w 11"/>
                  <a:gd name="T5" fmla="*/ 23 h 23"/>
                  <a:gd name="T6" fmla="*/ 11 w 11"/>
                  <a:gd name="T7" fmla="*/ 2 h 23"/>
                  <a:gd name="T8" fmla="*/ 6 w 11"/>
                  <a:gd name="T9" fmla="*/ 1 h 23"/>
                  <a:gd name="T10" fmla="*/ 1 w 1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3">
                    <a:moveTo>
                      <a:pt x="1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1"/>
                      <a:pt x="8" y="1"/>
                      <a:pt x="6" y="1"/>
                    </a:cubicBezTo>
                    <a:cubicBezTo>
                      <a:pt x="5" y="1"/>
                      <a:pt x="3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934"/>
              <p:cNvSpPr/>
              <p:nvPr/>
            </p:nvSpPr>
            <p:spPr bwMode="auto">
              <a:xfrm>
                <a:off x="7032170" y="-342107"/>
                <a:ext cx="214313" cy="168275"/>
              </a:xfrm>
              <a:custGeom>
                <a:avLst/>
                <a:gdLst>
                  <a:gd name="T0" fmla="*/ 28 w 57"/>
                  <a:gd name="T1" fmla="*/ 44 h 45"/>
                  <a:gd name="T2" fmla="*/ 57 w 57"/>
                  <a:gd name="T3" fmla="*/ 37 h 45"/>
                  <a:gd name="T4" fmla="*/ 44 w 57"/>
                  <a:gd name="T5" fmla="*/ 26 h 45"/>
                  <a:gd name="T6" fmla="*/ 45 w 57"/>
                  <a:gd name="T7" fmla="*/ 3 h 45"/>
                  <a:gd name="T8" fmla="*/ 32 w 57"/>
                  <a:gd name="T9" fmla="*/ 3 h 45"/>
                  <a:gd name="T10" fmla="*/ 21 w 57"/>
                  <a:gd name="T11" fmla="*/ 0 h 45"/>
                  <a:gd name="T12" fmla="*/ 16 w 57"/>
                  <a:gd name="T13" fmla="*/ 23 h 45"/>
                  <a:gd name="T14" fmla="*/ 1 w 57"/>
                  <a:gd name="T15" fmla="*/ 30 h 45"/>
                  <a:gd name="T16" fmla="*/ 28 w 57"/>
                  <a:gd name="T17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45">
                    <a:moveTo>
                      <a:pt x="28" y="44"/>
                    </a:moveTo>
                    <a:cubicBezTo>
                      <a:pt x="43" y="45"/>
                      <a:pt x="56" y="42"/>
                      <a:pt x="57" y="37"/>
                    </a:cubicBezTo>
                    <a:cubicBezTo>
                      <a:pt x="57" y="33"/>
                      <a:pt x="52" y="29"/>
                      <a:pt x="44" y="26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2" y="4"/>
                      <a:pt x="37" y="4"/>
                      <a:pt x="32" y="3"/>
                    </a:cubicBezTo>
                    <a:cubicBezTo>
                      <a:pt x="28" y="3"/>
                      <a:pt x="24" y="2"/>
                      <a:pt x="21" y="0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8" y="23"/>
                      <a:pt x="2" y="26"/>
                      <a:pt x="1" y="30"/>
                    </a:cubicBezTo>
                    <a:cubicBezTo>
                      <a:pt x="0" y="36"/>
                      <a:pt x="12" y="42"/>
                      <a:pt x="2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935"/>
              <p:cNvSpPr/>
              <p:nvPr/>
            </p:nvSpPr>
            <p:spPr bwMode="auto">
              <a:xfrm>
                <a:off x="7021513" y="-231775"/>
                <a:ext cx="547688" cy="403225"/>
              </a:xfrm>
              <a:custGeom>
                <a:avLst/>
                <a:gdLst>
                  <a:gd name="T0" fmla="*/ 86 w 146"/>
                  <a:gd name="T1" fmla="*/ 0 h 107"/>
                  <a:gd name="T2" fmla="*/ 56 w 146"/>
                  <a:gd name="T3" fmla="*/ 9 h 107"/>
                  <a:gd name="T4" fmla="*/ 34 w 146"/>
                  <a:gd name="T5" fmla="*/ 16 h 107"/>
                  <a:gd name="T6" fmla="*/ 34 w 146"/>
                  <a:gd name="T7" fmla="*/ 16 h 107"/>
                  <a:gd name="T8" fmla="*/ 33 w 146"/>
                  <a:gd name="T9" fmla="*/ 16 h 107"/>
                  <a:gd name="T10" fmla="*/ 30 w 146"/>
                  <a:gd name="T11" fmla="*/ 28 h 107"/>
                  <a:gd name="T12" fmla="*/ 75 w 146"/>
                  <a:gd name="T13" fmla="*/ 15 h 107"/>
                  <a:gd name="T14" fmla="*/ 117 w 146"/>
                  <a:gd name="T15" fmla="*/ 75 h 107"/>
                  <a:gd name="T16" fmla="*/ 34 w 146"/>
                  <a:gd name="T17" fmla="*/ 93 h 107"/>
                  <a:gd name="T18" fmla="*/ 16 w 146"/>
                  <a:gd name="T19" fmla="*/ 39 h 107"/>
                  <a:gd name="T20" fmla="*/ 14 w 146"/>
                  <a:gd name="T21" fmla="*/ 39 h 107"/>
                  <a:gd name="T22" fmla="*/ 14 w 146"/>
                  <a:gd name="T23" fmla="*/ 33 h 107"/>
                  <a:gd name="T24" fmla="*/ 14 w 146"/>
                  <a:gd name="T25" fmla="*/ 33 h 107"/>
                  <a:gd name="T26" fmla="*/ 14 w 146"/>
                  <a:gd name="T27" fmla="*/ 33 h 107"/>
                  <a:gd name="T28" fmla="*/ 15 w 146"/>
                  <a:gd name="T29" fmla="*/ 21 h 107"/>
                  <a:gd name="T30" fmla="*/ 0 w 146"/>
                  <a:gd name="T31" fmla="*/ 25 h 107"/>
                  <a:gd name="T32" fmla="*/ 26 w 146"/>
                  <a:gd name="T33" fmla="*/ 107 h 107"/>
                  <a:gd name="T34" fmla="*/ 146 w 146"/>
                  <a:gd name="T35" fmla="*/ 80 h 107"/>
                  <a:gd name="T36" fmla="*/ 86 w 146"/>
                  <a:gd name="T3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07">
                    <a:moveTo>
                      <a:pt x="86" y="0"/>
                    </a:moveTo>
                    <a:cubicBezTo>
                      <a:pt x="56" y="9"/>
                      <a:pt x="56" y="9"/>
                      <a:pt x="56" y="9"/>
                    </a:cubicBezTo>
                    <a:cubicBezTo>
                      <a:pt x="53" y="13"/>
                      <a:pt x="45" y="16"/>
                      <a:pt x="34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9" y="41"/>
                      <a:pt x="100" y="62"/>
                      <a:pt x="117" y="75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6" y="80"/>
                      <a:pt x="81" y="46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936"/>
              <p:cNvSpPr>
                <a:spLocks noEditPoints="1"/>
              </p:cNvSpPr>
              <p:nvPr/>
            </p:nvSpPr>
            <p:spPr bwMode="auto">
              <a:xfrm>
                <a:off x="7059613" y="-430212"/>
                <a:ext cx="157163" cy="85725"/>
              </a:xfrm>
              <a:custGeom>
                <a:avLst/>
                <a:gdLst>
                  <a:gd name="T0" fmla="*/ 20 w 42"/>
                  <a:gd name="T1" fmla="*/ 22 h 23"/>
                  <a:gd name="T2" fmla="*/ 41 w 42"/>
                  <a:gd name="T3" fmla="*/ 14 h 23"/>
                  <a:gd name="T4" fmla="*/ 22 w 42"/>
                  <a:gd name="T5" fmla="*/ 1 h 23"/>
                  <a:gd name="T6" fmla="*/ 1 w 42"/>
                  <a:gd name="T7" fmla="*/ 9 h 23"/>
                  <a:gd name="T8" fmla="*/ 20 w 42"/>
                  <a:gd name="T9" fmla="*/ 22 h 23"/>
                  <a:gd name="T10" fmla="*/ 21 w 42"/>
                  <a:gd name="T11" fmla="*/ 8 h 23"/>
                  <a:gd name="T12" fmla="*/ 35 w 42"/>
                  <a:gd name="T13" fmla="*/ 13 h 23"/>
                  <a:gd name="T14" fmla="*/ 20 w 42"/>
                  <a:gd name="T15" fmla="*/ 16 h 23"/>
                  <a:gd name="T16" fmla="*/ 7 w 42"/>
                  <a:gd name="T17" fmla="*/ 10 h 23"/>
                  <a:gd name="T18" fmla="*/ 21 w 42"/>
                  <a:gd name="T1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23">
                    <a:moveTo>
                      <a:pt x="20" y="22"/>
                    </a:moveTo>
                    <a:cubicBezTo>
                      <a:pt x="31" y="23"/>
                      <a:pt x="41" y="20"/>
                      <a:pt x="41" y="14"/>
                    </a:cubicBezTo>
                    <a:cubicBezTo>
                      <a:pt x="42" y="9"/>
                      <a:pt x="34" y="3"/>
                      <a:pt x="22" y="1"/>
                    </a:cubicBezTo>
                    <a:cubicBezTo>
                      <a:pt x="11" y="0"/>
                      <a:pt x="1" y="3"/>
                      <a:pt x="1" y="9"/>
                    </a:cubicBezTo>
                    <a:cubicBezTo>
                      <a:pt x="0" y="15"/>
                      <a:pt x="8" y="20"/>
                      <a:pt x="20" y="22"/>
                    </a:cubicBezTo>
                    <a:close/>
                    <a:moveTo>
                      <a:pt x="21" y="8"/>
                    </a:moveTo>
                    <a:cubicBezTo>
                      <a:pt x="29" y="9"/>
                      <a:pt x="34" y="12"/>
                      <a:pt x="35" y="13"/>
                    </a:cubicBezTo>
                    <a:cubicBezTo>
                      <a:pt x="33" y="15"/>
                      <a:pt x="28" y="16"/>
                      <a:pt x="20" y="16"/>
                    </a:cubicBezTo>
                    <a:cubicBezTo>
                      <a:pt x="13" y="15"/>
                      <a:pt x="8" y="11"/>
                      <a:pt x="7" y="10"/>
                    </a:cubicBezTo>
                    <a:cubicBezTo>
                      <a:pt x="8" y="9"/>
                      <a:pt x="14" y="7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937"/>
              <p:cNvSpPr/>
              <p:nvPr/>
            </p:nvSpPr>
            <p:spPr bwMode="auto">
              <a:xfrm>
                <a:off x="7148513" y="-1587"/>
                <a:ext cx="241300" cy="85725"/>
              </a:xfrm>
              <a:custGeom>
                <a:avLst/>
                <a:gdLst>
                  <a:gd name="T0" fmla="*/ 0 w 64"/>
                  <a:gd name="T1" fmla="*/ 19 h 23"/>
                  <a:gd name="T2" fmla="*/ 6 w 64"/>
                  <a:gd name="T3" fmla="*/ 22 h 23"/>
                  <a:gd name="T4" fmla="*/ 60 w 64"/>
                  <a:gd name="T5" fmla="*/ 9 h 23"/>
                  <a:gd name="T6" fmla="*/ 63 w 64"/>
                  <a:gd name="T7" fmla="*/ 4 h 23"/>
                  <a:gd name="T8" fmla="*/ 58 w 64"/>
                  <a:gd name="T9" fmla="*/ 0 h 23"/>
                  <a:gd name="T10" fmla="*/ 3 w 64"/>
                  <a:gd name="T11" fmla="*/ 13 h 23"/>
                  <a:gd name="T12" fmla="*/ 0 w 64"/>
                  <a:gd name="T1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3">
                    <a:moveTo>
                      <a:pt x="0" y="19"/>
                    </a:moveTo>
                    <a:cubicBezTo>
                      <a:pt x="1" y="21"/>
                      <a:pt x="3" y="23"/>
                      <a:pt x="6" y="22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2" y="9"/>
                      <a:pt x="64" y="6"/>
                      <a:pt x="63" y="4"/>
                    </a:cubicBezTo>
                    <a:cubicBezTo>
                      <a:pt x="63" y="1"/>
                      <a:pt x="60" y="0"/>
                      <a:pt x="58" y="0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4"/>
                      <a:pt x="0" y="16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938"/>
              <p:cNvSpPr/>
              <p:nvPr/>
            </p:nvSpPr>
            <p:spPr bwMode="auto">
              <a:xfrm>
                <a:off x="7134225" y="-58737"/>
                <a:ext cx="198438" cy="76200"/>
              </a:xfrm>
              <a:custGeom>
                <a:avLst/>
                <a:gdLst>
                  <a:gd name="T0" fmla="*/ 47 w 53"/>
                  <a:gd name="T1" fmla="*/ 0 h 20"/>
                  <a:gd name="T2" fmla="*/ 3 w 53"/>
                  <a:gd name="T3" fmla="*/ 11 h 20"/>
                  <a:gd name="T4" fmla="*/ 0 w 53"/>
                  <a:gd name="T5" fmla="*/ 16 h 20"/>
                  <a:gd name="T6" fmla="*/ 5 w 53"/>
                  <a:gd name="T7" fmla="*/ 20 h 20"/>
                  <a:gd name="T8" fmla="*/ 50 w 53"/>
                  <a:gd name="T9" fmla="*/ 9 h 20"/>
                  <a:gd name="T10" fmla="*/ 52 w 53"/>
                  <a:gd name="T11" fmla="*/ 4 h 20"/>
                  <a:gd name="T12" fmla="*/ 47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7" y="0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1" y="11"/>
                      <a:pt x="0" y="14"/>
                      <a:pt x="0" y="16"/>
                    </a:cubicBezTo>
                    <a:cubicBezTo>
                      <a:pt x="1" y="19"/>
                      <a:pt x="3" y="20"/>
                      <a:pt x="5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2" y="4"/>
                    </a:cubicBezTo>
                    <a:cubicBezTo>
                      <a:pt x="52" y="2"/>
                      <a:pt x="49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939"/>
              <p:cNvSpPr/>
              <p:nvPr/>
            </p:nvSpPr>
            <p:spPr bwMode="auto">
              <a:xfrm>
                <a:off x="7104063" y="-122237"/>
                <a:ext cx="198438" cy="74613"/>
              </a:xfrm>
              <a:custGeom>
                <a:avLst/>
                <a:gdLst>
                  <a:gd name="T0" fmla="*/ 48 w 53"/>
                  <a:gd name="T1" fmla="*/ 0 h 20"/>
                  <a:gd name="T2" fmla="*/ 4 w 53"/>
                  <a:gd name="T3" fmla="*/ 11 h 20"/>
                  <a:gd name="T4" fmla="*/ 1 w 53"/>
                  <a:gd name="T5" fmla="*/ 16 h 20"/>
                  <a:gd name="T6" fmla="*/ 6 w 53"/>
                  <a:gd name="T7" fmla="*/ 20 h 20"/>
                  <a:gd name="T8" fmla="*/ 50 w 53"/>
                  <a:gd name="T9" fmla="*/ 9 h 20"/>
                  <a:gd name="T10" fmla="*/ 53 w 53"/>
                  <a:gd name="T11" fmla="*/ 4 h 20"/>
                  <a:gd name="T12" fmla="*/ 48 w 5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0">
                    <a:moveTo>
                      <a:pt x="48" y="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2" y="11"/>
                      <a:pt x="0" y="14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2" y="9"/>
                      <a:pt x="53" y="6"/>
                      <a:pt x="53" y="4"/>
                    </a:cubicBezTo>
                    <a:cubicBezTo>
                      <a:pt x="52" y="1"/>
                      <a:pt x="50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2172710" y="1316091"/>
              <a:ext cx="2175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6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公司简介</a:t>
              </a:r>
              <a:endParaRPr lang="zh-CN" altLang="en-US" sz="3200" spc="600" dirty="0">
                <a:solidFill>
                  <a:schemeClr val="bg1"/>
                </a:solidFill>
                <a:highlight>
                  <a:srgbClr val="000000"/>
                </a:highlight>
              </a:endParaRPr>
            </a:p>
          </p:txBody>
        </p:sp>
      </p:grpSp>
      <p:sp>
        <p:nvSpPr>
          <p:cNvPr id="95" name="文本框 94"/>
          <p:cNvSpPr txBox="1"/>
          <p:nvPr/>
        </p:nvSpPr>
        <p:spPr>
          <a:xfrm>
            <a:off x="1148715" y="2513330"/>
            <a:ext cx="808736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39312D"/>
                </a:solidFill>
                <a:sym typeface="+mn-ea"/>
              </a:rPr>
              <a:t> 是世界技能大赛组织中国合作企业，是人社部技术支持单位，是国家知识产权示范企业，广东省省级企业工程中心，院士驻企业工作站。</a:t>
            </a:r>
            <a:endParaRPr lang="zh-CN" altLang="en-US" dirty="0">
              <a:solidFill>
                <a:srgbClr val="39312D"/>
              </a:solidFill>
              <a:sym typeface="+mn-ea"/>
            </a:endParaRPr>
          </a:p>
          <a:p>
            <a:r>
              <a:rPr lang="zh-CN" altLang="en-US" dirty="0">
                <a:solidFill>
                  <a:srgbClr val="39312D"/>
                </a:solidFill>
              </a:rPr>
              <a:t> </a:t>
            </a:r>
            <a:endParaRPr lang="zh-CN" altLang="en-US" dirty="0">
              <a:solidFill>
                <a:srgbClr val="39312D"/>
              </a:solidFill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142158" y="811961"/>
            <a:ext cx="335002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i="1" spc="600" dirty="0">
                <a:solidFill>
                  <a:schemeClr val="bg1"/>
                </a:solidFill>
              </a:rPr>
              <a:t>NO.1</a:t>
            </a:r>
            <a:endParaRPr lang="zh-CN" altLang="en-US" sz="880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1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  <p:bldP spid="9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996000" y="4162737"/>
            <a:ext cx="11196000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1773086" y="1419334"/>
            <a:ext cx="298417" cy="2802027"/>
            <a:chOff x="1773086" y="1419334"/>
            <a:chExt cx="298417" cy="2802027"/>
          </a:xfrm>
        </p:grpSpPr>
        <p:sp>
          <p:nvSpPr>
            <p:cNvPr id="3" name="Line 143"/>
            <p:cNvSpPr>
              <a:spLocks noChangeShapeType="1"/>
            </p:cNvSpPr>
            <p:nvPr/>
          </p:nvSpPr>
          <p:spPr bwMode="auto">
            <a:xfrm flipV="1">
              <a:off x="1922294" y="1587755"/>
              <a:ext cx="0" cy="2633606"/>
            </a:xfrm>
            <a:prstGeom prst="line">
              <a:avLst/>
            </a:prstGeom>
            <a:noFill/>
            <a:ln w="26988" cap="flat">
              <a:solidFill>
                <a:srgbClr val="ED922E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773086" y="1419334"/>
              <a:ext cx="298417" cy="298417"/>
            </a:xfrm>
            <a:prstGeom prst="rect">
              <a:avLst/>
            </a:prstGeom>
            <a:solidFill>
              <a:srgbClr val="ED9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44"/>
          <p:cNvSpPr>
            <a:spLocks noChangeArrowheads="1"/>
          </p:cNvSpPr>
          <p:nvPr/>
        </p:nvSpPr>
        <p:spPr bwMode="auto">
          <a:xfrm>
            <a:off x="1728592" y="3973178"/>
            <a:ext cx="417683" cy="415457"/>
          </a:xfrm>
          <a:prstGeom prst="ellipse">
            <a:avLst/>
          </a:prstGeom>
          <a:solidFill>
            <a:srgbClr val="ED922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101"/>
          <p:cNvSpPr>
            <a:spLocks noEditPoints="1"/>
          </p:cNvSpPr>
          <p:nvPr/>
        </p:nvSpPr>
        <p:spPr bwMode="auto">
          <a:xfrm>
            <a:off x="1279749" y="3895280"/>
            <a:ext cx="1307207" cy="2754631"/>
          </a:xfrm>
          <a:custGeom>
            <a:avLst/>
            <a:gdLst>
              <a:gd name="T0" fmla="*/ 486 w 661"/>
              <a:gd name="T1" fmla="*/ 152 h 1391"/>
              <a:gd name="T2" fmla="*/ 482 w 661"/>
              <a:gd name="T3" fmla="*/ 152 h 1391"/>
              <a:gd name="T4" fmla="*/ 640 w 661"/>
              <a:gd name="T5" fmla="*/ 958 h 1391"/>
              <a:gd name="T6" fmla="*/ 640 w 661"/>
              <a:gd name="T7" fmla="*/ 958 h 1391"/>
              <a:gd name="T8" fmla="*/ 640 w 661"/>
              <a:gd name="T9" fmla="*/ 958 h 1391"/>
              <a:gd name="T10" fmla="*/ 657 w 661"/>
              <a:gd name="T11" fmla="*/ 1061 h 1391"/>
              <a:gd name="T12" fmla="*/ 561 w 661"/>
              <a:gd name="T13" fmla="*/ 1292 h 1391"/>
              <a:gd name="T14" fmla="*/ 331 w 661"/>
              <a:gd name="T15" fmla="*/ 1387 h 1391"/>
              <a:gd name="T16" fmla="*/ 100 w 661"/>
              <a:gd name="T17" fmla="*/ 1292 h 1391"/>
              <a:gd name="T18" fmla="*/ 4 w 661"/>
              <a:gd name="T19" fmla="*/ 1061 h 1391"/>
              <a:gd name="T20" fmla="*/ 5 w 661"/>
              <a:gd name="T21" fmla="*/ 1043 h 1391"/>
              <a:gd name="T22" fmla="*/ 5 w 661"/>
              <a:gd name="T23" fmla="*/ 1041 h 1391"/>
              <a:gd name="T24" fmla="*/ 5 w 661"/>
              <a:gd name="T25" fmla="*/ 1041 h 1391"/>
              <a:gd name="T26" fmla="*/ 5 w 661"/>
              <a:gd name="T27" fmla="*/ 1038 h 1391"/>
              <a:gd name="T28" fmla="*/ 5 w 661"/>
              <a:gd name="T29" fmla="*/ 1038 h 1391"/>
              <a:gd name="T30" fmla="*/ 5 w 661"/>
              <a:gd name="T31" fmla="*/ 1038 h 1391"/>
              <a:gd name="T32" fmla="*/ 21 w 661"/>
              <a:gd name="T33" fmla="*/ 959 h 1391"/>
              <a:gd name="T34" fmla="*/ 21 w 661"/>
              <a:gd name="T35" fmla="*/ 959 h 1391"/>
              <a:gd name="T36" fmla="*/ 180 w 661"/>
              <a:gd name="T37" fmla="*/ 152 h 1391"/>
              <a:gd name="T38" fmla="*/ 175 w 661"/>
              <a:gd name="T39" fmla="*/ 152 h 1391"/>
              <a:gd name="T40" fmla="*/ 17 w 661"/>
              <a:gd name="T41" fmla="*/ 958 h 1391"/>
              <a:gd name="T42" fmla="*/ 1 w 661"/>
              <a:gd name="T43" fmla="*/ 1038 h 1391"/>
              <a:gd name="T44" fmla="*/ 0 w 661"/>
              <a:gd name="T45" fmla="*/ 1045 h 1391"/>
              <a:gd name="T46" fmla="*/ 1 w 661"/>
              <a:gd name="T47" fmla="*/ 1045 h 1391"/>
              <a:gd name="T48" fmla="*/ 0 w 661"/>
              <a:gd name="T49" fmla="*/ 1061 h 1391"/>
              <a:gd name="T50" fmla="*/ 331 w 661"/>
              <a:gd name="T51" fmla="*/ 1391 h 1391"/>
              <a:gd name="T52" fmla="*/ 661 w 661"/>
              <a:gd name="T53" fmla="*/ 1061 h 1391"/>
              <a:gd name="T54" fmla="*/ 644 w 661"/>
              <a:gd name="T55" fmla="*/ 957 h 1391"/>
              <a:gd name="T56" fmla="*/ 486 w 661"/>
              <a:gd name="T57" fmla="*/ 152 h 1391"/>
              <a:gd name="T58" fmla="*/ 335 w 661"/>
              <a:gd name="T59" fmla="*/ 0 h 1391"/>
              <a:gd name="T60" fmla="*/ 335 w 661"/>
              <a:gd name="T61" fmla="*/ 4 h 1391"/>
              <a:gd name="T62" fmla="*/ 476 w 661"/>
              <a:gd name="T63" fmla="*/ 125 h 1391"/>
              <a:gd name="T64" fmla="*/ 476 w 661"/>
              <a:gd name="T65" fmla="*/ 125 h 1391"/>
              <a:gd name="T66" fmla="*/ 478 w 661"/>
              <a:gd name="T67" fmla="*/ 132 h 1391"/>
              <a:gd name="T68" fmla="*/ 478 w 661"/>
              <a:gd name="T69" fmla="*/ 134 h 1391"/>
              <a:gd name="T70" fmla="*/ 482 w 661"/>
              <a:gd name="T71" fmla="*/ 134 h 1391"/>
              <a:gd name="T72" fmla="*/ 480 w 661"/>
              <a:gd name="T73" fmla="*/ 125 h 1391"/>
              <a:gd name="T74" fmla="*/ 480 w 661"/>
              <a:gd name="T75" fmla="*/ 125 h 1391"/>
              <a:gd name="T76" fmla="*/ 335 w 661"/>
              <a:gd name="T77" fmla="*/ 0 h 1391"/>
              <a:gd name="T78" fmla="*/ 329 w 661"/>
              <a:gd name="T79" fmla="*/ 0 h 1391"/>
              <a:gd name="T80" fmla="*/ 181 w 661"/>
              <a:gd name="T81" fmla="*/ 125 h 1391"/>
              <a:gd name="T82" fmla="*/ 181 w 661"/>
              <a:gd name="T83" fmla="*/ 125 h 1391"/>
              <a:gd name="T84" fmla="*/ 179 w 661"/>
              <a:gd name="T85" fmla="*/ 134 h 1391"/>
              <a:gd name="T86" fmla="*/ 183 w 661"/>
              <a:gd name="T87" fmla="*/ 134 h 1391"/>
              <a:gd name="T88" fmla="*/ 185 w 661"/>
              <a:gd name="T89" fmla="*/ 125 h 1391"/>
              <a:gd name="T90" fmla="*/ 185 w 661"/>
              <a:gd name="T91" fmla="*/ 125 h 1391"/>
              <a:gd name="T92" fmla="*/ 329 w 661"/>
              <a:gd name="T93" fmla="*/ 4 h 1391"/>
              <a:gd name="T94" fmla="*/ 329 w 661"/>
              <a:gd name="T95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61" h="1391">
                <a:moveTo>
                  <a:pt x="486" y="152"/>
                </a:moveTo>
                <a:cubicBezTo>
                  <a:pt x="482" y="152"/>
                  <a:pt x="482" y="152"/>
                  <a:pt x="482" y="152"/>
                </a:cubicBezTo>
                <a:cubicBezTo>
                  <a:pt x="505" y="271"/>
                  <a:pt x="602" y="759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51" y="991"/>
                  <a:pt x="657" y="1025"/>
                  <a:pt x="657" y="1061"/>
                </a:cubicBezTo>
                <a:cubicBezTo>
                  <a:pt x="657" y="1151"/>
                  <a:pt x="620" y="1233"/>
                  <a:pt x="561" y="1292"/>
                </a:cubicBezTo>
                <a:cubicBezTo>
                  <a:pt x="502" y="1351"/>
                  <a:pt x="421" y="1387"/>
                  <a:pt x="331" y="1387"/>
                </a:cubicBezTo>
                <a:cubicBezTo>
                  <a:pt x="241" y="1387"/>
                  <a:pt x="159" y="1351"/>
                  <a:pt x="100" y="1292"/>
                </a:cubicBezTo>
                <a:cubicBezTo>
                  <a:pt x="41" y="1233"/>
                  <a:pt x="4" y="1151"/>
                  <a:pt x="4" y="1061"/>
                </a:cubicBezTo>
                <a:cubicBezTo>
                  <a:pt x="4" y="1055"/>
                  <a:pt x="5" y="1049"/>
                  <a:pt x="5" y="1043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7" y="1011"/>
                  <a:pt x="13" y="984"/>
                  <a:pt x="21" y="959"/>
                </a:cubicBezTo>
                <a:cubicBezTo>
                  <a:pt x="21" y="959"/>
                  <a:pt x="21" y="959"/>
                  <a:pt x="21" y="959"/>
                </a:cubicBezTo>
                <a:cubicBezTo>
                  <a:pt x="180" y="152"/>
                  <a:pt x="180" y="152"/>
                  <a:pt x="180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" y="958"/>
                  <a:pt x="17" y="958"/>
                  <a:pt x="17" y="958"/>
                </a:cubicBezTo>
                <a:cubicBezTo>
                  <a:pt x="9" y="983"/>
                  <a:pt x="3" y="1010"/>
                  <a:pt x="1" y="1038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" y="1045"/>
                  <a:pt x="1" y="1045"/>
                  <a:pt x="1" y="1045"/>
                </a:cubicBezTo>
                <a:cubicBezTo>
                  <a:pt x="1" y="1050"/>
                  <a:pt x="0" y="1056"/>
                  <a:pt x="0" y="1061"/>
                </a:cubicBezTo>
                <a:cubicBezTo>
                  <a:pt x="0" y="1243"/>
                  <a:pt x="148" y="1391"/>
                  <a:pt x="331" y="1391"/>
                </a:cubicBezTo>
                <a:cubicBezTo>
                  <a:pt x="513" y="1391"/>
                  <a:pt x="661" y="1243"/>
                  <a:pt x="661" y="1061"/>
                </a:cubicBezTo>
                <a:cubicBezTo>
                  <a:pt x="661" y="1025"/>
                  <a:pt x="655" y="990"/>
                  <a:pt x="644" y="957"/>
                </a:cubicBezTo>
                <a:cubicBezTo>
                  <a:pt x="606" y="759"/>
                  <a:pt x="510" y="273"/>
                  <a:pt x="486" y="152"/>
                </a:cubicBezTo>
                <a:moveTo>
                  <a:pt x="335" y="0"/>
                </a:moveTo>
                <a:cubicBezTo>
                  <a:pt x="335" y="4"/>
                  <a:pt x="335" y="4"/>
                  <a:pt x="335" y="4"/>
                </a:cubicBezTo>
                <a:cubicBezTo>
                  <a:pt x="406" y="7"/>
                  <a:pt x="464" y="58"/>
                  <a:pt x="476" y="125"/>
                </a:cubicBezTo>
                <a:cubicBezTo>
                  <a:pt x="476" y="125"/>
                  <a:pt x="476" y="125"/>
                  <a:pt x="476" y="125"/>
                </a:cubicBezTo>
                <a:cubicBezTo>
                  <a:pt x="476" y="125"/>
                  <a:pt x="477" y="128"/>
                  <a:pt x="478" y="132"/>
                </a:cubicBezTo>
                <a:cubicBezTo>
                  <a:pt x="478" y="133"/>
                  <a:pt x="478" y="133"/>
                  <a:pt x="478" y="134"/>
                </a:cubicBezTo>
                <a:cubicBezTo>
                  <a:pt x="482" y="134"/>
                  <a:pt x="482" y="134"/>
                  <a:pt x="482" y="134"/>
                </a:cubicBezTo>
                <a:cubicBezTo>
                  <a:pt x="481" y="128"/>
                  <a:pt x="480" y="125"/>
                  <a:pt x="480" y="125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67" y="55"/>
                  <a:pt x="408" y="3"/>
                  <a:pt x="335" y="0"/>
                </a:cubicBezTo>
                <a:moveTo>
                  <a:pt x="329" y="0"/>
                </a:moveTo>
                <a:cubicBezTo>
                  <a:pt x="255" y="1"/>
                  <a:pt x="194" y="54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79" y="134"/>
                  <a:pt x="179" y="134"/>
                  <a:pt x="179" y="134"/>
                </a:cubicBezTo>
                <a:cubicBezTo>
                  <a:pt x="183" y="134"/>
                  <a:pt x="183" y="134"/>
                  <a:pt x="183" y="134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98" y="57"/>
                  <a:pt x="257" y="5"/>
                  <a:pt x="329" y="4"/>
                </a:cubicBezTo>
                <a:cubicBezTo>
                  <a:pt x="329" y="0"/>
                  <a:pt x="329" y="0"/>
                  <a:pt x="329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7" name="Freeform 103"/>
          <p:cNvSpPr>
            <a:spLocks noEditPoints="1"/>
          </p:cNvSpPr>
          <p:nvPr/>
        </p:nvSpPr>
        <p:spPr bwMode="auto">
          <a:xfrm>
            <a:off x="1626211" y="4160876"/>
            <a:ext cx="615026" cy="35611"/>
          </a:xfrm>
          <a:custGeom>
            <a:avLst/>
            <a:gdLst>
              <a:gd name="T0" fmla="*/ 8 w 311"/>
              <a:gd name="T1" fmla="*/ 0 h 18"/>
              <a:gd name="T2" fmla="*/ 4 w 311"/>
              <a:gd name="T3" fmla="*/ 0 h 18"/>
              <a:gd name="T4" fmla="*/ 0 w 311"/>
              <a:gd name="T5" fmla="*/ 18 h 18"/>
              <a:gd name="T6" fmla="*/ 5 w 311"/>
              <a:gd name="T7" fmla="*/ 18 h 18"/>
              <a:gd name="T8" fmla="*/ 8 w 311"/>
              <a:gd name="T9" fmla="*/ 0 h 18"/>
              <a:gd name="T10" fmla="*/ 307 w 311"/>
              <a:gd name="T11" fmla="*/ 0 h 18"/>
              <a:gd name="T12" fmla="*/ 303 w 311"/>
              <a:gd name="T13" fmla="*/ 0 h 18"/>
              <a:gd name="T14" fmla="*/ 307 w 311"/>
              <a:gd name="T15" fmla="*/ 18 h 18"/>
              <a:gd name="T16" fmla="*/ 311 w 311"/>
              <a:gd name="T17" fmla="*/ 18 h 18"/>
              <a:gd name="T18" fmla="*/ 307 w 311"/>
              <a:gd name="T1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" h="18">
                <a:moveTo>
                  <a:pt x="8" y="0"/>
                </a:moveTo>
                <a:cubicBezTo>
                  <a:pt x="4" y="0"/>
                  <a:pt x="4" y="0"/>
                  <a:pt x="4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8" y="0"/>
                  <a:pt x="8" y="0"/>
                  <a:pt x="8" y="0"/>
                </a:cubicBezTo>
                <a:moveTo>
                  <a:pt x="307" y="0"/>
                </a:moveTo>
                <a:cubicBezTo>
                  <a:pt x="303" y="0"/>
                  <a:pt x="303" y="0"/>
                  <a:pt x="303" y="0"/>
                </a:cubicBezTo>
                <a:cubicBezTo>
                  <a:pt x="304" y="4"/>
                  <a:pt x="305" y="10"/>
                  <a:pt x="307" y="18"/>
                </a:cubicBezTo>
                <a:cubicBezTo>
                  <a:pt x="311" y="18"/>
                  <a:pt x="311" y="18"/>
                  <a:pt x="311" y="18"/>
                </a:cubicBezTo>
                <a:cubicBezTo>
                  <a:pt x="309" y="10"/>
                  <a:pt x="308" y="4"/>
                  <a:pt x="307" y="0"/>
                </a:cubicBezTo>
              </a:path>
            </a:pathLst>
          </a:custGeom>
          <a:solidFill>
            <a:srgbClr val="57585A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3" name="组合 112"/>
          <p:cNvGrpSpPr/>
          <p:nvPr/>
        </p:nvGrpSpPr>
        <p:grpSpPr>
          <a:xfrm>
            <a:off x="1411957" y="5474018"/>
            <a:ext cx="1049772" cy="1051256"/>
            <a:chOff x="1388807" y="5474018"/>
            <a:chExt cx="1049772" cy="1051256"/>
          </a:xfrm>
        </p:grpSpPr>
        <p:sp>
          <p:nvSpPr>
            <p:cNvPr id="8" name="Oval 106"/>
            <p:cNvSpPr>
              <a:spLocks noChangeArrowheads="1"/>
            </p:cNvSpPr>
            <p:nvPr/>
          </p:nvSpPr>
          <p:spPr bwMode="auto">
            <a:xfrm>
              <a:off x="1388807" y="5474018"/>
              <a:ext cx="1049772" cy="1051256"/>
            </a:xfrm>
            <a:prstGeom prst="ellipse">
              <a:avLst/>
            </a:prstGeom>
            <a:solidFill>
              <a:srgbClr val="ED92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29"/>
            <p:cNvSpPr>
              <a:spLocks noEditPoints="1"/>
            </p:cNvSpPr>
            <p:nvPr/>
          </p:nvSpPr>
          <p:spPr bwMode="auto">
            <a:xfrm>
              <a:off x="1695206" y="5660232"/>
              <a:ext cx="439198" cy="672893"/>
            </a:xfrm>
            <a:custGeom>
              <a:avLst/>
              <a:gdLst>
                <a:gd name="T0" fmla="*/ 11 w 222"/>
                <a:gd name="T1" fmla="*/ 0 h 340"/>
                <a:gd name="T2" fmla="*/ 0 w 222"/>
                <a:gd name="T3" fmla="*/ 12 h 340"/>
                <a:gd name="T4" fmla="*/ 0 w 222"/>
                <a:gd name="T5" fmla="*/ 329 h 340"/>
                <a:gd name="T6" fmla="*/ 11 w 222"/>
                <a:gd name="T7" fmla="*/ 340 h 340"/>
                <a:gd name="T8" fmla="*/ 210 w 222"/>
                <a:gd name="T9" fmla="*/ 340 h 340"/>
                <a:gd name="T10" fmla="*/ 222 w 222"/>
                <a:gd name="T11" fmla="*/ 329 h 340"/>
                <a:gd name="T12" fmla="*/ 222 w 222"/>
                <a:gd name="T13" fmla="*/ 12 h 340"/>
                <a:gd name="T14" fmla="*/ 210 w 222"/>
                <a:gd name="T15" fmla="*/ 0 h 340"/>
                <a:gd name="T16" fmla="*/ 11 w 222"/>
                <a:gd name="T17" fmla="*/ 0 h 340"/>
                <a:gd name="T18" fmla="*/ 111 w 222"/>
                <a:gd name="T19" fmla="*/ 321 h 340"/>
                <a:gd name="T20" fmla="*/ 98 w 222"/>
                <a:gd name="T21" fmla="*/ 308 h 340"/>
                <a:gd name="T22" fmla="*/ 111 w 222"/>
                <a:gd name="T23" fmla="*/ 295 h 340"/>
                <a:gd name="T24" fmla="*/ 124 w 222"/>
                <a:gd name="T25" fmla="*/ 308 h 340"/>
                <a:gd name="T26" fmla="*/ 111 w 222"/>
                <a:gd name="T27" fmla="*/ 321 h 340"/>
                <a:gd name="T28" fmla="*/ 195 w 222"/>
                <a:gd name="T29" fmla="*/ 268 h 340"/>
                <a:gd name="T30" fmla="*/ 184 w 222"/>
                <a:gd name="T31" fmla="*/ 280 h 340"/>
                <a:gd name="T32" fmla="*/ 38 w 222"/>
                <a:gd name="T33" fmla="*/ 280 h 340"/>
                <a:gd name="T34" fmla="*/ 26 w 222"/>
                <a:gd name="T35" fmla="*/ 268 h 340"/>
                <a:gd name="T36" fmla="*/ 26 w 222"/>
                <a:gd name="T37" fmla="*/ 43 h 340"/>
                <a:gd name="T38" fmla="*/ 38 w 222"/>
                <a:gd name="T39" fmla="*/ 31 h 340"/>
                <a:gd name="T40" fmla="*/ 184 w 222"/>
                <a:gd name="T41" fmla="*/ 31 h 340"/>
                <a:gd name="T42" fmla="*/ 195 w 222"/>
                <a:gd name="T43" fmla="*/ 43 h 340"/>
                <a:gd name="T44" fmla="*/ 195 w 222"/>
                <a:gd name="T45" fmla="*/ 26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2" h="340">
                  <a:moveTo>
                    <a:pt x="11" y="0"/>
                  </a:moveTo>
                  <a:cubicBezTo>
                    <a:pt x="5" y="0"/>
                    <a:pt x="0" y="6"/>
                    <a:pt x="0" y="1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35"/>
                    <a:pt x="5" y="340"/>
                    <a:pt x="11" y="340"/>
                  </a:cubicBezTo>
                  <a:cubicBezTo>
                    <a:pt x="210" y="340"/>
                    <a:pt x="210" y="340"/>
                    <a:pt x="210" y="340"/>
                  </a:cubicBezTo>
                  <a:cubicBezTo>
                    <a:pt x="216" y="340"/>
                    <a:pt x="222" y="335"/>
                    <a:pt x="222" y="329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2" y="6"/>
                    <a:pt x="216" y="0"/>
                    <a:pt x="210" y="0"/>
                  </a:cubicBezTo>
                  <a:lnTo>
                    <a:pt x="11" y="0"/>
                  </a:lnTo>
                  <a:close/>
                  <a:moveTo>
                    <a:pt x="111" y="321"/>
                  </a:moveTo>
                  <a:cubicBezTo>
                    <a:pt x="104" y="321"/>
                    <a:pt x="98" y="315"/>
                    <a:pt x="98" y="308"/>
                  </a:cubicBezTo>
                  <a:cubicBezTo>
                    <a:pt x="98" y="301"/>
                    <a:pt x="104" y="295"/>
                    <a:pt x="111" y="295"/>
                  </a:cubicBezTo>
                  <a:cubicBezTo>
                    <a:pt x="118" y="295"/>
                    <a:pt x="124" y="301"/>
                    <a:pt x="124" y="308"/>
                  </a:cubicBezTo>
                  <a:cubicBezTo>
                    <a:pt x="124" y="315"/>
                    <a:pt x="118" y="321"/>
                    <a:pt x="111" y="321"/>
                  </a:cubicBezTo>
                  <a:close/>
                  <a:moveTo>
                    <a:pt x="195" y="268"/>
                  </a:moveTo>
                  <a:cubicBezTo>
                    <a:pt x="195" y="274"/>
                    <a:pt x="190" y="280"/>
                    <a:pt x="184" y="280"/>
                  </a:cubicBezTo>
                  <a:cubicBezTo>
                    <a:pt x="38" y="280"/>
                    <a:pt x="38" y="280"/>
                    <a:pt x="38" y="280"/>
                  </a:cubicBezTo>
                  <a:cubicBezTo>
                    <a:pt x="32" y="280"/>
                    <a:pt x="26" y="274"/>
                    <a:pt x="26" y="268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37"/>
                    <a:pt x="32" y="31"/>
                    <a:pt x="38" y="31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90" y="31"/>
                    <a:pt x="195" y="37"/>
                    <a:pt x="195" y="43"/>
                  </a:cubicBezTo>
                  <a:lnTo>
                    <a:pt x="195" y="2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8463446" y="1419334"/>
            <a:ext cx="298417" cy="2802027"/>
            <a:chOff x="8463446" y="1419334"/>
            <a:chExt cx="298417" cy="2802027"/>
          </a:xfrm>
        </p:grpSpPr>
        <p:sp>
          <p:nvSpPr>
            <p:cNvPr id="10" name="Line 143"/>
            <p:cNvSpPr>
              <a:spLocks noChangeShapeType="1"/>
            </p:cNvSpPr>
            <p:nvPr/>
          </p:nvSpPr>
          <p:spPr bwMode="auto">
            <a:xfrm flipV="1">
              <a:off x="8612654" y="1587755"/>
              <a:ext cx="0" cy="2633606"/>
            </a:xfrm>
            <a:prstGeom prst="line">
              <a:avLst/>
            </a:prstGeom>
            <a:noFill/>
            <a:ln w="26988" cap="flat">
              <a:solidFill>
                <a:srgbClr val="ED922E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463446" y="1419334"/>
              <a:ext cx="298417" cy="298417"/>
            </a:xfrm>
            <a:prstGeom prst="rect">
              <a:avLst/>
            </a:prstGeom>
            <a:solidFill>
              <a:srgbClr val="ED9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Oval 44"/>
          <p:cNvSpPr>
            <a:spLocks noChangeArrowheads="1"/>
          </p:cNvSpPr>
          <p:nvPr/>
        </p:nvSpPr>
        <p:spPr bwMode="auto">
          <a:xfrm>
            <a:off x="8400002" y="3988758"/>
            <a:ext cx="417683" cy="415457"/>
          </a:xfrm>
          <a:prstGeom prst="ellipse">
            <a:avLst/>
          </a:prstGeom>
          <a:solidFill>
            <a:srgbClr val="ED922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101"/>
          <p:cNvSpPr>
            <a:spLocks noEditPoints="1"/>
          </p:cNvSpPr>
          <p:nvPr/>
        </p:nvSpPr>
        <p:spPr bwMode="auto">
          <a:xfrm>
            <a:off x="7931357" y="3892929"/>
            <a:ext cx="1307207" cy="2754631"/>
          </a:xfrm>
          <a:custGeom>
            <a:avLst/>
            <a:gdLst>
              <a:gd name="T0" fmla="*/ 486 w 661"/>
              <a:gd name="T1" fmla="*/ 152 h 1391"/>
              <a:gd name="T2" fmla="*/ 482 w 661"/>
              <a:gd name="T3" fmla="*/ 152 h 1391"/>
              <a:gd name="T4" fmla="*/ 640 w 661"/>
              <a:gd name="T5" fmla="*/ 958 h 1391"/>
              <a:gd name="T6" fmla="*/ 640 w 661"/>
              <a:gd name="T7" fmla="*/ 958 h 1391"/>
              <a:gd name="T8" fmla="*/ 640 w 661"/>
              <a:gd name="T9" fmla="*/ 958 h 1391"/>
              <a:gd name="T10" fmla="*/ 657 w 661"/>
              <a:gd name="T11" fmla="*/ 1061 h 1391"/>
              <a:gd name="T12" fmla="*/ 561 w 661"/>
              <a:gd name="T13" fmla="*/ 1292 h 1391"/>
              <a:gd name="T14" fmla="*/ 331 w 661"/>
              <a:gd name="T15" fmla="*/ 1387 h 1391"/>
              <a:gd name="T16" fmla="*/ 100 w 661"/>
              <a:gd name="T17" fmla="*/ 1292 h 1391"/>
              <a:gd name="T18" fmla="*/ 4 w 661"/>
              <a:gd name="T19" fmla="*/ 1061 h 1391"/>
              <a:gd name="T20" fmla="*/ 5 w 661"/>
              <a:gd name="T21" fmla="*/ 1043 h 1391"/>
              <a:gd name="T22" fmla="*/ 5 w 661"/>
              <a:gd name="T23" fmla="*/ 1041 h 1391"/>
              <a:gd name="T24" fmla="*/ 5 w 661"/>
              <a:gd name="T25" fmla="*/ 1041 h 1391"/>
              <a:gd name="T26" fmla="*/ 5 w 661"/>
              <a:gd name="T27" fmla="*/ 1038 h 1391"/>
              <a:gd name="T28" fmla="*/ 5 w 661"/>
              <a:gd name="T29" fmla="*/ 1038 h 1391"/>
              <a:gd name="T30" fmla="*/ 5 w 661"/>
              <a:gd name="T31" fmla="*/ 1038 h 1391"/>
              <a:gd name="T32" fmla="*/ 21 w 661"/>
              <a:gd name="T33" fmla="*/ 959 h 1391"/>
              <a:gd name="T34" fmla="*/ 21 w 661"/>
              <a:gd name="T35" fmla="*/ 959 h 1391"/>
              <a:gd name="T36" fmla="*/ 180 w 661"/>
              <a:gd name="T37" fmla="*/ 152 h 1391"/>
              <a:gd name="T38" fmla="*/ 175 w 661"/>
              <a:gd name="T39" fmla="*/ 152 h 1391"/>
              <a:gd name="T40" fmla="*/ 17 w 661"/>
              <a:gd name="T41" fmla="*/ 958 h 1391"/>
              <a:gd name="T42" fmla="*/ 1 w 661"/>
              <a:gd name="T43" fmla="*/ 1038 h 1391"/>
              <a:gd name="T44" fmla="*/ 0 w 661"/>
              <a:gd name="T45" fmla="*/ 1045 h 1391"/>
              <a:gd name="T46" fmla="*/ 1 w 661"/>
              <a:gd name="T47" fmla="*/ 1045 h 1391"/>
              <a:gd name="T48" fmla="*/ 0 w 661"/>
              <a:gd name="T49" fmla="*/ 1061 h 1391"/>
              <a:gd name="T50" fmla="*/ 331 w 661"/>
              <a:gd name="T51" fmla="*/ 1391 h 1391"/>
              <a:gd name="T52" fmla="*/ 661 w 661"/>
              <a:gd name="T53" fmla="*/ 1061 h 1391"/>
              <a:gd name="T54" fmla="*/ 644 w 661"/>
              <a:gd name="T55" fmla="*/ 957 h 1391"/>
              <a:gd name="T56" fmla="*/ 486 w 661"/>
              <a:gd name="T57" fmla="*/ 152 h 1391"/>
              <a:gd name="T58" fmla="*/ 335 w 661"/>
              <a:gd name="T59" fmla="*/ 0 h 1391"/>
              <a:gd name="T60" fmla="*/ 335 w 661"/>
              <a:gd name="T61" fmla="*/ 4 h 1391"/>
              <a:gd name="T62" fmla="*/ 476 w 661"/>
              <a:gd name="T63" fmla="*/ 125 h 1391"/>
              <a:gd name="T64" fmla="*/ 476 w 661"/>
              <a:gd name="T65" fmla="*/ 125 h 1391"/>
              <a:gd name="T66" fmla="*/ 478 w 661"/>
              <a:gd name="T67" fmla="*/ 132 h 1391"/>
              <a:gd name="T68" fmla="*/ 478 w 661"/>
              <a:gd name="T69" fmla="*/ 134 h 1391"/>
              <a:gd name="T70" fmla="*/ 482 w 661"/>
              <a:gd name="T71" fmla="*/ 134 h 1391"/>
              <a:gd name="T72" fmla="*/ 480 w 661"/>
              <a:gd name="T73" fmla="*/ 125 h 1391"/>
              <a:gd name="T74" fmla="*/ 480 w 661"/>
              <a:gd name="T75" fmla="*/ 125 h 1391"/>
              <a:gd name="T76" fmla="*/ 335 w 661"/>
              <a:gd name="T77" fmla="*/ 0 h 1391"/>
              <a:gd name="T78" fmla="*/ 329 w 661"/>
              <a:gd name="T79" fmla="*/ 0 h 1391"/>
              <a:gd name="T80" fmla="*/ 181 w 661"/>
              <a:gd name="T81" fmla="*/ 125 h 1391"/>
              <a:gd name="T82" fmla="*/ 181 w 661"/>
              <a:gd name="T83" fmla="*/ 125 h 1391"/>
              <a:gd name="T84" fmla="*/ 179 w 661"/>
              <a:gd name="T85" fmla="*/ 134 h 1391"/>
              <a:gd name="T86" fmla="*/ 183 w 661"/>
              <a:gd name="T87" fmla="*/ 134 h 1391"/>
              <a:gd name="T88" fmla="*/ 185 w 661"/>
              <a:gd name="T89" fmla="*/ 125 h 1391"/>
              <a:gd name="T90" fmla="*/ 185 w 661"/>
              <a:gd name="T91" fmla="*/ 125 h 1391"/>
              <a:gd name="T92" fmla="*/ 329 w 661"/>
              <a:gd name="T93" fmla="*/ 4 h 1391"/>
              <a:gd name="T94" fmla="*/ 329 w 661"/>
              <a:gd name="T95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61" h="1391">
                <a:moveTo>
                  <a:pt x="486" y="152"/>
                </a:moveTo>
                <a:cubicBezTo>
                  <a:pt x="482" y="152"/>
                  <a:pt x="482" y="152"/>
                  <a:pt x="482" y="152"/>
                </a:cubicBezTo>
                <a:cubicBezTo>
                  <a:pt x="505" y="271"/>
                  <a:pt x="602" y="759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51" y="991"/>
                  <a:pt x="657" y="1025"/>
                  <a:pt x="657" y="1061"/>
                </a:cubicBezTo>
                <a:cubicBezTo>
                  <a:pt x="657" y="1151"/>
                  <a:pt x="620" y="1233"/>
                  <a:pt x="561" y="1292"/>
                </a:cubicBezTo>
                <a:cubicBezTo>
                  <a:pt x="502" y="1351"/>
                  <a:pt x="421" y="1387"/>
                  <a:pt x="331" y="1387"/>
                </a:cubicBezTo>
                <a:cubicBezTo>
                  <a:pt x="241" y="1387"/>
                  <a:pt x="159" y="1351"/>
                  <a:pt x="100" y="1292"/>
                </a:cubicBezTo>
                <a:cubicBezTo>
                  <a:pt x="41" y="1233"/>
                  <a:pt x="4" y="1151"/>
                  <a:pt x="4" y="1061"/>
                </a:cubicBezTo>
                <a:cubicBezTo>
                  <a:pt x="4" y="1055"/>
                  <a:pt x="5" y="1049"/>
                  <a:pt x="5" y="1043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7" y="1011"/>
                  <a:pt x="13" y="984"/>
                  <a:pt x="21" y="959"/>
                </a:cubicBezTo>
                <a:cubicBezTo>
                  <a:pt x="21" y="959"/>
                  <a:pt x="21" y="959"/>
                  <a:pt x="21" y="959"/>
                </a:cubicBezTo>
                <a:cubicBezTo>
                  <a:pt x="180" y="152"/>
                  <a:pt x="180" y="152"/>
                  <a:pt x="180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" y="958"/>
                  <a:pt x="17" y="958"/>
                  <a:pt x="17" y="958"/>
                </a:cubicBezTo>
                <a:cubicBezTo>
                  <a:pt x="9" y="983"/>
                  <a:pt x="3" y="1010"/>
                  <a:pt x="1" y="1038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" y="1045"/>
                  <a:pt x="1" y="1045"/>
                  <a:pt x="1" y="1045"/>
                </a:cubicBezTo>
                <a:cubicBezTo>
                  <a:pt x="1" y="1050"/>
                  <a:pt x="0" y="1056"/>
                  <a:pt x="0" y="1061"/>
                </a:cubicBezTo>
                <a:cubicBezTo>
                  <a:pt x="0" y="1243"/>
                  <a:pt x="148" y="1391"/>
                  <a:pt x="331" y="1391"/>
                </a:cubicBezTo>
                <a:cubicBezTo>
                  <a:pt x="513" y="1391"/>
                  <a:pt x="661" y="1243"/>
                  <a:pt x="661" y="1061"/>
                </a:cubicBezTo>
                <a:cubicBezTo>
                  <a:pt x="661" y="1025"/>
                  <a:pt x="655" y="990"/>
                  <a:pt x="644" y="957"/>
                </a:cubicBezTo>
                <a:cubicBezTo>
                  <a:pt x="606" y="759"/>
                  <a:pt x="510" y="273"/>
                  <a:pt x="486" y="152"/>
                </a:cubicBezTo>
                <a:moveTo>
                  <a:pt x="335" y="0"/>
                </a:moveTo>
                <a:cubicBezTo>
                  <a:pt x="335" y="4"/>
                  <a:pt x="335" y="4"/>
                  <a:pt x="335" y="4"/>
                </a:cubicBezTo>
                <a:cubicBezTo>
                  <a:pt x="406" y="7"/>
                  <a:pt x="464" y="58"/>
                  <a:pt x="476" y="125"/>
                </a:cubicBezTo>
                <a:cubicBezTo>
                  <a:pt x="476" y="125"/>
                  <a:pt x="476" y="125"/>
                  <a:pt x="476" y="125"/>
                </a:cubicBezTo>
                <a:cubicBezTo>
                  <a:pt x="476" y="125"/>
                  <a:pt x="477" y="128"/>
                  <a:pt x="478" y="132"/>
                </a:cubicBezTo>
                <a:cubicBezTo>
                  <a:pt x="478" y="133"/>
                  <a:pt x="478" y="133"/>
                  <a:pt x="478" y="134"/>
                </a:cubicBezTo>
                <a:cubicBezTo>
                  <a:pt x="482" y="134"/>
                  <a:pt x="482" y="134"/>
                  <a:pt x="482" y="134"/>
                </a:cubicBezTo>
                <a:cubicBezTo>
                  <a:pt x="481" y="128"/>
                  <a:pt x="480" y="125"/>
                  <a:pt x="480" y="125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67" y="55"/>
                  <a:pt x="408" y="3"/>
                  <a:pt x="335" y="0"/>
                </a:cubicBezTo>
                <a:moveTo>
                  <a:pt x="329" y="0"/>
                </a:moveTo>
                <a:cubicBezTo>
                  <a:pt x="255" y="1"/>
                  <a:pt x="194" y="54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79" y="134"/>
                  <a:pt x="179" y="134"/>
                  <a:pt x="179" y="134"/>
                </a:cubicBezTo>
                <a:cubicBezTo>
                  <a:pt x="183" y="134"/>
                  <a:pt x="183" y="134"/>
                  <a:pt x="183" y="134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98" y="57"/>
                  <a:pt x="257" y="5"/>
                  <a:pt x="329" y="4"/>
                </a:cubicBezTo>
                <a:cubicBezTo>
                  <a:pt x="329" y="0"/>
                  <a:pt x="329" y="0"/>
                  <a:pt x="32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103"/>
          <p:cNvSpPr>
            <a:spLocks noEditPoints="1"/>
          </p:cNvSpPr>
          <p:nvPr/>
        </p:nvSpPr>
        <p:spPr bwMode="auto">
          <a:xfrm>
            <a:off x="8301331" y="4160876"/>
            <a:ext cx="615026" cy="35611"/>
          </a:xfrm>
          <a:custGeom>
            <a:avLst/>
            <a:gdLst>
              <a:gd name="T0" fmla="*/ 8 w 311"/>
              <a:gd name="T1" fmla="*/ 0 h 18"/>
              <a:gd name="T2" fmla="*/ 4 w 311"/>
              <a:gd name="T3" fmla="*/ 0 h 18"/>
              <a:gd name="T4" fmla="*/ 0 w 311"/>
              <a:gd name="T5" fmla="*/ 18 h 18"/>
              <a:gd name="T6" fmla="*/ 5 w 311"/>
              <a:gd name="T7" fmla="*/ 18 h 18"/>
              <a:gd name="T8" fmla="*/ 8 w 311"/>
              <a:gd name="T9" fmla="*/ 0 h 18"/>
              <a:gd name="T10" fmla="*/ 307 w 311"/>
              <a:gd name="T11" fmla="*/ 0 h 18"/>
              <a:gd name="T12" fmla="*/ 303 w 311"/>
              <a:gd name="T13" fmla="*/ 0 h 18"/>
              <a:gd name="T14" fmla="*/ 307 w 311"/>
              <a:gd name="T15" fmla="*/ 18 h 18"/>
              <a:gd name="T16" fmla="*/ 311 w 311"/>
              <a:gd name="T17" fmla="*/ 18 h 18"/>
              <a:gd name="T18" fmla="*/ 307 w 311"/>
              <a:gd name="T1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" h="18">
                <a:moveTo>
                  <a:pt x="8" y="0"/>
                </a:moveTo>
                <a:cubicBezTo>
                  <a:pt x="4" y="0"/>
                  <a:pt x="4" y="0"/>
                  <a:pt x="4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8" y="0"/>
                  <a:pt x="8" y="0"/>
                  <a:pt x="8" y="0"/>
                </a:cubicBezTo>
                <a:moveTo>
                  <a:pt x="307" y="0"/>
                </a:moveTo>
                <a:cubicBezTo>
                  <a:pt x="303" y="0"/>
                  <a:pt x="303" y="0"/>
                  <a:pt x="303" y="0"/>
                </a:cubicBezTo>
                <a:cubicBezTo>
                  <a:pt x="304" y="4"/>
                  <a:pt x="305" y="10"/>
                  <a:pt x="307" y="18"/>
                </a:cubicBezTo>
                <a:cubicBezTo>
                  <a:pt x="311" y="18"/>
                  <a:pt x="311" y="18"/>
                  <a:pt x="311" y="18"/>
                </a:cubicBezTo>
                <a:cubicBezTo>
                  <a:pt x="309" y="10"/>
                  <a:pt x="308" y="4"/>
                  <a:pt x="307" y="0"/>
                </a:cubicBezTo>
              </a:path>
            </a:pathLst>
          </a:custGeom>
          <a:solidFill>
            <a:srgbClr val="57585A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1" name="组合 110"/>
          <p:cNvGrpSpPr/>
          <p:nvPr/>
        </p:nvGrpSpPr>
        <p:grpSpPr>
          <a:xfrm>
            <a:off x="5115726" y="1419334"/>
            <a:ext cx="298417" cy="2802027"/>
            <a:chOff x="5115726" y="1419334"/>
            <a:chExt cx="298417" cy="2802027"/>
          </a:xfrm>
        </p:grpSpPr>
        <p:sp>
          <p:nvSpPr>
            <p:cNvPr id="16" name="Line 143"/>
            <p:cNvSpPr>
              <a:spLocks noChangeShapeType="1"/>
            </p:cNvSpPr>
            <p:nvPr/>
          </p:nvSpPr>
          <p:spPr bwMode="auto">
            <a:xfrm flipV="1">
              <a:off x="5264934" y="1587755"/>
              <a:ext cx="0" cy="2633606"/>
            </a:xfrm>
            <a:prstGeom prst="line">
              <a:avLst/>
            </a:prstGeom>
            <a:noFill/>
            <a:ln w="26988" cap="flat">
              <a:solidFill>
                <a:srgbClr val="ED922E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115726" y="1419334"/>
              <a:ext cx="298417" cy="298417"/>
            </a:xfrm>
            <a:prstGeom prst="rect">
              <a:avLst/>
            </a:prstGeom>
            <a:solidFill>
              <a:srgbClr val="ED9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Oval 44"/>
          <p:cNvSpPr>
            <a:spLocks noChangeArrowheads="1"/>
          </p:cNvSpPr>
          <p:nvPr/>
        </p:nvSpPr>
        <p:spPr bwMode="auto">
          <a:xfrm>
            <a:off x="5066152" y="3973178"/>
            <a:ext cx="417683" cy="415457"/>
          </a:xfrm>
          <a:prstGeom prst="ellipse">
            <a:avLst/>
          </a:prstGeom>
          <a:solidFill>
            <a:srgbClr val="ED922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01"/>
          <p:cNvSpPr>
            <a:spLocks noEditPoints="1"/>
          </p:cNvSpPr>
          <p:nvPr/>
        </p:nvSpPr>
        <p:spPr bwMode="auto">
          <a:xfrm>
            <a:off x="4617309" y="3895280"/>
            <a:ext cx="1307207" cy="2754631"/>
          </a:xfrm>
          <a:custGeom>
            <a:avLst/>
            <a:gdLst>
              <a:gd name="T0" fmla="*/ 486 w 661"/>
              <a:gd name="T1" fmla="*/ 152 h 1391"/>
              <a:gd name="T2" fmla="*/ 482 w 661"/>
              <a:gd name="T3" fmla="*/ 152 h 1391"/>
              <a:gd name="T4" fmla="*/ 640 w 661"/>
              <a:gd name="T5" fmla="*/ 958 h 1391"/>
              <a:gd name="T6" fmla="*/ 640 w 661"/>
              <a:gd name="T7" fmla="*/ 958 h 1391"/>
              <a:gd name="T8" fmla="*/ 640 w 661"/>
              <a:gd name="T9" fmla="*/ 958 h 1391"/>
              <a:gd name="T10" fmla="*/ 657 w 661"/>
              <a:gd name="T11" fmla="*/ 1061 h 1391"/>
              <a:gd name="T12" fmla="*/ 561 w 661"/>
              <a:gd name="T13" fmla="*/ 1292 h 1391"/>
              <a:gd name="T14" fmla="*/ 331 w 661"/>
              <a:gd name="T15" fmla="*/ 1387 h 1391"/>
              <a:gd name="T16" fmla="*/ 100 w 661"/>
              <a:gd name="T17" fmla="*/ 1292 h 1391"/>
              <a:gd name="T18" fmla="*/ 4 w 661"/>
              <a:gd name="T19" fmla="*/ 1061 h 1391"/>
              <a:gd name="T20" fmla="*/ 5 w 661"/>
              <a:gd name="T21" fmla="*/ 1043 h 1391"/>
              <a:gd name="T22" fmla="*/ 5 w 661"/>
              <a:gd name="T23" fmla="*/ 1041 h 1391"/>
              <a:gd name="T24" fmla="*/ 5 w 661"/>
              <a:gd name="T25" fmla="*/ 1041 h 1391"/>
              <a:gd name="T26" fmla="*/ 5 w 661"/>
              <a:gd name="T27" fmla="*/ 1038 h 1391"/>
              <a:gd name="T28" fmla="*/ 5 w 661"/>
              <a:gd name="T29" fmla="*/ 1038 h 1391"/>
              <a:gd name="T30" fmla="*/ 5 w 661"/>
              <a:gd name="T31" fmla="*/ 1038 h 1391"/>
              <a:gd name="T32" fmla="*/ 21 w 661"/>
              <a:gd name="T33" fmla="*/ 959 h 1391"/>
              <a:gd name="T34" fmla="*/ 21 w 661"/>
              <a:gd name="T35" fmla="*/ 959 h 1391"/>
              <a:gd name="T36" fmla="*/ 180 w 661"/>
              <a:gd name="T37" fmla="*/ 152 h 1391"/>
              <a:gd name="T38" fmla="*/ 175 w 661"/>
              <a:gd name="T39" fmla="*/ 152 h 1391"/>
              <a:gd name="T40" fmla="*/ 17 w 661"/>
              <a:gd name="T41" fmla="*/ 958 h 1391"/>
              <a:gd name="T42" fmla="*/ 1 w 661"/>
              <a:gd name="T43" fmla="*/ 1038 h 1391"/>
              <a:gd name="T44" fmla="*/ 0 w 661"/>
              <a:gd name="T45" fmla="*/ 1045 h 1391"/>
              <a:gd name="T46" fmla="*/ 1 w 661"/>
              <a:gd name="T47" fmla="*/ 1045 h 1391"/>
              <a:gd name="T48" fmla="*/ 0 w 661"/>
              <a:gd name="T49" fmla="*/ 1061 h 1391"/>
              <a:gd name="T50" fmla="*/ 331 w 661"/>
              <a:gd name="T51" fmla="*/ 1391 h 1391"/>
              <a:gd name="T52" fmla="*/ 661 w 661"/>
              <a:gd name="T53" fmla="*/ 1061 h 1391"/>
              <a:gd name="T54" fmla="*/ 644 w 661"/>
              <a:gd name="T55" fmla="*/ 957 h 1391"/>
              <a:gd name="T56" fmla="*/ 486 w 661"/>
              <a:gd name="T57" fmla="*/ 152 h 1391"/>
              <a:gd name="T58" fmla="*/ 335 w 661"/>
              <a:gd name="T59" fmla="*/ 0 h 1391"/>
              <a:gd name="T60" fmla="*/ 335 w 661"/>
              <a:gd name="T61" fmla="*/ 4 h 1391"/>
              <a:gd name="T62" fmla="*/ 476 w 661"/>
              <a:gd name="T63" fmla="*/ 125 h 1391"/>
              <a:gd name="T64" fmla="*/ 476 w 661"/>
              <a:gd name="T65" fmla="*/ 125 h 1391"/>
              <a:gd name="T66" fmla="*/ 478 w 661"/>
              <a:gd name="T67" fmla="*/ 132 h 1391"/>
              <a:gd name="T68" fmla="*/ 478 w 661"/>
              <a:gd name="T69" fmla="*/ 134 h 1391"/>
              <a:gd name="T70" fmla="*/ 482 w 661"/>
              <a:gd name="T71" fmla="*/ 134 h 1391"/>
              <a:gd name="T72" fmla="*/ 480 w 661"/>
              <a:gd name="T73" fmla="*/ 125 h 1391"/>
              <a:gd name="T74" fmla="*/ 480 w 661"/>
              <a:gd name="T75" fmla="*/ 125 h 1391"/>
              <a:gd name="T76" fmla="*/ 335 w 661"/>
              <a:gd name="T77" fmla="*/ 0 h 1391"/>
              <a:gd name="T78" fmla="*/ 329 w 661"/>
              <a:gd name="T79" fmla="*/ 0 h 1391"/>
              <a:gd name="T80" fmla="*/ 181 w 661"/>
              <a:gd name="T81" fmla="*/ 125 h 1391"/>
              <a:gd name="T82" fmla="*/ 181 w 661"/>
              <a:gd name="T83" fmla="*/ 125 h 1391"/>
              <a:gd name="T84" fmla="*/ 179 w 661"/>
              <a:gd name="T85" fmla="*/ 134 h 1391"/>
              <a:gd name="T86" fmla="*/ 183 w 661"/>
              <a:gd name="T87" fmla="*/ 134 h 1391"/>
              <a:gd name="T88" fmla="*/ 185 w 661"/>
              <a:gd name="T89" fmla="*/ 125 h 1391"/>
              <a:gd name="T90" fmla="*/ 185 w 661"/>
              <a:gd name="T91" fmla="*/ 125 h 1391"/>
              <a:gd name="T92" fmla="*/ 329 w 661"/>
              <a:gd name="T93" fmla="*/ 4 h 1391"/>
              <a:gd name="T94" fmla="*/ 329 w 661"/>
              <a:gd name="T95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61" h="1391">
                <a:moveTo>
                  <a:pt x="486" y="152"/>
                </a:moveTo>
                <a:cubicBezTo>
                  <a:pt x="482" y="152"/>
                  <a:pt x="482" y="152"/>
                  <a:pt x="482" y="152"/>
                </a:cubicBezTo>
                <a:cubicBezTo>
                  <a:pt x="505" y="271"/>
                  <a:pt x="602" y="759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51" y="991"/>
                  <a:pt x="657" y="1025"/>
                  <a:pt x="657" y="1061"/>
                </a:cubicBezTo>
                <a:cubicBezTo>
                  <a:pt x="657" y="1151"/>
                  <a:pt x="620" y="1233"/>
                  <a:pt x="561" y="1292"/>
                </a:cubicBezTo>
                <a:cubicBezTo>
                  <a:pt x="502" y="1351"/>
                  <a:pt x="421" y="1387"/>
                  <a:pt x="331" y="1387"/>
                </a:cubicBezTo>
                <a:cubicBezTo>
                  <a:pt x="241" y="1387"/>
                  <a:pt x="159" y="1351"/>
                  <a:pt x="100" y="1292"/>
                </a:cubicBezTo>
                <a:cubicBezTo>
                  <a:pt x="41" y="1233"/>
                  <a:pt x="4" y="1151"/>
                  <a:pt x="4" y="1061"/>
                </a:cubicBezTo>
                <a:cubicBezTo>
                  <a:pt x="4" y="1055"/>
                  <a:pt x="5" y="1049"/>
                  <a:pt x="5" y="1043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7" y="1011"/>
                  <a:pt x="13" y="984"/>
                  <a:pt x="21" y="959"/>
                </a:cubicBezTo>
                <a:cubicBezTo>
                  <a:pt x="21" y="959"/>
                  <a:pt x="21" y="959"/>
                  <a:pt x="21" y="959"/>
                </a:cubicBezTo>
                <a:cubicBezTo>
                  <a:pt x="180" y="152"/>
                  <a:pt x="180" y="152"/>
                  <a:pt x="180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" y="958"/>
                  <a:pt x="17" y="958"/>
                  <a:pt x="17" y="958"/>
                </a:cubicBezTo>
                <a:cubicBezTo>
                  <a:pt x="9" y="983"/>
                  <a:pt x="3" y="1010"/>
                  <a:pt x="1" y="1038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" y="1045"/>
                  <a:pt x="1" y="1045"/>
                  <a:pt x="1" y="1045"/>
                </a:cubicBezTo>
                <a:cubicBezTo>
                  <a:pt x="1" y="1050"/>
                  <a:pt x="0" y="1056"/>
                  <a:pt x="0" y="1061"/>
                </a:cubicBezTo>
                <a:cubicBezTo>
                  <a:pt x="0" y="1243"/>
                  <a:pt x="148" y="1391"/>
                  <a:pt x="331" y="1391"/>
                </a:cubicBezTo>
                <a:cubicBezTo>
                  <a:pt x="513" y="1391"/>
                  <a:pt x="661" y="1243"/>
                  <a:pt x="661" y="1061"/>
                </a:cubicBezTo>
                <a:cubicBezTo>
                  <a:pt x="661" y="1025"/>
                  <a:pt x="655" y="990"/>
                  <a:pt x="644" y="957"/>
                </a:cubicBezTo>
                <a:cubicBezTo>
                  <a:pt x="606" y="759"/>
                  <a:pt x="510" y="273"/>
                  <a:pt x="486" y="152"/>
                </a:cubicBezTo>
                <a:moveTo>
                  <a:pt x="335" y="0"/>
                </a:moveTo>
                <a:cubicBezTo>
                  <a:pt x="335" y="4"/>
                  <a:pt x="335" y="4"/>
                  <a:pt x="335" y="4"/>
                </a:cubicBezTo>
                <a:cubicBezTo>
                  <a:pt x="406" y="7"/>
                  <a:pt x="464" y="58"/>
                  <a:pt x="476" y="125"/>
                </a:cubicBezTo>
                <a:cubicBezTo>
                  <a:pt x="476" y="125"/>
                  <a:pt x="476" y="125"/>
                  <a:pt x="476" y="125"/>
                </a:cubicBezTo>
                <a:cubicBezTo>
                  <a:pt x="476" y="125"/>
                  <a:pt x="477" y="128"/>
                  <a:pt x="478" y="132"/>
                </a:cubicBezTo>
                <a:cubicBezTo>
                  <a:pt x="478" y="133"/>
                  <a:pt x="478" y="133"/>
                  <a:pt x="478" y="134"/>
                </a:cubicBezTo>
                <a:cubicBezTo>
                  <a:pt x="482" y="134"/>
                  <a:pt x="482" y="134"/>
                  <a:pt x="482" y="134"/>
                </a:cubicBezTo>
                <a:cubicBezTo>
                  <a:pt x="481" y="128"/>
                  <a:pt x="480" y="125"/>
                  <a:pt x="480" y="125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67" y="55"/>
                  <a:pt x="408" y="3"/>
                  <a:pt x="335" y="0"/>
                </a:cubicBezTo>
                <a:moveTo>
                  <a:pt x="329" y="0"/>
                </a:moveTo>
                <a:cubicBezTo>
                  <a:pt x="255" y="1"/>
                  <a:pt x="194" y="54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79" y="134"/>
                  <a:pt x="179" y="134"/>
                  <a:pt x="179" y="134"/>
                </a:cubicBezTo>
                <a:cubicBezTo>
                  <a:pt x="183" y="134"/>
                  <a:pt x="183" y="134"/>
                  <a:pt x="183" y="134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98" y="57"/>
                  <a:pt x="257" y="5"/>
                  <a:pt x="329" y="4"/>
                </a:cubicBezTo>
                <a:cubicBezTo>
                  <a:pt x="329" y="0"/>
                  <a:pt x="329" y="0"/>
                  <a:pt x="329" y="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103"/>
          <p:cNvSpPr>
            <a:spLocks noEditPoints="1"/>
          </p:cNvSpPr>
          <p:nvPr/>
        </p:nvSpPr>
        <p:spPr bwMode="auto">
          <a:xfrm>
            <a:off x="4963771" y="4160876"/>
            <a:ext cx="615026" cy="35611"/>
          </a:xfrm>
          <a:custGeom>
            <a:avLst/>
            <a:gdLst>
              <a:gd name="T0" fmla="*/ 8 w 311"/>
              <a:gd name="T1" fmla="*/ 0 h 18"/>
              <a:gd name="T2" fmla="*/ 4 w 311"/>
              <a:gd name="T3" fmla="*/ 0 h 18"/>
              <a:gd name="T4" fmla="*/ 0 w 311"/>
              <a:gd name="T5" fmla="*/ 18 h 18"/>
              <a:gd name="T6" fmla="*/ 5 w 311"/>
              <a:gd name="T7" fmla="*/ 18 h 18"/>
              <a:gd name="T8" fmla="*/ 8 w 311"/>
              <a:gd name="T9" fmla="*/ 0 h 18"/>
              <a:gd name="T10" fmla="*/ 307 w 311"/>
              <a:gd name="T11" fmla="*/ 0 h 18"/>
              <a:gd name="T12" fmla="*/ 303 w 311"/>
              <a:gd name="T13" fmla="*/ 0 h 18"/>
              <a:gd name="T14" fmla="*/ 307 w 311"/>
              <a:gd name="T15" fmla="*/ 18 h 18"/>
              <a:gd name="T16" fmla="*/ 311 w 311"/>
              <a:gd name="T17" fmla="*/ 18 h 18"/>
              <a:gd name="T18" fmla="*/ 307 w 311"/>
              <a:gd name="T1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" h="18">
                <a:moveTo>
                  <a:pt x="8" y="0"/>
                </a:moveTo>
                <a:cubicBezTo>
                  <a:pt x="4" y="0"/>
                  <a:pt x="4" y="0"/>
                  <a:pt x="4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8" y="0"/>
                  <a:pt x="8" y="0"/>
                  <a:pt x="8" y="0"/>
                </a:cubicBezTo>
                <a:moveTo>
                  <a:pt x="307" y="0"/>
                </a:moveTo>
                <a:cubicBezTo>
                  <a:pt x="303" y="0"/>
                  <a:pt x="303" y="0"/>
                  <a:pt x="303" y="0"/>
                </a:cubicBezTo>
                <a:cubicBezTo>
                  <a:pt x="304" y="4"/>
                  <a:pt x="305" y="10"/>
                  <a:pt x="307" y="18"/>
                </a:cubicBezTo>
                <a:cubicBezTo>
                  <a:pt x="311" y="18"/>
                  <a:pt x="311" y="18"/>
                  <a:pt x="311" y="18"/>
                </a:cubicBezTo>
                <a:cubicBezTo>
                  <a:pt x="309" y="10"/>
                  <a:pt x="308" y="4"/>
                  <a:pt x="307" y="0"/>
                </a:cubicBezTo>
              </a:path>
            </a:pathLst>
          </a:custGeom>
          <a:solidFill>
            <a:srgbClr val="57585A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4" name="组合 113"/>
          <p:cNvGrpSpPr/>
          <p:nvPr/>
        </p:nvGrpSpPr>
        <p:grpSpPr>
          <a:xfrm>
            <a:off x="4761092" y="5474018"/>
            <a:ext cx="1049772" cy="1051256"/>
            <a:chOff x="4726367" y="5474018"/>
            <a:chExt cx="1049772" cy="1051256"/>
          </a:xfrm>
        </p:grpSpPr>
        <p:sp>
          <p:nvSpPr>
            <p:cNvPr id="21" name="Oval 106"/>
            <p:cNvSpPr>
              <a:spLocks noChangeArrowheads="1"/>
            </p:cNvSpPr>
            <p:nvPr/>
          </p:nvSpPr>
          <p:spPr bwMode="auto">
            <a:xfrm>
              <a:off x="4726367" y="5474018"/>
              <a:ext cx="1049772" cy="1051256"/>
            </a:xfrm>
            <a:prstGeom prst="ellipse">
              <a:avLst/>
            </a:prstGeom>
            <a:solidFill>
              <a:srgbClr val="ED92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927394" y="5682931"/>
              <a:ext cx="647718" cy="597013"/>
              <a:chOff x="5472113" y="2849563"/>
              <a:chExt cx="1257300" cy="1158875"/>
            </a:xfrm>
          </p:grpSpPr>
          <p:sp>
            <p:nvSpPr>
              <p:cNvPr id="23" name="Freeform 137"/>
              <p:cNvSpPr/>
              <p:nvPr/>
            </p:nvSpPr>
            <p:spPr bwMode="auto">
              <a:xfrm>
                <a:off x="5472113" y="3513138"/>
                <a:ext cx="1257300" cy="495300"/>
              </a:xfrm>
              <a:custGeom>
                <a:avLst/>
                <a:gdLst>
                  <a:gd name="T0" fmla="*/ 245 w 294"/>
                  <a:gd name="T1" fmla="*/ 24 h 116"/>
                  <a:gd name="T2" fmla="*/ 242 w 294"/>
                  <a:gd name="T3" fmla="*/ 19 h 116"/>
                  <a:gd name="T4" fmla="*/ 217 w 294"/>
                  <a:gd name="T5" fmla="*/ 0 h 116"/>
                  <a:gd name="T6" fmla="*/ 147 w 294"/>
                  <a:gd name="T7" fmla="*/ 96 h 116"/>
                  <a:gd name="T8" fmla="*/ 77 w 294"/>
                  <a:gd name="T9" fmla="*/ 0 h 116"/>
                  <a:gd name="T10" fmla="*/ 52 w 294"/>
                  <a:gd name="T11" fmla="*/ 18 h 116"/>
                  <a:gd name="T12" fmla="*/ 49 w 294"/>
                  <a:gd name="T13" fmla="*/ 22 h 116"/>
                  <a:gd name="T14" fmla="*/ 0 w 294"/>
                  <a:gd name="T15" fmla="*/ 116 h 116"/>
                  <a:gd name="T16" fmla="*/ 294 w 294"/>
                  <a:gd name="T17" fmla="*/ 116 h 116"/>
                  <a:gd name="T18" fmla="*/ 245 w 294"/>
                  <a:gd name="T19" fmla="*/ 2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4" h="116">
                    <a:moveTo>
                      <a:pt x="245" y="24"/>
                    </a:moveTo>
                    <a:cubicBezTo>
                      <a:pt x="244" y="22"/>
                      <a:pt x="243" y="20"/>
                      <a:pt x="242" y="19"/>
                    </a:cubicBezTo>
                    <a:cubicBezTo>
                      <a:pt x="237" y="8"/>
                      <a:pt x="228" y="0"/>
                      <a:pt x="217" y="0"/>
                    </a:cubicBezTo>
                    <a:cubicBezTo>
                      <a:pt x="147" y="96"/>
                      <a:pt x="147" y="96"/>
                      <a:pt x="147" y="96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66" y="0"/>
                      <a:pt x="57" y="7"/>
                      <a:pt x="52" y="18"/>
                    </a:cubicBezTo>
                    <a:cubicBezTo>
                      <a:pt x="51" y="19"/>
                      <a:pt x="50" y="21"/>
                      <a:pt x="49" y="2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94" y="116"/>
                      <a:pt x="294" y="116"/>
                      <a:pt x="294" y="116"/>
                    </a:cubicBezTo>
                    <a:lnTo>
                      <a:pt x="245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Oval 138"/>
              <p:cNvSpPr>
                <a:spLocks noChangeArrowheads="1"/>
              </p:cNvSpPr>
              <p:nvPr/>
            </p:nvSpPr>
            <p:spPr bwMode="auto">
              <a:xfrm>
                <a:off x="5783263" y="2849563"/>
                <a:ext cx="628650" cy="6286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39"/>
              <p:cNvSpPr/>
              <p:nvPr/>
            </p:nvSpPr>
            <p:spPr bwMode="auto">
              <a:xfrm>
                <a:off x="5989638" y="3513138"/>
                <a:ext cx="217488" cy="247650"/>
              </a:xfrm>
              <a:custGeom>
                <a:avLst/>
                <a:gdLst>
                  <a:gd name="T0" fmla="*/ 13 w 137"/>
                  <a:gd name="T1" fmla="*/ 0 h 156"/>
                  <a:gd name="T2" fmla="*/ 0 w 137"/>
                  <a:gd name="T3" fmla="*/ 21 h 156"/>
                  <a:gd name="T4" fmla="*/ 70 w 137"/>
                  <a:gd name="T5" fmla="*/ 156 h 156"/>
                  <a:gd name="T6" fmla="*/ 137 w 137"/>
                  <a:gd name="T7" fmla="*/ 27 h 156"/>
                  <a:gd name="T8" fmla="*/ 124 w 137"/>
                  <a:gd name="T9" fmla="*/ 0 h 156"/>
                  <a:gd name="T10" fmla="*/ 13 w 137"/>
                  <a:gd name="T1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156">
                    <a:moveTo>
                      <a:pt x="13" y="0"/>
                    </a:moveTo>
                    <a:lnTo>
                      <a:pt x="0" y="21"/>
                    </a:lnTo>
                    <a:lnTo>
                      <a:pt x="70" y="156"/>
                    </a:lnTo>
                    <a:lnTo>
                      <a:pt x="137" y="27"/>
                    </a:lnTo>
                    <a:lnTo>
                      <a:pt x="124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2210758" y="1419334"/>
            <a:ext cx="170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/>
              <a:t>1999-2002</a:t>
            </a:r>
            <a:endParaRPr lang="zh-CN" altLang="en-US" b="1" spc="300" dirty="0"/>
          </a:p>
        </p:txBody>
      </p:sp>
      <p:grpSp>
        <p:nvGrpSpPr>
          <p:cNvPr id="116" name="组合 115"/>
          <p:cNvGrpSpPr/>
          <p:nvPr/>
        </p:nvGrpSpPr>
        <p:grpSpPr>
          <a:xfrm>
            <a:off x="2146275" y="2350595"/>
            <a:ext cx="2977377" cy="883653"/>
            <a:chOff x="2215350" y="2333820"/>
            <a:chExt cx="2977377" cy="883653"/>
          </a:xfrm>
        </p:grpSpPr>
        <p:sp>
          <p:nvSpPr>
            <p:cNvPr id="27" name="文本框 26"/>
            <p:cNvSpPr txBox="1"/>
            <p:nvPr/>
          </p:nvSpPr>
          <p:spPr>
            <a:xfrm>
              <a:off x="2215350" y="2333820"/>
              <a:ext cx="2023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/>
                <a:t>建厂初期</a:t>
              </a:r>
              <a:endParaRPr lang="zh-CN" altLang="en-US" sz="2000" spc="3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461729" y="2793383"/>
              <a:ext cx="2730998" cy="4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latin typeface="+mn-ea"/>
                </a:rPr>
                <a:t>生产基本教育设备</a:t>
              </a:r>
              <a:endParaRPr lang="zh-CN" altLang="en-US" dirty="0">
                <a:latin typeface="+mn-ea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594038" y="1419334"/>
            <a:ext cx="184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/>
              <a:t>2003-2006</a:t>
            </a:r>
            <a:endParaRPr lang="zh-CN" altLang="en-US" b="1" spc="300" dirty="0"/>
          </a:p>
        </p:txBody>
      </p:sp>
      <p:grpSp>
        <p:nvGrpSpPr>
          <p:cNvPr id="117" name="组合 116"/>
          <p:cNvGrpSpPr/>
          <p:nvPr/>
        </p:nvGrpSpPr>
        <p:grpSpPr>
          <a:xfrm>
            <a:off x="5598630" y="2333820"/>
            <a:ext cx="3204477" cy="905820"/>
            <a:chOff x="5598630" y="2333820"/>
            <a:chExt cx="3204477" cy="905820"/>
          </a:xfrm>
        </p:grpSpPr>
        <p:sp>
          <p:nvSpPr>
            <p:cNvPr id="30" name="文本框 29"/>
            <p:cNvSpPr txBox="1"/>
            <p:nvPr/>
          </p:nvSpPr>
          <p:spPr>
            <a:xfrm>
              <a:off x="5598630" y="2333820"/>
              <a:ext cx="2047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/>
                <a:t>发展中</a:t>
              </a:r>
              <a:endParaRPr lang="zh-CN" altLang="en-US" sz="2000" spc="3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072109" y="2815550"/>
              <a:ext cx="2730998" cy="4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latin typeface="+mn-ea"/>
                </a:rPr>
                <a:t>生产职业教育设备</a:t>
              </a:r>
              <a:endParaRPr lang="zh-CN" altLang="en-US" dirty="0">
                <a:latin typeface="+mn-ea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977317" y="1419334"/>
            <a:ext cx="168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/>
              <a:t>2007-2017</a:t>
            </a:r>
            <a:endParaRPr lang="zh-CN" altLang="en-US" b="1" spc="300" dirty="0"/>
          </a:p>
        </p:txBody>
      </p:sp>
      <p:sp>
        <p:nvSpPr>
          <p:cNvPr id="34" name="文本框 33"/>
          <p:cNvSpPr txBox="1"/>
          <p:nvPr/>
        </p:nvSpPr>
        <p:spPr>
          <a:xfrm>
            <a:off x="8916357" y="2350595"/>
            <a:ext cx="3008056" cy="1504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完成肇庆基地建成、三向培训学院、三向职业研究所成立以及全国销售网络，新三版挂牌</a:t>
            </a:r>
            <a:endParaRPr lang="zh-CN" altLang="en-US" dirty="0">
              <a:latin typeface="+mn-ea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8087077" y="5474018"/>
            <a:ext cx="1049772" cy="1051256"/>
            <a:chOff x="8063927" y="5474018"/>
            <a:chExt cx="1049772" cy="1051256"/>
          </a:xfrm>
        </p:grpSpPr>
        <p:sp>
          <p:nvSpPr>
            <p:cNvPr id="15" name="Oval 106"/>
            <p:cNvSpPr>
              <a:spLocks noChangeArrowheads="1"/>
            </p:cNvSpPr>
            <p:nvPr/>
          </p:nvSpPr>
          <p:spPr bwMode="auto">
            <a:xfrm>
              <a:off x="8063927" y="5474018"/>
              <a:ext cx="1049772" cy="1051256"/>
            </a:xfrm>
            <a:prstGeom prst="ellipse">
              <a:avLst/>
            </a:prstGeom>
            <a:solidFill>
              <a:srgbClr val="ED92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8360779" y="5623560"/>
              <a:ext cx="479976" cy="780081"/>
              <a:chOff x="5697538" y="2782888"/>
              <a:chExt cx="792163" cy="1287462"/>
            </a:xfrm>
            <a:solidFill>
              <a:schemeClr val="bg1"/>
            </a:solidFill>
          </p:grpSpPr>
          <p:sp>
            <p:nvSpPr>
              <p:cNvPr id="36" name="Freeform 148"/>
              <p:cNvSpPr/>
              <p:nvPr/>
            </p:nvSpPr>
            <p:spPr bwMode="auto">
              <a:xfrm>
                <a:off x="5697538" y="2782888"/>
                <a:ext cx="792163" cy="954088"/>
              </a:xfrm>
              <a:custGeom>
                <a:avLst/>
                <a:gdLst>
                  <a:gd name="T0" fmla="*/ 184 w 184"/>
                  <a:gd name="T1" fmla="*/ 92 h 223"/>
                  <a:gd name="T2" fmla="*/ 92 w 184"/>
                  <a:gd name="T3" fmla="*/ 0 h 223"/>
                  <a:gd name="T4" fmla="*/ 0 w 184"/>
                  <a:gd name="T5" fmla="*/ 92 h 223"/>
                  <a:gd name="T6" fmla="*/ 53 w 184"/>
                  <a:gd name="T7" fmla="*/ 203 h 223"/>
                  <a:gd name="T8" fmla="*/ 92 w 184"/>
                  <a:gd name="T9" fmla="*/ 222 h 223"/>
                  <a:gd name="T10" fmla="*/ 131 w 184"/>
                  <a:gd name="T11" fmla="*/ 203 h 223"/>
                  <a:gd name="T12" fmla="*/ 184 w 184"/>
                  <a:gd name="T13" fmla="*/ 92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223">
                    <a:moveTo>
                      <a:pt x="184" y="92"/>
                    </a:moveTo>
                    <a:cubicBezTo>
                      <a:pt x="184" y="41"/>
                      <a:pt x="143" y="0"/>
                      <a:pt x="92" y="0"/>
                    </a:cubicBezTo>
                    <a:cubicBezTo>
                      <a:pt x="41" y="0"/>
                      <a:pt x="0" y="41"/>
                      <a:pt x="0" y="92"/>
                    </a:cubicBezTo>
                    <a:cubicBezTo>
                      <a:pt x="0" y="129"/>
                      <a:pt x="43" y="178"/>
                      <a:pt x="53" y="203"/>
                    </a:cubicBezTo>
                    <a:cubicBezTo>
                      <a:pt x="62" y="223"/>
                      <a:pt x="71" y="222"/>
                      <a:pt x="92" y="222"/>
                    </a:cubicBezTo>
                    <a:cubicBezTo>
                      <a:pt x="114" y="222"/>
                      <a:pt x="123" y="223"/>
                      <a:pt x="131" y="203"/>
                    </a:cubicBezTo>
                    <a:cubicBezTo>
                      <a:pt x="141" y="178"/>
                      <a:pt x="184" y="129"/>
                      <a:pt x="184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49"/>
              <p:cNvSpPr/>
              <p:nvPr/>
            </p:nvSpPr>
            <p:spPr bwMode="auto">
              <a:xfrm>
                <a:off x="5926138" y="3779838"/>
                <a:ext cx="334963" cy="68263"/>
              </a:xfrm>
              <a:custGeom>
                <a:avLst/>
                <a:gdLst>
                  <a:gd name="T0" fmla="*/ 78 w 78"/>
                  <a:gd name="T1" fmla="*/ 8 h 16"/>
                  <a:gd name="T2" fmla="*/ 70 w 78"/>
                  <a:gd name="T3" fmla="*/ 16 h 16"/>
                  <a:gd name="T4" fmla="*/ 8 w 78"/>
                  <a:gd name="T5" fmla="*/ 16 h 16"/>
                  <a:gd name="T6" fmla="*/ 0 w 78"/>
                  <a:gd name="T7" fmla="*/ 8 h 16"/>
                  <a:gd name="T8" fmla="*/ 0 w 78"/>
                  <a:gd name="T9" fmla="*/ 8 h 16"/>
                  <a:gd name="T10" fmla="*/ 8 w 78"/>
                  <a:gd name="T11" fmla="*/ 0 h 16"/>
                  <a:gd name="T12" fmla="*/ 70 w 78"/>
                  <a:gd name="T13" fmla="*/ 0 h 16"/>
                  <a:gd name="T14" fmla="*/ 78 w 78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16">
                    <a:moveTo>
                      <a:pt x="78" y="8"/>
                    </a:moveTo>
                    <a:cubicBezTo>
                      <a:pt x="78" y="13"/>
                      <a:pt x="74" y="16"/>
                      <a:pt x="7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4" y="0"/>
                      <a:pt x="78" y="4"/>
                      <a:pt x="7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50"/>
              <p:cNvSpPr/>
              <p:nvPr/>
            </p:nvSpPr>
            <p:spPr bwMode="auto">
              <a:xfrm>
                <a:off x="5926138" y="3895725"/>
                <a:ext cx="334963" cy="68263"/>
              </a:xfrm>
              <a:custGeom>
                <a:avLst/>
                <a:gdLst>
                  <a:gd name="T0" fmla="*/ 78 w 78"/>
                  <a:gd name="T1" fmla="*/ 8 h 16"/>
                  <a:gd name="T2" fmla="*/ 70 w 78"/>
                  <a:gd name="T3" fmla="*/ 16 h 16"/>
                  <a:gd name="T4" fmla="*/ 8 w 78"/>
                  <a:gd name="T5" fmla="*/ 16 h 16"/>
                  <a:gd name="T6" fmla="*/ 0 w 78"/>
                  <a:gd name="T7" fmla="*/ 8 h 16"/>
                  <a:gd name="T8" fmla="*/ 0 w 78"/>
                  <a:gd name="T9" fmla="*/ 8 h 16"/>
                  <a:gd name="T10" fmla="*/ 8 w 78"/>
                  <a:gd name="T11" fmla="*/ 0 h 16"/>
                  <a:gd name="T12" fmla="*/ 70 w 78"/>
                  <a:gd name="T13" fmla="*/ 0 h 16"/>
                  <a:gd name="T14" fmla="*/ 78 w 78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16">
                    <a:moveTo>
                      <a:pt x="78" y="8"/>
                    </a:moveTo>
                    <a:cubicBezTo>
                      <a:pt x="78" y="13"/>
                      <a:pt x="74" y="16"/>
                      <a:pt x="7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4" y="0"/>
                      <a:pt x="78" y="4"/>
                      <a:pt x="7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51"/>
              <p:cNvSpPr/>
              <p:nvPr/>
            </p:nvSpPr>
            <p:spPr bwMode="auto">
              <a:xfrm>
                <a:off x="6029325" y="3997325"/>
                <a:ext cx="128588" cy="73025"/>
              </a:xfrm>
              <a:custGeom>
                <a:avLst/>
                <a:gdLst>
                  <a:gd name="T0" fmla="*/ 30 w 30"/>
                  <a:gd name="T1" fmla="*/ 9 h 17"/>
                  <a:gd name="T2" fmla="*/ 22 w 30"/>
                  <a:gd name="T3" fmla="*/ 17 h 17"/>
                  <a:gd name="T4" fmla="*/ 8 w 30"/>
                  <a:gd name="T5" fmla="*/ 17 h 17"/>
                  <a:gd name="T6" fmla="*/ 0 w 30"/>
                  <a:gd name="T7" fmla="*/ 9 h 17"/>
                  <a:gd name="T8" fmla="*/ 0 w 30"/>
                  <a:gd name="T9" fmla="*/ 9 h 17"/>
                  <a:gd name="T10" fmla="*/ 8 w 30"/>
                  <a:gd name="T11" fmla="*/ 0 h 17"/>
                  <a:gd name="T12" fmla="*/ 22 w 30"/>
                  <a:gd name="T13" fmla="*/ 0 h 17"/>
                  <a:gd name="T14" fmla="*/ 30 w 30"/>
                  <a:gd name="T15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7">
                    <a:moveTo>
                      <a:pt x="30" y="9"/>
                    </a:moveTo>
                    <a:cubicBezTo>
                      <a:pt x="30" y="13"/>
                      <a:pt x="27" y="17"/>
                      <a:pt x="22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3" y="17"/>
                      <a:pt x="0" y="13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30" y="4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996000" y="219919"/>
            <a:ext cx="612374" cy="1036355"/>
            <a:chOff x="10360025" y="1314450"/>
            <a:chExt cx="2492375" cy="4217988"/>
          </a:xfrm>
        </p:grpSpPr>
        <p:sp>
          <p:nvSpPr>
            <p:cNvPr id="43" name="Freeform 147"/>
            <p:cNvSpPr/>
            <p:nvPr/>
          </p:nvSpPr>
          <p:spPr bwMode="auto">
            <a:xfrm>
              <a:off x="12293600" y="3570288"/>
              <a:ext cx="558800" cy="288925"/>
            </a:xfrm>
            <a:custGeom>
              <a:avLst/>
              <a:gdLst>
                <a:gd name="T0" fmla="*/ 0 w 149"/>
                <a:gd name="T1" fmla="*/ 77 h 77"/>
                <a:gd name="T2" fmla="*/ 81 w 149"/>
                <a:gd name="T3" fmla="*/ 70 h 77"/>
                <a:gd name="T4" fmla="*/ 117 w 149"/>
                <a:gd name="T5" fmla="*/ 50 h 77"/>
                <a:gd name="T6" fmla="*/ 149 w 149"/>
                <a:gd name="T7" fmla="*/ 15 h 77"/>
                <a:gd name="T8" fmla="*/ 121 w 149"/>
                <a:gd name="T9" fmla="*/ 16 h 77"/>
                <a:gd name="T10" fmla="*/ 86 w 149"/>
                <a:gd name="T11" fmla="*/ 41 h 77"/>
                <a:gd name="T12" fmla="*/ 50 w 149"/>
                <a:gd name="T13" fmla="*/ 44 h 77"/>
                <a:gd name="T14" fmla="*/ 65 w 149"/>
                <a:gd name="T15" fmla="*/ 25 h 77"/>
                <a:gd name="T16" fmla="*/ 1 w 149"/>
                <a:gd name="T17" fmla="*/ 54 h 77"/>
                <a:gd name="T18" fmla="*/ 0 w 149"/>
                <a:gd name="T1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77">
                  <a:moveTo>
                    <a:pt x="0" y="77"/>
                  </a:moveTo>
                  <a:cubicBezTo>
                    <a:pt x="81" y="70"/>
                    <a:pt x="81" y="70"/>
                    <a:pt x="81" y="70"/>
                  </a:cubicBezTo>
                  <a:cubicBezTo>
                    <a:pt x="81" y="70"/>
                    <a:pt x="102" y="68"/>
                    <a:pt x="117" y="50"/>
                  </a:cubicBezTo>
                  <a:cubicBezTo>
                    <a:pt x="131" y="32"/>
                    <a:pt x="149" y="18"/>
                    <a:pt x="149" y="15"/>
                  </a:cubicBezTo>
                  <a:cubicBezTo>
                    <a:pt x="149" y="11"/>
                    <a:pt x="145" y="0"/>
                    <a:pt x="121" y="16"/>
                  </a:cubicBezTo>
                  <a:cubicBezTo>
                    <a:pt x="98" y="32"/>
                    <a:pt x="86" y="41"/>
                    <a:pt x="86" y="41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71" y="38"/>
                    <a:pt x="65" y="25"/>
                  </a:cubicBezTo>
                  <a:cubicBezTo>
                    <a:pt x="60" y="12"/>
                    <a:pt x="23" y="50"/>
                    <a:pt x="1" y="54"/>
                  </a:cubicBezTo>
                  <a:lnTo>
                    <a:pt x="0" y="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48"/>
            <p:cNvSpPr/>
            <p:nvPr/>
          </p:nvSpPr>
          <p:spPr bwMode="auto">
            <a:xfrm>
              <a:off x="12293600" y="3719513"/>
              <a:ext cx="107950" cy="139700"/>
            </a:xfrm>
            <a:custGeom>
              <a:avLst/>
              <a:gdLst>
                <a:gd name="T0" fmla="*/ 29 w 29"/>
                <a:gd name="T1" fmla="*/ 0 h 37"/>
                <a:gd name="T2" fmla="*/ 1 w 29"/>
                <a:gd name="T3" fmla="*/ 14 h 37"/>
                <a:gd name="T4" fmla="*/ 0 w 29"/>
                <a:gd name="T5" fmla="*/ 37 h 37"/>
                <a:gd name="T6" fmla="*/ 26 w 29"/>
                <a:gd name="T7" fmla="*/ 35 h 37"/>
                <a:gd name="T8" fmla="*/ 29 w 2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7">
                  <a:moveTo>
                    <a:pt x="29" y="0"/>
                  </a:moveTo>
                  <a:cubicBezTo>
                    <a:pt x="19" y="6"/>
                    <a:pt x="9" y="13"/>
                    <a:pt x="1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23"/>
                    <a:pt x="29" y="12"/>
                    <a:pt x="29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49"/>
            <p:cNvSpPr/>
            <p:nvPr/>
          </p:nvSpPr>
          <p:spPr bwMode="auto">
            <a:xfrm>
              <a:off x="12439650" y="3595688"/>
              <a:ext cx="393700" cy="180975"/>
            </a:xfrm>
            <a:custGeom>
              <a:avLst/>
              <a:gdLst>
                <a:gd name="T0" fmla="*/ 47 w 105"/>
                <a:gd name="T1" fmla="*/ 34 h 48"/>
                <a:gd name="T2" fmla="*/ 11 w 105"/>
                <a:gd name="T3" fmla="*/ 37 h 48"/>
                <a:gd name="T4" fmla="*/ 26 w 105"/>
                <a:gd name="T5" fmla="*/ 18 h 48"/>
                <a:gd name="T6" fmla="*/ 25 w 105"/>
                <a:gd name="T7" fmla="*/ 17 h 48"/>
                <a:gd name="T8" fmla="*/ 0 w 105"/>
                <a:gd name="T9" fmla="*/ 36 h 48"/>
                <a:gd name="T10" fmla="*/ 0 w 105"/>
                <a:gd name="T11" fmla="*/ 39 h 48"/>
                <a:gd name="T12" fmla="*/ 2 w 105"/>
                <a:gd name="T13" fmla="*/ 41 h 48"/>
                <a:gd name="T14" fmla="*/ 7 w 105"/>
                <a:gd name="T15" fmla="*/ 48 h 48"/>
                <a:gd name="T16" fmla="*/ 67 w 105"/>
                <a:gd name="T17" fmla="*/ 35 h 48"/>
                <a:gd name="T18" fmla="*/ 105 w 105"/>
                <a:gd name="T19" fmla="*/ 1 h 48"/>
                <a:gd name="T20" fmla="*/ 82 w 105"/>
                <a:gd name="T21" fmla="*/ 9 h 48"/>
                <a:gd name="T22" fmla="*/ 47 w 105"/>
                <a:gd name="T23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48">
                  <a:moveTo>
                    <a:pt x="47" y="34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32" y="31"/>
                    <a:pt x="26" y="18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18" y="24"/>
                    <a:pt x="9" y="30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39"/>
                    <a:pt x="2" y="40"/>
                    <a:pt x="2" y="41"/>
                  </a:cubicBezTo>
                  <a:cubicBezTo>
                    <a:pt x="4" y="44"/>
                    <a:pt x="5" y="46"/>
                    <a:pt x="7" y="48"/>
                  </a:cubicBezTo>
                  <a:cubicBezTo>
                    <a:pt x="28" y="47"/>
                    <a:pt x="49" y="47"/>
                    <a:pt x="67" y="35"/>
                  </a:cubicBezTo>
                  <a:cubicBezTo>
                    <a:pt x="81" y="25"/>
                    <a:pt x="95" y="15"/>
                    <a:pt x="105" y="1"/>
                  </a:cubicBezTo>
                  <a:cubicBezTo>
                    <a:pt x="102" y="0"/>
                    <a:pt x="95" y="1"/>
                    <a:pt x="82" y="9"/>
                  </a:cubicBezTo>
                  <a:cubicBezTo>
                    <a:pt x="59" y="25"/>
                    <a:pt x="47" y="34"/>
                    <a:pt x="47" y="3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50"/>
            <p:cNvSpPr/>
            <p:nvPr/>
          </p:nvSpPr>
          <p:spPr bwMode="auto">
            <a:xfrm>
              <a:off x="11633200" y="3363913"/>
              <a:ext cx="720725" cy="622300"/>
            </a:xfrm>
            <a:custGeom>
              <a:avLst/>
              <a:gdLst>
                <a:gd name="T0" fmla="*/ 0 w 192"/>
                <a:gd name="T1" fmla="*/ 22 h 166"/>
                <a:gd name="T2" fmla="*/ 17 w 192"/>
                <a:gd name="T3" fmla="*/ 3 h 166"/>
                <a:gd name="T4" fmla="*/ 65 w 192"/>
                <a:gd name="T5" fmla="*/ 63 h 166"/>
                <a:gd name="T6" fmla="*/ 98 w 192"/>
                <a:gd name="T7" fmla="*/ 124 h 166"/>
                <a:gd name="T8" fmla="*/ 175 w 192"/>
                <a:gd name="T9" fmla="*/ 107 h 166"/>
                <a:gd name="T10" fmla="*/ 192 w 192"/>
                <a:gd name="T11" fmla="*/ 142 h 166"/>
                <a:gd name="T12" fmla="*/ 72 w 192"/>
                <a:gd name="T13" fmla="*/ 155 h 166"/>
                <a:gd name="T14" fmla="*/ 0 w 192"/>
                <a:gd name="T15" fmla="*/ 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66">
                  <a:moveTo>
                    <a:pt x="0" y="22"/>
                  </a:moveTo>
                  <a:cubicBezTo>
                    <a:pt x="0" y="22"/>
                    <a:pt x="1" y="10"/>
                    <a:pt x="17" y="3"/>
                  </a:cubicBezTo>
                  <a:cubicBezTo>
                    <a:pt x="24" y="0"/>
                    <a:pt x="53" y="39"/>
                    <a:pt x="65" y="63"/>
                  </a:cubicBezTo>
                  <a:cubicBezTo>
                    <a:pt x="83" y="96"/>
                    <a:pt x="98" y="124"/>
                    <a:pt x="98" y="124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92" y="142"/>
                    <a:pt x="192" y="142"/>
                    <a:pt x="192" y="142"/>
                  </a:cubicBezTo>
                  <a:cubicBezTo>
                    <a:pt x="192" y="142"/>
                    <a:pt x="93" y="166"/>
                    <a:pt x="72" y="155"/>
                  </a:cubicBezTo>
                  <a:cubicBezTo>
                    <a:pt x="52" y="143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51"/>
            <p:cNvSpPr/>
            <p:nvPr/>
          </p:nvSpPr>
          <p:spPr bwMode="auto">
            <a:xfrm>
              <a:off x="11633200" y="3370263"/>
              <a:ext cx="720725" cy="615950"/>
            </a:xfrm>
            <a:custGeom>
              <a:avLst/>
              <a:gdLst>
                <a:gd name="T0" fmla="*/ 175 w 192"/>
                <a:gd name="T1" fmla="*/ 105 h 164"/>
                <a:gd name="T2" fmla="*/ 165 w 192"/>
                <a:gd name="T3" fmla="*/ 107 h 164"/>
                <a:gd name="T4" fmla="*/ 167 w 192"/>
                <a:gd name="T5" fmla="*/ 124 h 164"/>
                <a:gd name="T6" fmla="*/ 164 w 192"/>
                <a:gd name="T7" fmla="*/ 133 h 164"/>
                <a:gd name="T8" fmla="*/ 39 w 192"/>
                <a:gd name="T9" fmla="*/ 91 h 164"/>
                <a:gd name="T10" fmla="*/ 17 w 192"/>
                <a:gd name="T11" fmla="*/ 27 h 164"/>
                <a:gd name="T12" fmla="*/ 28 w 192"/>
                <a:gd name="T13" fmla="*/ 8 h 164"/>
                <a:gd name="T14" fmla="*/ 17 w 192"/>
                <a:gd name="T15" fmla="*/ 1 h 164"/>
                <a:gd name="T16" fmla="*/ 0 w 192"/>
                <a:gd name="T17" fmla="*/ 20 h 164"/>
                <a:gd name="T18" fmla="*/ 72 w 192"/>
                <a:gd name="T19" fmla="*/ 153 h 164"/>
                <a:gd name="T20" fmla="*/ 192 w 192"/>
                <a:gd name="T21" fmla="*/ 140 h 164"/>
                <a:gd name="T22" fmla="*/ 175 w 192"/>
                <a:gd name="T23" fmla="*/ 10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64">
                  <a:moveTo>
                    <a:pt x="175" y="105"/>
                  </a:moveTo>
                  <a:cubicBezTo>
                    <a:pt x="165" y="107"/>
                    <a:pt x="165" y="107"/>
                    <a:pt x="165" y="107"/>
                  </a:cubicBezTo>
                  <a:cubicBezTo>
                    <a:pt x="166" y="113"/>
                    <a:pt x="166" y="118"/>
                    <a:pt x="167" y="124"/>
                  </a:cubicBezTo>
                  <a:cubicBezTo>
                    <a:pt x="168" y="127"/>
                    <a:pt x="167" y="132"/>
                    <a:pt x="164" y="133"/>
                  </a:cubicBezTo>
                  <a:cubicBezTo>
                    <a:pt x="117" y="153"/>
                    <a:pt x="59" y="141"/>
                    <a:pt x="39" y="91"/>
                  </a:cubicBezTo>
                  <a:cubicBezTo>
                    <a:pt x="31" y="71"/>
                    <a:pt x="19" y="49"/>
                    <a:pt x="17" y="27"/>
                  </a:cubicBezTo>
                  <a:cubicBezTo>
                    <a:pt x="15" y="16"/>
                    <a:pt x="20" y="9"/>
                    <a:pt x="28" y="8"/>
                  </a:cubicBezTo>
                  <a:cubicBezTo>
                    <a:pt x="23" y="3"/>
                    <a:pt x="19" y="0"/>
                    <a:pt x="17" y="1"/>
                  </a:cubicBezTo>
                  <a:cubicBezTo>
                    <a:pt x="1" y="8"/>
                    <a:pt x="0" y="20"/>
                    <a:pt x="0" y="20"/>
                  </a:cubicBezTo>
                  <a:cubicBezTo>
                    <a:pt x="0" y="20"/>
                    <a:pt x="52" y="141"/>
                    <a:pt x="72" y="153"/>
                  </a:cubicBezTo>
                  <a:cubicBezTo>
                    <a:pt x="93" y="164"/>
                    <a:pt x="192" y="140"/>
                    <a:pt x="192" y="140"/>
                  </a:cubicBezTo>
                  <a:lnTo>
                    <a:pt x="175" y="105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52"/>
            <p:cNvSpPr/>
            <p:nvPr/>
          </p:nvSpPr>
          <p:spPr bwMode="auto">
            <a:xfrm>
              <a:off x="12271375" y="3727450"/>
              <a:ext cx="123825" cy="214313"/>
            </a:xfrm>
            <a:custGeom>
              <a:avLst/>
              <a:gdLst>
                <a:gd name="T0" fmla="*/ 15 w 33"/>
                <a:gd name="T1" fmla="*/ 0 h 57"/>
                <a:gd name="T2" fmla="*/ 0 w 33"/>
                <a:gd name="T3" fmla="*/ 5 h 57"/>
                <a:gd name="T4" fmla="*/ 18 w 33"/>
                <a:gd name="T5" fmla="*/ 57 h 57"/>
                <a:gd name="T6" fmla="*/ 33 w 33"/>
                <a:gd name="T7" fmla="*/ 52 h 57"/>
                <a:gd name="T8" fmla="*/ 15 w 3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5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35"/>
                    <a:pt x="18" y="57"/>
                  </a:cubicBezTo>
                  <a:cubicBezTo>
                    <a:pt x="33" y="52"/>
                    <a:pt x="33" y="52"/>
                    <a:pt x="33" y="5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53"/>
            <p:cNvSpPr/>
            <p:nvPr/>
          </p:nvSpPr>
          <p:spPr bwMode="auto">
            <a:xfrm>
              <a:off x="11163300" y="4237038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7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2 w 172"/>
                <a:gd name="T19" fmla="*/ 93 h 329"/>
                <a:gd name="T20" fmla="*/ 159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7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132" y="93"/>
                    <a:pt x="172" y="70"/>
                    <a:pt x="159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54"/>
            <p:cNvSpPr/>
            <p:nvPr/>
          </p:nvSpPr>
          <p:spPr bwMode="auto">
            <a:xfrm>
              <a:off x="11204575" y="4237038"/>
              <a:ext cx="604838" cy="1235075"/>
            </a:xfrm>
            <a:custGeom>
              <a:avLst/>
              <a:gdLst>
                <a:gd name="T0" fmla="*/ 107 w 161"/>
                <a:gd name="T1" fmla="*/ 116 h 329"/>
                <a:gd name="T2" fmla="*/ 121 w 161"/>
                <a:gd name="T3" fmla="*/ 99 h 329"/>
                <a:gd name="T4" fmla="*/ 121 w 161"/>
                <a:gd name="T5" fmla="*/ 93 h 329"/>
                <a:gd name="T6" fmla="*/ 148 w 161"/>
                <a:gd name="T7" fmla="*/ 0 h 329"/>
                <a:gd name="T8" fmla="*/ 148 w 161"/>
                <a:gd name="T9" fmla="*/ 4 h 329"/>
                <a:gd name="T10" fmla="*/ 68 w 161"/>
                <a:gd name="T11" fmla="*/ 83 h 329"/>
                <a:gd name="T12" fmla="*/ 7 w 161"/>
                <a:gd name="T13" fmla="*/ 54 h 329"/>
                <a:gd name="T14" fmla="*/ 0 w 161"/>
                <a:gd name="T15" fmla="*/ 47 h 329"/>
                <a:gd name="T16" fmla="*/ 35 w 161"/>
                <a:gd name="T17" fmla="*/ 90 h 329"/>
                <a:gd name="T18" fmla="*/ 35 w 161"/>
                <a:gd name="T19" fmla="*/ 97 h 329"/>
                <a:gd name="T20" fmla="*/ 49 w 161"/>
                <a:gd name="T21" fmla="*/ 111 h 329"/>
                <a:gd name="T22" fmla="*/ 50 w 161"/>
                <a:gd name="T23" fmla="*/ 117 h 329"/>
                <a:gd name="T24" fmla="*/ 52 w 161"/>
                <a:gd name="T25" fmla="*/ 125 h 329"/>
                <a:gd name="T26" fmla="*/ 51 w 161"/>
                <a:gd name="T27" fmla="*/ 322 h 329"/>
                <a:gd name="T28" fmla="*/ 68 w 161"/>
                <a:gd name="T29" fmla="*/ 329 h 329"/>
                <a:gd name="T30" fmla="*/ 67 w 161"/>
                <a:gd name="T31" fmla="*/ 99 h 329"/>
                <a:gd name="T32" fmla="*/ 90 w 161"/>
                <a:gd name="T33" fmla="*/ 97 h 329"/>
                <a:gd name="T34" fmla="*/ 106 w 161"/>
                <a:gd name="T35" fmla="*/ 322 h 329"/>
                <a:gd name="T36" fmla="*/ 127 w 161"/>
                <a:gd name="T37" fmla="*/ 305 h 329"/>
                <a:gd name="T38" fmla="*/ 125 w 161"/>
                <a:gd name="T39" fmla="*/ 297 h 329"/>
                <a:gd name="T40" fmla="*/ 107 w 161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329">
                  <a:moveTo>
                    <a:pt x="107" y="116"/>
                  </a:moveTo>
                  <a:cubicBezTo>
                    <a:pt x="107" y="106"/>
                    <a:pt x="114" y="101"/>
                    <a:pt x="121" y="9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61" y="70"/>
                    <a:pt x="148" y="0"/>
                  </a:cubicBezTo>
                  <a:cubicBezTo>
                    <a:pt x="148" y="1"/>
                    <a:pt x="148" y="3"/>
                    <a:pt x="148" y="4"/>
                  </a:cubicBezTo>
                  <a:cubicBezTo>
                    <a:pt x="147" y="48"/>
                    <a:pt x="111" y="83"/>
                    <a:pt x="68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9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7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6" y="300"/>
                    <a:pt x="125" y="297"/>
                  </a:cubicBezTo>
                  <a:cubicBezTo>
                    <a:pt x="122" y="236"/>
                    <a:pt x="104" y="177"/>
                    <a:pt x="107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55"/>
            <p:cNvSpPr/>
            <p:nvPr/>
          </p:nvSpPr>
          <p:spPr bwMode="auto">
            <a:xfrm>
              <a:off x="11193463" y="4170363"/>
              <a:ext cx="566738" cy="176213"/>
            </a:xfrm>
            <a:custGeom>
              <a:avLst/>
              <a:gdLst>
                <a:gd name="T0" fmla="*/ 1 w 151"/>
                <a:gd name="T1" fmla="*/ 14 h 47"/>
                <a:gd name="T2" fmla="*/ 0 w 151"/>
                <a:gd name="T3" fmla="*/ 24 h 47"/>
                <a:gd name="T4" fmla="*/ 49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1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1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9" y="24"/>
                  </a:cubicBezTo>
                  <a:cubicBezTo>
                    <a:pt x="59" y="25"/>
                    <a:pt x="63" y="46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3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6" y="0"/>
                    <a:pt x="1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56"/>
            <p:cNvSpPr/>
            <p:nvPr/>
          </p:nvSpPr>
          <p:spPr bwMode="auto">
            <a:xfrm>
              <a:off x="10888663" y="5224463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57"/>
            <p:cNvSpPr/>
            <p:nvPr/>
          </p:nvSpPr>
          <p:spPr bwMode="auto">
            <a:xfrm>
              <a:off x="10937875" y="5229225"/>
              <a:ext cx="481013" cy="261938"/>
            </a:xfrm>
            <a:custGeom>
              <a:avLst/>
              <a:gdLst>
                <a:gd name="T0" fmla="*/ 128 w 128"/>
                <a:gd name="T1" fmla="*/ 24 h 70"/>
                <a:gd name="T2" fmla="*/ 68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7" y="12"/>
                    <a:pt x="99" y="1"/>
                    <a:pt x="68" y="0"/>
                  </a:cubicBezTo>
                  <a:cubicBezTo>
                    <a:pt x="26" y="0"/>
                    <a:pt x="7" y="20"/>
                    <a:pt x="0" y="40"/>
                  </a:cubicBezTo>
                  <a:cubicBezTo>
                    <a:pt x="22" y="70"/>
                    <a:pt x="117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58"/>
            <p:cNvSpPr/>
            <p:nvPr/>
          </p:nvSpPr>
          <p:spPr bwMode="auto">
            <a:xfrm>
              <a:off x="11042650" y="5284788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1 w 21"/>
                <a:gd name="T3" fmla="*/ 11 h 11"/>
                <a:gd name="T4" fmla="*/ 0 w 21"/>
                <a:gd name="T5" fmla="*/ 6 h 11"/>
                <a:gd name="T6" fmla="*/ 11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1" y="11"/>
                  </a:cubicBezTo>
                  <a:cubicBezTo>
                    <a:pt x="5" y="11"/>
                    <a:pt x="0" y="9"/>
                    <a:pt x="0" y="6"/>
                  </a:cubicBezTo>
                  <a:cubicBezTo>
                    <a:pt x="0" y="2"/>
                    <a:pt x="5" y="0"/>
                    <a:pt x="11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59"/>
            <p:cNvSpPr/>
            <p:nvPr/>
          </p:nvSpPr>
          <p:spPr bwMode="auto">
            <a:xfrm>
              <a:off x="11561763" y="5224463"/>
              <a:ext cx="608013" cy="307975"/>
            </a:xfrm>
            <a:custGeom>
              <a:avLst/>
              <a:gdLst>
                <a:gd name="T0" fmla="*/ 144 w 162"/>
                <a:gd name="T1" fmla="*/ 81 h 82"/>
                <a:gd name="T2" fmla="*/ 6 w 162"/>
                <a:gd name="T3" fmla="*/ 71 h 82"/>
                <a:gd name="T4" fmla="*/ 81 w 162"/>
                <a:gd name="T5" fmla="*/ 1 h 82"/>
                <a:gd name="T6" fmla="*/ 144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1" y="1"/>
                  </a:cubicBezTo>
                  <a:cubicBezTo>
                    <a:pt x="162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60"/>
            <p:cNvSpPr/>
            <p:nvPr/>
          </p:nvSpPr>
          <p:spPr bwMode="auto">
            <a:xfrm>
              <a:off x="11639550" y="5229225"/>
              <a:ext cx="481013" cy="261938"/>
            </a:xfrm>
            <a:custGeom>
              <a:avLst/>
              <a:gdLst>
                <a:gd name="T0" fmla="*/ 0 w 128"/>
                <a:gd name="T1" fmla="*/ 24 h 70"/>
                <a:gd name="T2" fmla="*/ 60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9" y="1"/>
                    <a:pt x="60" y="0"/>
                  </a:cubicBezTo>
                  <a:cubicBezTo>
                    <a:pt x="102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61"/>
            <p:cNvSpPr/>
            <p:nvPr/>
          </p:nvSpPr>
          <p:spPr bwMode="auto">
            <a:xfrm>
              <a:off x="11933238" y="5284788"/>
              <a:ext cx="82550" cy="41275"/>
            </a:xfrm>
            <a:custGeom>
              <a:avLst/>
              <a:gdLst>
                <a:gd name="T0" fmla="*/ 0 w 22"/>
                <a:gd name="T1" fmla="*/ 6 h 11"/>
                <a:gd name="T2" fmla="*/ 11 w 22"/>
                <a:gd name="T3" fmla="*/ 11 h 11"/>
                <a:gd name="T4" fmla="*/ 22 w 22"/>
                <a:gd name="T5" fmla="*/ 6 h 11"/>
                <a:gd name="T6" fmla="*/ 11 w 22"/>
                <a:gd name="T7" fmla="*/ 0 h 11"/>
                <a:gd name="T8" fmla="*/ 0 w 22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0" y="6"/>
                  </a:moveTo>
                  <a:cubicBezTo>
                    <a:pt x="0" y="9"/>
                    <a:pt x="5" y="11"/>
                    <a:pt x="11" y="11"/>
                  </a:cubicBezTo>
                  <a:cubicBezTo>
                    <a:pt x="17" y="11"/>
                    <a:pt x="22" y="9"/>
                    <a:pt x="22" y="6"/>
                  </a:cubicBezTo>
                  <a:cubicBezTo>
                    <a:pt x="22" y="2"/>
                    <a:pt x="17" y="0"/>
                    <a:pt x="11" y="0"/>
                  </a:cubicBezTo>
                  <a:cubicBezTo>
                    <a:pt x="5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62"/>
            <p:cNvSpPr/>
            <p:nvPr/>
          </p:nvSpPr>
          <p:spPr bwMode="auto">
            <a:xfrm>
              <a:off x="10964863" y="3328988"/>
              <a:ext cx="242888" cy="844550"/>
            </a:xfrm>
            <a:custGeom>
              <a:avLst/>
              <a:gdLst>
                <a:gd name="T0" fmla="*/ 65 w 65"/>
                <a:gd name="T1" fmla="*/ 25 h 225"/>
                <a:gd name="T2" fmla="*/ 28 w 65"/>
                <a:gd name="T3" fmla="*/ 32 h 225"/>
                <a:gd name="T4" fmla="*/ 1 w 65"/>
                <a:gd name="T5" fmla="*/ 150 h 225"/>
                <a:gd name="T6" fmla="*/ 57 w 65"/>
                <a:gd name="T7" fmla="*/ 220 h 225"/>
                <a:gd name="T8" fmla="*/ 65 w 65"/>
                <a:gd name="T9" fmla="*/ 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25">
                  <a:moveTo>
                    <a:pt x="65" y="25"/>
                  </a:moveTo>
                  <a:cubicBezTo>
                    <a:pt x="65" y="25"/>
                    <a:pt x="44" y="0"/>
                    <a:pt x="28" y="32"/>
                  </a:cubicBezTo>
                  <a:cubicBezTo>
                    <a:pt x="11" y="65"/>
                    <a:pt x="2" y="125"/>
                    <a:pt x="1" y="150"/>
                  </a:cubicBezTo>
                  <a:cubicBezTo>
                    <a:pt x="0" y="175"/>
                    <a:pt x="35" y="225"/>
                    <a:pt x="57" y="220"/>
                  </a:cubicBezTo>
                  <a:lnTo>
                    <a:pt x="65" y="2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63"/>
            <p:cNvSpPr/>
            <p:nvPr/>
          </p:nvSpPr>
          <p:spPr bwMode="auto">
            <a:xfrm>
              <a:off x="10964863" y="3381375"/>
              <a:ext cx="242888" cy="792163"/>
            </a:xfrm>
            <a:custGeom>
              <a:avLst/>
              <a:gdLst>
                <a:gd name="T0" fmla="*/ 28 w 65"/>
                <a:gd name="T1" fmla="*/ 18 h 211"/>
                <a:gd name="T2" fmla="*/ 27 w 65"/>
                <a:gd name="T3" fmla="*/ 19 h 211"/>
                <a:gd name="T4" fmla="*/ 50 w 65"/>
                <a:gd name="T5" fmla="*/ 42 h 211"/>
                <a:gd name="T6" fmla="*/ 50 w 65"/>
                <a:gd name="T7" fmla="*/ 72 h 211"/>
                <a:gd name="T8" fmla="*/ 50 w 65"/>
                <a:gd name="T9" fmla="*/ 103 h 211"/>
                <a:gd name="T10" fmla="*/ 27 w 65"/>
                <a:gd name="T11" fmla="*/ 129 h 211"/>
                <a:gd name="T12" fmla="*/ 43 w 65"/>
                <a:gd name="T13" fmla="*/ 150 h 211"/>
                <a:gd name="T14" fmla="*/ 42 w 65"/>
                <a:gd name="T15" fmla="*/ 191 h 211"/>
                <a:gd name="T16" fmla="*/ 25 w 65"/>
                <a:gd name="T17" fmla="*/ 178 h 211"/>
                <a:gd name="T18" fmla="*/ 16 w 65"/>
                <a:gd name="T19" fmla="*/ 164 h 211"/>
                <a:gd name="T20" fmla="*/ 8 w 65"/>
                <a:gd name="T21" fmla="*/ 145 h 211"/>
                <a:gd name="T22" fmla="*/ 1 w 65"/>
                <a:gd name="T23" fmla="*/ 136 h 211"/>
                <a:gd name="T24" fmla="*/ 57 w 65"/>
                <a:gd name="T25" fmla="*/ 206 h 211"/>
                <a:gd name="T26" fmla="*/ 65 w 65"/>
                <a:gd name="T27" fmla="*/ 11 h 211"/>
                <a:gd name="T28" fmla="*/ 52 w 65"/>
                <a:gd name="T29" fmla="*/ 2 h 211"/>
                <a:gd name="T30" fmla="*/ 28 w 65"/>
                <a:gd name="T31" fmla="*/ 1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211">
                  <a:moveTo>
                    <a:pt x="28" y="18"/>
                  </a:moveTo>
                  <a:cubicBezTo>
                    <a:pt x="28" y="19"/>
                    <a:pt x="28" y="19"/>
                    <a:pt x="27" y="19"/>
                  </a:cubicBezTo>
                  <a:cubicBezTo>
                    <a:pt x="44" y="0"/>
                    <a:pt x="52" y="28"/>
                    <a:pt x="50" y="42"/>
                  </a:cubicBezTo>
                  <a:cubicBezTo>
                    <a:pt x="48" y="51"/>
                    <a:pt x="49" y="62"/>
                    <a:pt x="50" y="72"/>
                  </a:cubicBezTo>
                  <a:cubicBezTo>
                    <a:pt x="51" y="82"/>
                    <a:pt x="51" y="93"/>
                    <a:pt x="50" y="103"/>
                  </a:cubicBezTo>
                  <a:cubicBezTo>
                    <a:pt x="48" y="115"/>
                    <a:pt x="37" y="125"/>
                    <a:pt x="27" y="129"/>
                  </a:cubicBezTo>
                  <a:cubicBezTo>
                    <a:pt x="34" y="135"/>
                    <a:pt x="40" y="141"/>
                    <a:pt x="43" y="150"/>
                  </a:cubicBezTo>
                  <a:cubicBezTo>
                    <a:pt x="45" y="156"/>
                    <a:pt x="47" y="186"/>
                    <a:pt x="42" y="191"/>
                  </a:cubicBezTo>
                  <a:cubicBezTo>
                    <a:pt x="38" y="197"/>
                    <a:pt x="29" y="182"/>
                    <a:pt x="25" y="178"/>
                  </a:cubicBezTo>
                  <a:cubicBezTo>
                    <a:pt x="21" y="174"/>
                    <a:pt x="18" y="169"/>
                    <a:pt x="16" y="164"/>
                  </a:cubicBezTo>
                  <a:cubicBezTo>
                    <a:pt x="13" y="157"/>
                    <a:pt x="10" y="151"/>
                    <a:pt x="8" y="145"/>
                  </a:cubicBezTo>
                  <a:cubicBezTo>
                    <a:pt x="6" y="140"/>
                    <a:pt x="2" y="120"/>
                    <a:pt x="1" y="136"/>
                  </a:cubicBezTo>
                  <a:cubicBezTo>
                    <a:pt x="0" y="161"/>
                    <a:pt x="35" y="211"/>
                    <a:pt x="57" y="206"/>
                  </a:cubicBezTo>
                  <a:cubicBezTo>
                    <a:pt x="57" y="206"/>
                    <a:pt x="65" y="11"/>
                    <a:pt x="65" y="11"/>
                  </a:cubicBezTo>
                  <a:cubicBezTo>
                    <a:pt x="65" y="8"/>
                    <a:pt x="54" y="3"/>
                    <a:pt x="52" y="2"/>
                  </a:cubicBezTo>
                  <a:cubicBezTo>
                    <a:pt x="41" y="0"/>
                    <a:pt x="32" y="9"/>
                    <a:pt x="28" y="18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64"/>
            <p:cNvSpPr/>
            <p:nvPr/>
          </p:nvSpPr>
          <p:spPr bwMode="auto">
            <a:xfrm>
              <a:off x="11114088" y="3348038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4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6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7" y="28"/>
                    <a:pt x="160" y="98"/>
                    <a:pt x="176" y="165"/>
                  </a:cubicBezTo>
                  <a:cubicBezTo>
                    <a:pt x="186" y="207"/>
                    <a:pt x="174" y="237"/>
                    <a:pt x="174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5"/>
            <p:cNvSpPr/>
            <p:nvPr/>
          </p:nvSpPr>
          <p:spPr bwMode="auto">
            <a:xfrm>
              <a:off x="11583988" y="3359150"/>
              <a:ext cx="203200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7 w 54"/>
                <a:gd name="T11" fmla="*/ 25 h 187"/>
                <a:gd name="T12" fmla="*/ 23 w 54"/>
                <a:gd name="T13" fmla="*/ 41 h 187"/>
                <a:gd name="T14" fmla="*/ 27 w 54"/>
                <a:gd name="T15" fmla="*/ 76 h 187"/>
                <a:gd name="T16" fmla="*/ 48 w 54"/>
                <a:gd name="T17" fmla="*/ 169 h 187"/>
                <a:gd name="T18" fmla="*/ 54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5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2" y="5"/>
                    <a:pt x="2" y="11"/>
                    <a:pt x="3" y="16"/>
                  </a:cubicBezTo>
                  <a:cubicBezTo>
                    <a:pt x="3" y="15"/>
                    <a:pt x="16" y="23"/>
                    <a:pt x="17" y="25"/>
                  </a:cubicBezTo>
                  <a:cubicBezTo>
                    <a:pt x="20" y="29"/>
                    <a:pt x="22" y="35"/>
                    <a:pt x="23" y="41"/>
                  </a:cubicBezTo>
                  <a:cubicBezTo>
                    <a:pt x="25" y="52"/>
                    <a:pt x="24" y="64"/>
                    <a:pt x="27" y="76"/>
                  </a:cubicBezTo>
                  <a:cubicBezTo>
                    <a:pt x="33" y="108"/>
                    <a:pt x="37" y="138"/>
                    <a:pt x="48" y="169"/>
                  </a:cubicBezTo>
                  <a:cubicBezTo>
                    <a:pt x="50" y="175"/>
                    <a:pt x="52" y="181"/>
                    <a:pt x="54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66"/>
            <p:cNvSpPr/>
            <p:nvPr/>
          </p:nvSpPr>
          <p:spPr bwMode="auto">
            <a:xfrm>
              <a:off x="11163300" y="3216275"/>
              <a:ext cx="228600" cy="252413"/>
            </a:xfrm>
            <a:custGeom>
              <a:avLst/>
              <a:gdLst>
                <a:gd name="T0" fmla="*/ 5 w 61"/>
                <a:gd name="T1" fmla="*/ 0 h 67"/>
                <a:gd name="T2" fmla="*/ 3 w 61"/>
                <a:gd name="T3" fmla="*/ 48 h 67"/>
                <a:gd name="T4" fmla="*/ 24 w 61"/>
                <a:gd name="T5" fmla="*/ 64 h 67"/>
                <a:gd name="T6" fmla="*/ 60 w 61"/>
                <a:gd name="T7" fmla="*/ 56 h 67"/>
                <a:gd name="T8" fmla="*/ 61 w 61"/>
                <a:gd name="T9" fmla="*/ 42 h 67"/>
                <a:gd name="T10" fmla="*/ 5 w 61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7">
                  <a:moveTo>
                    <a:pt x="5" y="0"/>
                  </a:moveTo>
                  <a:cubicBezTo>
                    <a:pt x="5" y="0"/>
                    <a:pt x="0" y="40"/>
                    <a:pt x="3" y="48"/>
                  </a:cubicBezTo>
                  <a:cubicBezTo>
                    <a:pt x="5" y="55"/>
                    <a:pt x="13" y="63"/>
                    <a:pt x="24" y="64"/>
                  </a:cubicBezTo>
                  <a:cubicBezTo>
                    <a:pt x="50" y="67"/>
                    <a:pt x="60" y="56"/>
                    <a:pt x="60" y="56"/>
                  </a:cubicBezTo>
                  <a:cubicBezTo>
                    <a:pt x="61" y="42"/>
                    <a:pt x="61" y="42"/>
                    <a:pt x="61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67"/>
            <p:cNvSpPr/>
            <p:nvPr/>
          </p:nvSpPr>
          <p:spPr bwMode="auto">
            <a:xfrm>
              <a:off x="11152188" y="3182938"/>
              <a:ext cx="236538" cy="252413"/>
            </a:xfrm>
            <a:custGeom>
              <a:avLst/>
              <a:gdLst>
                <a:gd name="T0" fmla="*/ 5 w 63"/>
                <a:gd name="T1" fmla="*/ 0 h 67"/>
                <a:gd name="T2" fmla="*/ 3 w 63"/>
                <a:gd name="T3" fmla="*/ 47 h 67"/>
                <a:gd name="T4" fmla="*/ 23 w 63"/>
                <a:gd name="T5" fmla="*/ 63 h 67"/>
                <a:gd name="T6" fmla="*/ 57 w 63"/>
                <a:gd name="T7" fmla="*/ 64 h 67"/>
                <a:gd name="T8" fmla="*/ 63 w 63"/>
                <a:gd name="T9" fmla="*/ 37 h 67"/>
                <a:gd name="T10" fmla="*/ 5 w 63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">
                  <a:moveTo>
                    <a:pt x="5" y="0"/>
                  </a:moveTo>
                  <a:cubicBezTo>
                    <a:pt x="5" y="0"/>
                    <a:pt x="0" y="40"/>
                    <a:pt x="3" y="47"/>
                  </a:cubicBezTo>
                  <a:cubicBezTo>
                    <a:pt x="5" y="55"/>
                    <a:pt x="13" y="62"/>
                    <a:pt x="23" y="63"/>
                  </a:cubicBezTo>
                  <a:cubicBezTo>
                    <a:pt x="50" y="67"/>
                    <a:pt x="57" y="64"/>
                    <a:pt x="57" y="64"/>
                  </a:cubicBezTo>
                  <a:cubicBezTo>
                    <a:pt x="63" y="37"/>
                    <a:pt x="63" y="37"/>
                    <a:pt x="63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8"/>
            <p:cNvSpPr/>
            <p:nvPr/>
          </p:nvSpPr>
          <p:spPr bwMode="auto">
            <a:xfrm>
              <a:off x="11468100" y="3227388"/>
              <a:ext cx="236538" cy="200025"/>
            </a:xfrm>
            <a:custGeom>
              <a:avLst/>
              <a:gdLst>
                <a:gd name="T0" fmla="*/ 63 w 63"/>
                <a:gd name="T1" fmla="*/ 0 h 53"/>
                <a:gd name="T2" fmla="*/ 58 w 63"/>
                <a:gd name="T3" fmla="*/ 37 h 53"/>
                <a:gd name="T4" fmla="*/ 0 w 63"/>
                <a:gd name="T5" fmla="*/ 53 h 53"/>
                <a:gd name="T6" fmla="*/ 8 w 63"/>
                <a:gd name="T7" fmla="*/ 13 h 53"/>
                <a:gd name="T8" fmla="*/ 63 w 63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3">
                  <a:moveTo>
                    <a:pt x="63" y="0"/>
                  </a:moveTo>
                  <a:cubicBezTo>
                    <a:pt x="63" y="0"/>
                    <a:pt x="60" y="33"/>
                    <a:pt x="58" y="37"/>
                  </a:cubicBezTo>
                  <a:cubicBezTo>
                    <a:pt x="56" y="40"/>
                    <a:pt x="51" y="51"/>
                    <a:pt x="0" y="53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69"/>
            <p:cNvSpPr/>
            <p:nvPr/>
          </p:nvSpPr>
          <p:spPr bwMode="auto">
            <a:xfrm>
              <a:off x="11490325" y="3205163"/>
              <a:ext cx="225425" cy="195263"/>
            </a:xfrm>
            <a:custGeom>
              <a:avLst/>
              <a:gdLst>
                <a:gd name="T0" fmla="*/ 60 w 60"/>
                <a:gd name="T1" fmla="*/ 0 h 52"/>
                <a:gd name="T2" fmla="*/ 56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2"/>
                    <a:pt x="56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70"/>
            <p:cNvSpPr/>
            <p:nvPr/>
          </p:nvSpPr>
          <p:spPr bwMode="auto">
            <a:xfrm>
              <a:off x="11163300" y="3194050"/>
              <a:ext cx="239713" cy="206375"/>
            </a:xfrm>
            <a:custGeom>
              <a:avLst/>
              <a:gdLst>
                <a:gd name="T0" fmla="*/ 2 w 64"/>
                <a:gd name="T1" fmla="*/ 12 h 55"/>
                <a:gd name="T2" fmla="*/ 0 w 64"/>
                <a:gd name="T3" fmla="*/ 8 h 55"/>
                <a:gd name="T4" fmla="*/ 5 w 64"/>
                <a:gd name="T5" fmla="*/ 1 h 55"/>
                <a:gd name="T6" fmla="*/ 16 w 64"/>
                <a:gd name="T7" fmla="*/ 7 h 55"/>
                <a:gd name="T8" fmla="*/ 38 w 64"/>
                <a:gd name="T9" fmla="*/ 21 h 55"/>
                <a:gd name="T10" fmla="*/ 57 w 64"/>
                <a:gd name="T11" fmla="*/ 36 h 55"/>
                <a:gd name="T12" fmla="*/ 57 w 64"/>
                <a:gd name="T13" fmla="*/ 54 h 55"/>
                <a:gd name="T14" fmla="*/ 45 w 64"/>
                <a:gd name="T15" fmla="*/ 40 h 55"/>
                <a:gd name="T16" fmla="*/ 35 w 64"/>
                <a:gd name="T17" fmla="*/ 35 h 55"/>
                <a:gd name="T18" fmla="*/ 23 w 64"/>
                <a:gd name="T19" fmla="*/ 28 h 55"/>
                <a:gd name="T20" fmla="*/ 7 w 64"/>
                <a:gd name="T21" fmla="*/ 17 h 55"/>
                <a:gd name="T22" fmla="*/ 2 w 64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55">
                  <a:moveTo>
                    <a:pt x="2" y="12"/>
                  </a:moveTo>
                  <a:cubicBezTo>
                    <a:pt x="1" y="11"/>
                    <a:pt x="0" y="9"/>
                    <a:pt x="0" y="8"/>
                  </a:cubicBezTo>
                  <a:cubicBezTo>
                    <a:pt x="0" y="4"/>
                    <a:pt x="0" y="0"/>
                    <a:pt x="5" y="1"/>
                  </a:cubicBezTo>
                  <a:cubicBezTo>
                    <a:pt x="9" y="1"/>
                    <a:pt x="12" y="5"/>
                    <a:pt x="16" y="7"/>
                  </a:cubicBezTo>
                  <a:cubicBezTo>
                    <a:pt x="24" y="11"/>
                    <a:pt x="31" y="16"/>
                    <a:pt x="38" y="21"/>
                  </a:cubicBezTo>
                  <a:cubicBezTo>
                    <a:pt x="44" y="26"/>
                    <a:pt x="51" y="30"/>
                    <a:pt x="57" y="36"/>
                  </a:cubicBezTo>
                  <a:cubicBezTo>
                    <a:pt x="59" y="37"/>
                    <a:pt x="64" y="52"/>
                    <a:pt x="57" y="54"/>
                  </a:cubicBezTo>
                  <a:cubicBezTo>
                    <a:pt x="49" y="55"/>
                    <a:pt x="52" y="44"/>
                    <a:pt x="45" y="40"/>
                  </a:cubicBezTo>
                  <a:cubicBezTo>
                    <a:pt x="41" y="39"/>
                    <a:pt x="39" y="37"/>
                    <a:pt x="35" y="35"/>
                  </a:cubicBezTo>
                  <a:cubicBezTo>
                    <a:pt x="32" y="32"/>
                    <a:pt x="27" y="31"/>
                    <a:pt x="23" y="28"/>
                  </a:cubicBezTo>
                  <a:cubicBezTo>
                    <a:pt x="18" y="24"/>
                    <a:pt x="13" y="20"/>
                    <a:pt x="7" y="17"/>
                  </a:cubicBezTo>
                  <a:cubicBezTo>
                    <a:pt x="5" y="15"/>
                    <a:pt x="3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71"/>
            <p:cNvSpPr/>
            <p:nvPr/>
          </p:nvSpPr>
          <p:spPr bwMode="auto">
            <a:xfrm>
              <a:off x="11490325" y="3213100"/>
              <a:ext cx="225425" cy="134938"/>
            </a:xfrm>
            <a:custGeom>
              <a:avLst/>
              <a:gdLst>
                <a:gd name="T0" fmla="*/ 55 w 60"/>
                <a:gd name="T1" fmla="*/ 2 h 36"/>
                <a:gd name="T2" fmla="*/ 38 w 60"/>
                <a:gd name="T3" fmla="*/ 8 h 36"/>
                <a:gd name="T4" fmla="*/ 20 w 60"/>
                <a:gd name="T5" fmla="*/ 13 h 36"/>
                <a:gd name="T6" fmla="*/ 4 w 60"/>
                <a:gd name="T7" fmla="*/ 28 h 36"/>
                <a:gd name="T8" fmla="*/ 0 w 60"/>
                <a:gd name="T9" fmla="*/ 36 h 36"/>
                <a:gd name="T10" fmla="*/ 20 w 60"/>
                <a:gd name="T11" fmla="*/ 25 h 36"/>
                <a:gd name="T12" fmla="*/ 49 w 60"/>
                <a:gd name="T13" fmla="*/ 14 h 36"/>
                <a:gd name="T14" fmla="*/ 59 w 60"/>
                <a:gd name="T15" fmla="*/ 5 h 36"/>
                <a:gd name="T16" fmla="*/ 55 w 60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6">
                  <a:moveTo>
                    <a:pt x="55" y="2"/>
                  </a:moveTo>
                  <a:cubicBezTo>
                    <a:pt x="49" y="1"/>
                    <a:pt x="43" y="5"/>
                    <a:pt x="38" y="8"/>
                  </a:cubicBezTo>
                  <a:cubicBezTo>
                    <a:pt x="32" y="11"/>
                    <a:pt x="26" y="12"/>
                    <a:pt x="20" y="13"/>
                  </a:cubicBezTo>
                  <a:cubicBezTo>
                    <a:pt x="12" y="15"/>
                    <a:pt x="7" y="21"/>
                    <a:pt x="4" y="28"/>
                  </a:cubicBezTo>
                  <a:cubicBezTo>
                    <a:pt x="3" y="30"/>
                    <a:pt x="2" y="33"/>
                    <a:pt x="0" y="36"/>
                  </a:cubicBezTo>
                  <a:cubicBezTo>
                    <a:pt x="7" y="34"/>
                    <a:pt x="14" y="29"/>
                    <a:pt x="20" y="25"/>
                  </a:cubicBezTo>
                  <a:cubicBezTo>
                    <a:pt x="28" y="19"/>
                    <a:pt x="38" y="14"/>
                    <a:pt x="49" y="14"/>
                  </a:cubicBezTo>
                  <a:cubicBezTo>
                    <a:pt x="55" y="14"/>
                    <a:pt x="60" y="11"/>
                    <a:pt x="59" y="5"/>
                  </a:cubicBezTo>
                  <a:cubicBezTo>
                    <a:pt x="59" y="0"/>
                    <a:pt x="59" y="2"/>
                    <a:pt x="55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72"/>
            <p:cNvSpPr/>
            <p:nvPr/>
          </p:nvSpPr>
          <p:spPr bwMode="auto">
            <a:xfrm>
              <a:off x="11256963" y="3381375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80 w 241"/>
                <a:gd name="T7" fmla="*/ 539 h 539"/>
                <a:gd name="T8" fmla="*/ 241 w 241"/>
                <a:gd name="T9" fmla="*/ 414 h 539"/>
                <a:gd name="T10" fmla="*/ 144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80" y="539"/>
                  </a:lnTo>
                  <a:lnTo>
                    <a:pt x="241" y="414"/>
                  </a:lnTo>
                  <a:lnTo>
                    <a:pt x="144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73"/>
            <p:cNvSpPr/>
            <p:nvPr/>
          </p:nvSpPr>
          <p:spPr bwMode="auto">
            <a:xfrm>
              <a:off x="11283950" y="3381375"/>
              <a:ext cx="330200" cy="912813"/>
            </a:xfrm>
            <a:custGeom>
              <a:avLst/>
              <a:gdLst>
                <a:gd name="T0" fmla="*/ 27 w 88"/>
                <a:gd name="T1" fmla="*/ 1 h 243"/>
                <a:gd name="T2" fmla="*/ 0 w 88"/>
                <a:gd name="T3" fmla="*/ 169 h 243"/>
                <a:gd name="T4" fmla="*/ 50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7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7" y="1"/>
                  </a:moveTo>
                  <a:cubicBezTo>
                    <a:pt x="27" y="1"/>
                    <a:pt x="10" y="88"/>
                    <a:pt x="0" y="169"/>
                  </a:cubicBezTo>
                  <a:cubicBezTo>
                    <a:pt x="50" y="243"/>
                    <a:pt x="50" y="243"/>
                    <a:pt x="50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74"/>
            <p:cNvSpPr/>
            <p:nvPr/>
          </p:nvSpPr>
          <p:spPr bwMode="auto">
            <a:xfrm>
              <a:off x="11430000" y="3381375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0 h 243"/>
                <a:gd name="T4" fmla="*/ 0 w 49"/>
                <a:gd name="T5" fmla="*/ 2 h 243"/>
                <a:gd name="T6" fmla="*/ 11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1" y="243"/>
                    <a:pt x="11" y="243"/>
                    <a:pt x="11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75"/>
            <p:cNvSpPr/>
            <p:nvPr/>
          </p:nvSpPr>
          <p:spPr bwMode="auto">
            <a:xfrm>
              <a:off x="11331575" y="3452813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5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5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76"/>
            <p:cNvSpPr/>
            <p:nvPr/>
          </p:nvSpPr>
          <p:spPr bwMode="auto">
            <a:xfrm>
              <a:off x="11298238" y="3656013"/>
              <a:ext cx="258763" cy="255588"/>
            </a:xfrm>
            <a:custGeom>
              <a:avLst/>
              <a:gdLst>
                <a:gd name="T0" fmla="*/ 69 w 69"/>
                <a:gd name="T1" fmla="*/ 25 h 68"/>
                <a:gd name="T2" fmla="*/ 69 w 69"/>
                <a:gd name="T3" fmla="*/ 25 h 68"/>
                <a:gd name="T4" fmla="*/ 63 w 69"/>
                <a:gd name="T5" fmla="*/ 0 h 68"/>
                <a:gd name="T6" fmla="*/ 63 w 69"/>
                <a:gd name="T7" fmla="*/ 0 h 68"/>
                <a:gd name="T8" fmla="*/ 4 w 69"/>
                <a:gd name="T9" fmla="*/ 40 h 68"/>
                <a:gd name="T10" fmla="*/ 4 w 69"/>
                <a:gd name="T11" fmla="*/ 40 h 68"/>
                <a:gd name="T12" fmla="*/ 0 w 69"/>
                <a:gd name="T13" fmla="*/ 68 h 68"/>
                <a:gd name="T14" fmla="*/ 69 w 69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68">
                  <a:moveTo>
                    <a:pt x="69" y="25"/>
                  </a:moveTo>
                  <a:cubicBezTo>
                    <a:pt x="69" y="25"/>
                    <a:pt x="69" y="25"/>
                    <a:pt x="69" y="25"/>
                  </a:cubicBezTo>
                  <a:cubicBezTo>
                    <a:pt x="67" y="17"/>
                    <a:pt x="65" y="9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31" y="27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9" y="25"/>
                    <a:pt x="69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77"/>
            <p:cNvSpPr/>
            <p:nvPr/>
          </p:nvSpPr>
          <p:spPr bwMode="auto">
            <a:xfrm>
              <a:off x="11344275" y="3870325"/>
              <a:ext cx="254000" cy="292100"/>
            </a:xfrm>
            <a:custGeom>
              <a:avLst/>
              <a:gdLst>
                <a:gd name="T0" fmla="*/ 10 w 68"/>
                <a:gd name="T1" fmla="*/ 78 h 78"/>
                <a:gd name="T2" fmla="*/ 68 w 68"/>
                <a:gd name="T3" fmla="*/ 22 h 78"/>
                <a:gd name="T4" fmla="*/ 68 w 68"/>
                <a:gd name="T5" fmla="*/ 22 h 78"/>
                <a:gd name="T6" fmla="*/ 64 w 68"/>
                <a:gd name="T7" fmla="*/ 0 h 78"/>
                <a:gd name="T8" fmla="*/ 64 w 68"/>
                <a:gd name="T9" fmla="*/ 0 h 78"/>
                <a:gd name="T10" fmla="*/ 0 w 68"/>
                <a:gd name="T11" fmla="*/ 61 h 78"/>
                <a:gd name="T12" fmla="*/ 10 w 68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78">
                  <a:moveTo>
                    <a:pt x="10" y="78"/>
                  </a:moveTo>
                  <a:cubicBezTo>
                    <a:pt x="40" y="65"/>
                    <a:pt x="68" y="22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7" y="16"/>
                    <a:pt x="65" y="8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36"/>
                    <a:pt x="0" y="61"/>
                    <a:pt x="0" y="61"/>
                  </a:cubicBezTo>
                  <a:lnTo>
                    <a:pt x="10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78"/>
            <p:cNvSpPr/>
            <p:nvPr/>
          </p:nvSpPr>
          <p:spPr bwMode="auto">
            <a:xfrm>
              <a:off x="11350625" y="3298825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8 w 41"/>
                <a:gd name="T3" fmla="*/ 26 h 28"/>
                <a:gd name="T4" fmla="*/ 26 w 41"/>
                <a:gd name="T5" fmla="*/ 26 h 28"/>
                <a:gd name="T6" fmla="*/ 37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8" y="26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7" y="0"/>
                    <a:pt x="37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79"/>
            <p:cNvSpPr/>
            <p:nvPr/>
          </p:nvSpPr>
          <p:spPr bwMode="auto">
            <a:xfrm>
              <a:off x="10629900" y="1385888"/>
              <a:ext cx="1427163" cy="1973263"/>
            </a:xfrm>
            <a:custGeom>
              <a:avLst/>
              <a:gdLst>
                <a:gd name="T0" fmla="*/ 9 w 380"/>
                <a:gd name="T1" fmla="*/ 253 h 526"/>
                <a:gd name="T2" fmla="*/ 23 w 380"/>
                <a:gd name="T3" fmla="*/ 435 h 526"/>
                <a:gd name="T4" fmla="*/ 66 w 380"/>
                <a:gd name="T5" fmla="*/ 486 h 526"/>
                <a:gd name="T6" fmla="*/ 164 w 380"/>
                <a:gd name="T7" fmla="*/ 498 h 526"/>
                <a:gd name="T8" fmla="*/ 210 w 380"/>
                <a:gd name="T9" fmla="*/ 523 h 526"/>
                <a:gd name="T10" fmla="*/ 229 w 380"/>
                <a:gd name="T11" fmla="*/ 518 h 526"/>
                <a:gd name="T12" fmla="*/ 251 w 380"/>
                <a:gd name="T13" fmla="*/ 501 h 526"/>
                <a:gd name="T14" fmla="*/ 353 w 380"/>
                <a:gd name="T15" fmla="*/ 477 h 526"/>
                <a:gd name="T16" fmla="*/ 375 w 380"/>
                <a:gd name="T17" fmla="*/ 430 h 526"/>
                <a:gd name="T18" fmla="*/ 365 w 380"/>
                <a:gd name="T19" fmla="*/ 214 h 526"/>
                <a:gd name="T20" fmla="*/ 301 w 380"/>
                <a:gd name="T21" fmla="*/ 82 h 526"/>
                <a:gd name="T22" fmla="*/ 9 w 380"/>
                <a:gd name="T23" fmla="*/ 25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0" h="526">
                  <a:moveTo>
                    <a:pt x="9" y="253"/>
                  </a:moveTo>
                  <a:cubicBezTo>
                    <a:pt x="9" y="253"/>
                    <a:pt x="14" y="392"/>
                    <a:pt x="23" y="435"/>
                  </a:cubicBezTo>
                  <a:cubicBezTo>
                    <a:pt x="33" y="477"/>
                    <a:pt x="41" y="481"/>
                    <a:pt x="66" y="486"/>
                  </a:cubicBezTo>
                  <a:cubicBezTo>
                    <a:pt x="91" y="491"/>
                    <a:pt x="152" y="491"/>
                    <a:pt x="164" y="498"/>
                  </a:cubicBezTo>
                  <a:cubicBezTo>
                    <a:pt x="176" y="505"/>
                    <a:pt x="193" y="526"/>
                    <a:pt x="210" y="523"/>
                  </a:cubicBezTo>
                  <a:cubicBezTo>
                    <a:pt x="217" y="521"/>
                    <a:pt x="224" y="522"/>
                    <a:pt x="229" y="518"/>
                  </a:cubicBezTo>
                  <a:cubicBezTo>
                    <a:pt x="235" y="513"/>
                    <a:pt x="246" y="503"/>
                    <a:pt x="251" y="501"/>
                  </a:cubicBezTo>
                  <a:cubicBezTo>
                    <a:pt x="261" y="498"/>
                    <a:pt x="340" y="482"/>
                    <a:pt x="353" y="477"/>
                  </a:cubicBezTo>
                  <a:cubicBezTo>
                    <a:pt x="366" y="472"/>
                    <a:pt x="375" y="460"/>
                    <a:pt x="375" y="430"/>
                  </a:cubicBezTo>
                  <a:cubicBezTo>
                    <a:pt x="375" y="399"/>
                    <a:pt x="380" y="273"/>
                    <a:pt x="365" y="214"/>
                  </a:cubicBezTo>
                  <a:cubicBezTo>
                    <a:pt x="350" y="154"/>
                    <a:pt x="340" y="104"/>
                    <a:pt x="301" y="82"/>
                  </a:cubicBezTo>
                  <a:cubicBezTo>
                    <a:pt x="289" y="71"/>
                    <a:pt x="0" y="0"/>
                    <a:pt x="9" y="25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80"/>
            <p:cNvSpPr/>
            <p:nvPr/>
          </p:nvSpPr>
          <p:spPr bwMode="auto">
            <a:xfrm>
              <a:off x="11952288" y="2324100"/>
              <a:ext cx="292100" cy="407988"/>
            </a:xfrm>
            <a:custGeom>
              <a:avLst/>
              <a:gdLst>
                <a:gd name="T0" fmla="*/ 13 w 78"/>
                <a:gd name="T1" fmla="*/ 109 h 109"/>
                <a:gd name="T2" fmla="*/ 48 w 78"/>
                <a:gd name="T3" fmla="*/ 16 h 109"/>
                <a:gd name="T4" fmla="*/ 0 w 78"/>
                <a:gd name="T5" fmla="*/ 37 h 109"/>
                <a:gd name="T6" fmla="*/ 13 w 78"/>
                <a:gd name="T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09">
                  <a:moveTo>
                    <a:pt x="13" y="109"/>
                  </a:moveTo>
                  <a:cubicBezTo>
                    <a:pt x="76" y="106"/>
                    <a:pt x="78" y="33"/>
                    <a:pt x="48" y="16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0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81"/>
            <p:cNvSpPr/>
            <p:nvPr/>
          </p:nvSpPr>
          <p:spPr bwMode="auto">
            <a:xfrm>
              <a:off x="10450513" y="2417763"/>
              <a:ext cx="277813" cy="368300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2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82"/>
            <p:cNvSpPr/>
            <p:nvPr/>
          </p:nvSpPr>
          <p:spPr bwMode="auto">
            <a:xfrm>
              <a:off x="10660063" y="1317625"/>
              <a:ext cx="1347788" cy="1974850"/>
            </a:xfrm>
            <a:custGeom>
              <a:avLst/>
              <a:gdLst>
                <a:gd name="T0" fmla="*/ 8 w 359"/>
                <a:gd name="T1" fmla="*/ 253 h 526"/>
                <a:gd name="T2" fmla="*/ 11 w 359"/>
                <a:gd name="T3" fmla="*/ 392 h 526"/>
                <a:gd name="T4" fmla="*/ 16 w 359"/>
                <a:gd name="T5" fmla="*/ 441 h 526"/>
                <a:gd name="T6" fmla="*/ 63 w 359"/>
                <a:gd name="T7" fmla="*/ 486 h 526"/>
                <a:gd name="T8" fmla="*/ 140 w 359"/>
                <a:gd name="T9" fmla="*/ 506 h 526"/>
                <a:gd name="T10" fmla="*/ 207 w 359"/>
                <a:gd name="T11" fmla="*/ 526 h 526"/>
                <a:gd name="T12" fmla="*/ 259 w 359"/>
                <a:gd name="T13" fmla="*/ 506 h 526"/>
                <a:gd name="T14" fmla="*/ 338 w 359"/>
                <a:gd name="T15" fmla="*/ 477 h 526"/>
                <a:gd name="T16" fmla="*/ 359 w 359"/>
                <a:gd name="T17" fmla="*/ 430 h 526"/>
                <a:gd name="T18" fmla="*/ 344 w 359"/>
                <a:gd name="T19" fmla="*/ 214 h 526"/>
                <a:gd name="T20" fmla="*/ 289 w 359"/>
                <a:gd name="T21" fmla="*/ 82 h 526"/>
                <a:gd name="T22" fmla="*/ 8 w 359"/>
                <a:gd name="T23" fmla="*/ 25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526">
                  <a:moveTo>
                    <a:pt x="8" y="253"/>
                  </a:moveTo>
                  <a:cubicBezTo>
                    <a:pt x="8" y="253"/>
                    <a:pt x="5" y="335"/>
                    <a:pt x="11" y="392"/>
                  </a:cubicBezTo>
                  <a:cubicBezTo>
                    <a:pt x="12" y="410"/>
                    <a:pt x="14" y="431"/>
                    <a:pt x="16" y="441"/>
                  </a:cubicBezTo>
                  <a:cubicBezTo>
                    <a:pt x="26" y="483"/>
                    <a:pt x="40" y="481"/>
                    <a:pt x="63" y="486"/>
                  </a:cubicBezTo>
                  <a:cubicBezTo>
                    <a:pt x="70" y="488"/>
                    <a:pt x="105" y="495"/>
                    <a:pt x="140" y="506"/>
                  </a:cubicBezTo>
                  <a:cubicBezTo>
                    <a:pt x="163" y="514"/>
                    <a:pt x="183" y="526"/>
                    <a:pt x="207" y="526"/>
                  </a:cubicBezTo>
                  <a:cubicBezTo>
                    <a:pt x="226" y="525"/>
                    <a:pt x="242" y="512"/>
                    <a:pt x="259" y="506"/>
                  </a:cubicBezTo>
                  <a:cubicBezTo>
                    <a:pt x="300" y="493"/>
                    <a:pt x="334" y="479"/>
                    <a:pt x="338" y="477"/>
                  </a:cubicBezTo>
                  <a:cubicBezTo>
                    <a:pt x="351" y="472"/>
                    <a:pt x="359" y="461"/>
                    <a:pt x="359" y="430"/>
                  </a:cubicBezTo>
                  <a:cubicBezTo>
                    <a:pt x="359" y="399"/>
                    <a:pt x="358" y="273"/>
                    <a:pt x="344" y="214"/>
                  </a:cubicBezTo>
                  <a:cubicBezTo>
                    <a:pt x="329" y="154"/>
                    <a:pt x="326" y="104"/>
                    <a:pt x="289" y="82"/>
                  </a:cubicBezTo>
                  <a:cubicBezTo>
                    <a:pt x="277" y="71"/>
                    <a:pt x="0" y="0"/>
                    <a:pt x="8" y="25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83"/>
            <p:cNvSpPr/>
            <p:nvPr/>
          </p:nvSpPr>
          <p:spPr bwMode="auto">
            <a:xfrm>
              <a:off x="10690225" y="1336675"/>
              <a:ext cx="1223963" cy="908050"/>
            </a:xfrm>
            <a:custGeom>
              <a:avLst/>
              <a:gdLst>
                <a:gd name="T0" fmla="*/ 178 w 326"/>
                <a:gd name="T1" fmla="*/ 234 h 242"/>
                <a:gd name="T2" fmla="*/ 326 w 326"/>
                <a:gd name="T3" fmla="*/ 162 h 242"/>
                <a:gd name="T4" fmla="*/ 281 w 326"/>
                <a:gd name="T5" fmla="*/ 77 h 242"/>
                <a:gd name="T6" fmla="*/ 0 w 326"/>
                <a:gd name="T7" fmla="*/ 224 h 242"/>
                <a:gd name="T8" fmla="*/ 128 w 326"/>
                <a:gd name="T9" fmla="*/ 242 h 242"/>
                <a:gd name="T10" fmla="*/ 178 w 326"/>
                <a:gd name="T11" fmla="*/ 23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242">
                  <a:moveTo>
                    <a:pt x="178" y="234"/>
                  </a:moveTo>
                  <a:cubicBezTo>
                    <a:pt x="230" y="217"/>
                    <a:pt x="280" y="192"/>
                    <a:pt x="326" y="162"/>
                  </a:cubicBezTo>
                  <a:cubicBezTo>
                    <a:pt x="317" y="124"/>
                    <a:pt x="308" y="93"/>
                    <a:pt x="281" y="77"/>
                  </a:cubicBezTo>
                  <a:cubicBezTo>
                    <a:pt x="270" y="67"/>
                    <a:pt x="10" y="0"/>
                    <a:pt x="0" y="224"/>
                  </a:cubicBezTo>
                  <a:cubicBezTo>
                    <a:pt x="43" y="231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84"/>
            <p:cNvSpPr/>
            <p:nvPr/>
          </p:nvSpPr>
          <p:spPr bwMode="auto">
            <a:xfrm>
              <a:off x="10525125" y="1817688"/>
              <a:ext cx="280988" cy="993775"/>
            </a:xfrm>
            <a:custGeom>
              <a:avLst/>
              <a:gdLst>
                <a:gd name="T0" fmla="*/ 2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1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4 w 75"/>
                <a:gd name="T15" fmla="*/ 22 h 265"/>
                <a:gd name="T16" fmla="*/ 2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2" y="0"/>
                  </a:moveTo>
                  <a:cubicBezTo>
                    <a:pt x="2" y="0"/>
                    <a:pt x="0" y="121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3" y="163"/>
                    <a:pt x="49" y="168"/>
                    <a:pt x="53" y="193"/>
                  </a:cubicBezTo>
                  <a:cubicBezTo>
                    <a:pt x="60" y="241"/>
                    <a:pt x="51" y="261"/>
                    <a:pt x="51" y="261"/>
                  </a:cubicBezTo>
                  <a:cubicBezTo>
                    <a:pt x="51" y="261"/>
                    <a:pt x="52" y="265"/>
                    <a:pt x="63" y="265"/>
                  </a:cubicBezTo>
                  <a:cubicBezTo>
                    <a:pt x="75" y="265"/>
                    <a:pt x="75" y="259"/>
                    <a:pt x="75" y="259"/>
                  </a:cubicBezTo>
                  <a:cubicBezTo>
                    <a:pt x="74" y="22"/>
                    <a:pt x="74" y="22"/>
                    <a:pt x="74" y="2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85"/>
            <p:cNvSpPr/>
            <p:nvPr/>
          </p:nvSpPr>
          <p:spPr bwMode="auto">
            <a:xfrm>
              <a:off x="10541000" y="2308225"/>
              <a:ext cx="146050" cy="150813"/>
            </a:xfrm>
            <a:custGeom>
              <a:avLst/>
              <a:gdLst>
                <a:gd name="T0" fmla="*/ 39 w 39"/>
                <a:gd name="T1" fmla="*/ 40 h 40"/>
                <a:gd name="T2" fmla="*/ 37 w 39"/>
                <a:gd name="T3" fmla="*/ 20 h 40"/>
                <a:gd name="T4" fmla="*/ 31 w 39"/>
                <a:gd name="T5" fmla="*/ 13 h 40"/>
                <a:gd name="T6" fmla="*/ 5 w 39"/>
                <a:gd name="T7" fmla="*/ 0 h 40"/>
                <a:gd name="T8" fmla="*/ 0 w 39"/>
                <a:gd name="T9" fmla="*/ 0 h 40"/>
                <a:gd name="T10" fmla="*/ 3 w 39"/>
                <a:gd name="T11" fmla="*/ 34 h 40"/>
                <a:gd name="T12" fmla="*/ 20 w 39"/>
                <a:gd name="T13" fmla="*/ 32 h 40"/>
                <a:gd name="T14" fmla="*/ 39 w 3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0">
                  <a:moveTo>
                    <a:pt x="39" y="40"/>
                  </a:moveTo>
                  <a:cubicBezTo>
                    <a:pt x="39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9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86"/>
            <p:cNvSpPr/>
            <p:nvPr/>
          </p:nvSpPr>
          <p:spPr bwMode="auto">
            <a:xfrm>
              <a:off x="10528300" y="1900238"/>
              <a:ext cx="274638" cy="239713"/>
            </a:xfrm>
            <a:custGeom>
              <a:avLst/>
              <a:gdLst>
                <a:gd name="T0" fmla="*/ 0 w 73"/>
                <a:gd name="T1" fmla="*/ 0 h 64"/>
                <a:gd name="T2" fmla="*/ 1 w 73"/>
                <a:gd name="T3" fmla="*/ 36 h 64"/>
                <a:gd name="T4" fmla="*/ 73 w 73"/>
                <a:gd name="T5" fmla="*/ 62 h 64"/>
                <a:gd name="T6" fmla="*/ 73 w 73"/>
                <a:gd name="T7" fmla="*/ 32 h 64"/>
                <a:gd name="T8" fmla="*/ 0 w 73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64">
                  <a:moveTo>
                    <a:pt x="0" y="0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37" y="64"/>
                    <a:pt x="73" y="62"/>
                  </a:cubicBezTo>
                  <a:cubicBezTo>
                    <a:pt x="73" y="32"/>
                    <a:pt x="73" y="32"/>
                    <a:pt x="73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87"/>
            <p:cNvSpPr/>
            <p:nvPr/>
          </p:nvSpPr>
          <p:spPr bwMode="auto">
            <a:xfrm>
              <a:off x="10360025" y="1325563"/>
              <a:ext cx="1939925" cy="1414463"/>
            </a:xfrm>
            <a:custGeom>
              <a:avLst/>
              <a:gdLst>
                <a:gd name="T0" fmla="*/ 80 w 517"/>
                <a:gd name="T1" fmla="*/ 19 h 377"/>
                <a:gd name="T2" fmla="*/ 180 w 517"/>
                <a:gd name="T3" fmla="*/ 52 h 377"/>
                <a:gd name="T4" fmla="*/ 344 w 517"/>
                <a:gd name="T5" fmla="*/ 0 h 377"/>
                <a:gd name="T6" fmla="*/ 440 w 517"/>
                <a:gd name="T7" fmla="*/ 81 h 377"/>
                <a:gd name="T8" fmla="*/ 503 w 517"/>
                <a:gd name="T9" fmla="*/ 106 h 377"/>
                <a:gd name="T10" fmla="*/ 475 w 517"/>
                <a:gd name="T11" fmla="*/ 284 h 377"/>
                <a:gd name="T12" fmla="*/ 470 w 517"/>
                <a:gd name="T13" fmla="*/ 281 h 377"/>
                <a:gd name="T14" fmla="*/ 435 w 517"/>
                <a:gd name="T15" fmla="*/ 291 h 377"/>
                <a:gd name="T16" fmla="*/ 440 w 517"/>
                <a:gd name="T17" fmla="*/ 370 h 377"/>
                <a:gd name="T18" fmla="*/ 427 w 517"/>
                <a:gd name="T19" fmla="*/ 377 h 377"/>
                <a:gd name="T20" fmla="*/ 413 w 517"/>
                <a:gd name="T21" fmla="*/ 365 h 377"/>
                <a:gd name="T22" fmla="*/ 406 w 517"/>
                <a:gd name="T23" fmla="*/ 218 h 377"/>
                <a:gd name="T24" fmla="*/ 400 w 517"/>
                <a:gd name="T25" fmla="*/ 154 h 377"/>
                <a:gd name="T26" fmla="*/ 157 w 517"/>
                <a:gd name="T27" fmla="*/ 218 h 377"/>
                <a:gd name="T28" fmla="*/ 0 w 517"/>
                <a:gd name="T29" fmla="*/ 63 h 377"/>
                <a:gd name="T30" fmla="*/ 45 w 517"/>
                <a:gd name="T31" fmla="*/ 106 h 377"/>
                <a:gd name="T32" fmla="*/ 45 w 517"/>
                <a:gd name="T33" fmla="*/ 17 h 377"/>
                <a:gd name="T34" fmla="*/ 73 w 517"/>
                <a:gd name="T35" fmla="*/ 63 h 377"/>
                <a:gd name="T36" fmla="*/ 80 w 517"/>
                <a:gd name="T37" fmla="*/ 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7">
                  <a:moveTo>
                    <a:pt x="80" y="19"/>
                  </a:moveTo>
                  <a:cubicBezTo>
                    <a:pt x="80" y="19"/>
                    <a:pt x="84" y="73"/>
                    <a:pt x="180" y="52"/>
                  </a:cubicBezTo>
                  <a:cubicBezTo>
                    <a:pt x="245" y="38"/>
                    <a:pt x="291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3" y="106"/>
                  </a:cubicBezTo>
                  <a:cubicBezTo>
                    <a:pt x="517" y="139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40" y="370"/>
                    <a:pt x="440" y="370"/>
                  </a:cubicBezTo>
                  <a:cubicBezTo>
                    <a:pt x="440" y="370"/>
                    <a:pt x="441" y="376"/>
                    <a:pt x="427" y="377"/>
                  </a:cubicBezTo>
                  <a:cubicBezTo>
                    <a:pt x="412" y="377"/>
                    <a:pt x="413" y="365"/>
                    <a:pt x="413" y="365"/>
                  </a:cubicBezTo>
                  <a:cubicBezTo>
                    <a:pt x="413" y="365"/>
                    <a:pt x="409" y="300"/>
                    <a:pt x="406" y="218"/>
                  </a:cubicBezTo>
                  <a:cubicBezTo>
                    <a:pt x="405" y="184"/>
                    <a:pt x="406" y="163"/>
                    <a:pt x="400" y="154"/>
                  </a:cubicBezTo>
                  <a:cubicBezTo>
                    <a:pt x="400" y="154"/>
                    <a:pt x="283" y="239"/>
                    <a:pt x="157" y="218"/>
                  </a:cubicBezTo>
                  <a:cubicBezTo>
                    <a:pt x="30" y="197"/>
                    <a:pt x="10" y="118"/>
                    <a:pt x="0" y="63"/>
                  </a:cubicBezTo>
                  <a:cubicBezTo>
                    <a:pt x="0" y="63"/>
                    <a:pt x="14" y="97"/>
                    <a:pt x="45" y="106"/>
                  </a:cubicBezTo>
                  <a:cubicBezTo>
                    <a:pt x="45" y="106"/>
                    <a:pt x="16" y="63"/>
                    <a:pt x="45" y="17"/>
                  </a:cubicBezTo>
                  <a:cubicBezTo>
                    <a:pt x="45" y="17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88"/>
            <p:cNvSpPr/>
            <p:nvPr/>
          </p:nvSpPr>
          <p:spPr bwMode="auto">
            <a:xfrm>
              <a:off x="11974513" y="2289175"/>
              <a:ext cx="198438" cy="139700"/>
            </a:xfrm>
            <a:custGeom>
              <a:avLst/>
              <a:gdLst>
                <a:gd name="T0" fmla="*/ 53 w 53"/>
                <a:gd name="T1" fmla="*/ 0 h 37"/>
                <a:gd name="T2" fmla="*/ 5 w 53"/>
                <a:gd name="T3" fmla="*/ 11 h 37"/>
                <a:gd name="T4" fmla="*/ 4 w 53"/>
                <a:gd name="T5" fmla="*/ 12 h 37"/>
                <a:gd name="T6" fmla="*/ 3 w 53"/>
                <a:gd name="T7" fmla="*/ 37 h 37"/>
                <a:gd name="T8" fmla="*/ 3 w 53"/>
                <a:gd name="T9" fmla="*/ 37 h 37"/>
                <a:gd name="T10" fmla="*/ 5 w 53"/>
                <a:gd name="T11" fmla="*/ 34 h 37"/>
                <a:gd name="T12" fmla="*/ 40 w 53"/>
                <a:gd name="T13" fmla="*/ 24 h 37"/>
                <a:gd name="T14" fmla="*/ 45 w 53"/>
                <a:gd name="T15" fmla="*/ 27 h 37"/>
                <a:gd name="T16" fmla="*/ 53 w 53"/>
                <a:gd name="T17" fmla="*/ 0 h 37"/>
                <a:gd name="T18" fmla="*/ 53 w 5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37">
                  <a:moveTo>
                    <a:pt x="53" y="0"/>
                  </a:moveTo>
                  <a:cubicBezTo>
                    <a:pt x="36" y="1"/>
                    <a:pt x="19" y="3"/>
                    <a:pt x="5" y="11"/>
                  </a:cubicBezTo>
                  <a:cubicBezTo>
                    <a:pt x="5" y="11"/>
                    <a:pt x="5" y="12"/>
                    <a:pt x="4" y="12"/>
                  </a:cubicBezTo>
                  <a:cubicBezTo>
                    <a:pt x="2" y="19"/>
                    <a:pt x="0" y="29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6"/>
                    <a:pt x="4" y="35"/>
                    <a:pt x="5" y="34"/>
                  </a:cubicBezTo>
                  <a:cubicBezTo>
                    <a:pt x="19" y="18"/>
                    <a:pt x="33" y="21"/>
                    <a:pt x="40" y="24"/>
                  </a:cubicBezTo>
                  <a:cubicBezTo>
                    <a:pt x="43" y="26"/>
                    <a:pt x="45" y="27"/>
                    <a:pt x="45" y="27"/>
                  </a:cubicBezTo>
                  <a:cubicBezTo>
                    <a:pt x="48" y="18"/>
                    <a:pt x="50" y="9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89"/>
            <p:cNvSpPr/>
            <p:nvPr/>
          </p:nvSpPr>
          <p:spPr bwMode="auto">
            <a:xfrm>
              <a:off x="10825163" y="2189163"/>
              <a:ext cx="236538" cy="190500"/>
            </a:xfrm>
            <a:custGeom>
              <a:avLst/>
              <a:gdLst>
                <a:gd name="T0" fmla="*/ 63 w 63"/>
                <a:gd name="T1" fmla="*/ 12 h 51"/>
                <a:gd name="T2" fmla="*/ 22 w 63"/>
                <a:gd name="T3" fmla="*/ 3 h 51"/>
                <a:gd name="T4" fmla="*/ 0 w 63"/>
                <a:gd name="T5" fmla="*/ 32 h 51"/>
                <a:gd name="T6" fmla="*/ 0 w 63"/>
                <a:gd name="T7" fmla="*/ 51 h 51"/>
                <a:gd name="T8" fmla="*/ 63 w 63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1">
                  <a:moveTo>
                    <a:pt x="63" y="12"/>
                  </a:moveTo>
                  <a:cubicBezTo>
                    <a:pt x="63" y="12"/>
                    <a:pt x="38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3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90"/>
            <p:cNvSpPr/>
            <p:nvPr/>
          </p:nvSpPr>
          <p:spPr bwMode="auto">
            <a:xfrm>
              <a:off x="11647488" y="2195513"/>
              <a:ext cx="187325" cy="169863"/>
            </a:xfrm>
            <a:custGeom>
              <a:avLst/>
              <a:gdLst>
                <a:gd name="T0" fmla="*/ 13 w 50"/>
                <a:gd name="T1" fmla="*/ 0 h 45"/>
                <a:gd name="T2" fmla="*/ 2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0"/>
                  </a:moveTo>
                  <a:cubicBezTo>
                    <a:pt x="13" y="0"/>
                    <a:pt x="0" y="0"/>
                    <a:pt x="2" y="13"/>
                  </a:cubicBezTo>
                  <a:cubicBezTo>
                    <a:pt x="2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0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91"/>
            <p:cNvSpPr/>
            <p:nvPr/>
          </p:nvSpPr>
          <p:spPr bwMode="auto">
            <a:xfrm>
              <a:off x="11144250" y="2395538"/>
              <a:ext cx="442913" cy="498475"/>
            </a:xfrm>
            <a:custGeom>
              <a:avLst/>
              <a:gdLst>
                <a:gd name="T0" fmla="*/ 27 w 118"/>
                <a:gd name="T1" fmla="*/ 15 h 133"/>
                <a:gd name="T2" fmla="*/ 31 w 118"/>
                <a:gd name="T3" fmla="*/ 108 h 133"/>
                <a:gd name="T4" fmla="*/ 107 w 118"/>
                <a:gd name="T5" fmla="*/ 98 h 133"/>
                <a:gd name="T6" fmla="*/ 83 w 118"/>
                <a:gd name="T7" fmla="*/ 11 h 133"/>
                <a:gd name="T8" fmla="*/ 56 w 118"/>
                <a:gd name="T9" fmla="*/ 0 h 133"/>
                <a:gd name="T10" fmla="*/ 27 w 118"/>
                <a:gd name="T1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33">
                  <a:moveTo>
                    <a:pt x="27" y="15"/>
                  </a:moveTo>
                  <a:cubicBezTo>
                    <a:pt x="27" y="15"/>
                    <a:pt x="0" y="84"/>
                    <a:pt x="31" y="108"/>
                  </a:cubicBezTo>
                  <a:cubicBezTo>
                    <a:pt x="62" y="133"/>
                    <a:pt x="101" y="117"/>
                    <a:pt x="107" y="98"/>
                  </a:cubicBezTo>
                  <a:cubicBezTo>
                    <a:pt x="118" y="65"/>
                    <a:pt x="90" y="56"/>
                    <a:pt x="83" y="11"/>
                  </a:cubicBezTo>
                  <a:cubicBezTo>
                    <a:pt x="83" y="11"/>
                    <a:pt x="74" y="0"/>
                    <a:pt x="56" y="0"/>
                  </a:cubicBezTo>
                  <a:cubicBezTo>
                    <a:pt x="39" y="0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92"/>
            <p:cNvSpPr/>
            <p:nvPr/>
          </p:nvSpPr>
          <p:spPr bwMode="auto">
            <a:xfrm>
              <a:off x="11163300" y="2387600"/>
              <a:ext cx="398463" cy="442913"/>
            </a:xfrm>
            <a:custGeom>
              <a:avLst/>
              <a:gdLst>
                <a:gd name="T0" fmla="*/ 25 w 106"/>
                <a:gd name="T1" fmla="*/ 14 h 118"/>
                <a:gd name="T2" fmla="*/ 28 w 106"/>
                <a:gd name="T3" fmla="*/ 95 h 118"/>
                <a:gd name="T4" fmla="*/ 96 w 106"/>
                <a:gd name="T5" fmla="*/ 86 h 118"/>
                <a:gd name="T6" fmla="*/ 75 w 106"/>
                <a:gd name="T7" fmla="*/ 9 h 118"/>
                <a:gd name="T8" fmla="*/ 51 w 106"/>
                <a:gd name="T9" fmla="*/ 0 h 118"/>
                <a:gd name="T10" fmla="*/ 25 w 106"/>
                <a:gd name="T11" fmla="*/ 1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18">
                  <a:moveTo>
                    <a:pt x="25" y="14"/>
                  </a:moveTo>
                  <a:cubicBezTo>
                    <a:pt x="25" y="14"/>
                    <a:pt x="0" y="72"/>
                    <a:pt x="28" y="95"/>
                  </a:cubicBezTo>
                  <a:cubicBezTo>
                    <a:pt x="56" y="118"/>
                    <a:pt x="91" y="103"/>
                    <a:pt x="96" y="86"/>
                  </a:cubicBezTo>
                  <a:cubicBezTo>
                    <a:pt x="106" y="55"/>
                    <a:pt x="81" y="49"/>
                    <a:pt x="75" y="9"/>
                  </a:cubicBezTo>
                  <a:cubicBezTo>
                    <a:pt x="75" y="9"/>
                    <a:pt x="66" y="0"/>
                    <a:pt x="51" y="0"/>
                  </a:cubicBezTo>
                  <a:cubicBezTo>
                    <a:pt x="35" y="1"/>
                    <a:pt x="25" y="14"/>
                    <a:pt x="25" y="1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93"/>
            <p:cNvSpPr/>
            <p:nvPr/>
          </p:nvSpPr>
          <p:spPr bwMode="auto">
            <a:xfrm>
              <a:off x="12004675" y="2417763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5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5" y="7"/>
                  </a:cubicBezTo>
                  <a:cubicBezTo>
                    <a:pt x="41" y="11"/>
                    <a:pt x="40" y="29"/>
                    <a:pt x="32" y="40"/>
                  </a:cubicBezTo>
                  <a:cubicBezTo>
                    <a:pt x="27" y="48"/>
                    <a:pt x="18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94"/>
            <p:cNvSpPr/>
            <p:nvPr/>
          </p:nvSpPr>
          <p:spPr bwMode="auto">
            <a:xfrm>
              <a:off x="12038013" y="2447925"/>
              <a:ext cx="115888" cy="165100"/>
            </a:xfrm>
            <a:custGeom>
              <a:avLst/>
              <a:gdLst>
                <a:gd name="T0" fmla="*/ 3 w 31"/>
                <a:gd name="T1" fmla="*/ 44 h 44"/>
                <a:gd name="T2" fmla="*/ 0 w 31"/>
                <a:gd name="T3" fmla="*/ 30 h 44"/>
                <a:gd name="T4" fmla="*/ 28 w 31"/>
                <a:gd name="T5" fmla="*/ 21 h 44"/>
                <a:gd name="T6" fmla="*/ 3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3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8" y="21"/>
                  </a:cubicBezTo>
                  <a:cubicBezTo>
                    <a:pt x="24" y="43"/>
                    <a:pt x="3" y="44"/>
                    <a:pt x="3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95"/>
            <p:cNvSpPr/>
            <p:nvPr/>
          </p:nvSpPr>
          <p:spPr bwMode="auto">
            <a:xfrm>
              <a:off x="10510838" y="2473325"/>
              <a:ext cx="179388" cy="225425"/>
            </a:xfrm>
            <a:custGeom>
              <a:avLst/>
              <a:gdLst>
                <a:gd name="T0" fmla="*/ 42 w 48"/>
                <a:gd name="T1" fmla="*/ 58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8"/>
                  </a:moveTo>
                  <a:cubicBezTo>
                    <a:pt x="42" y="58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5" y="60"/>
                    <a:pt x="42" y="5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196"/>
            <p:cNvSpPr/>
            <p:nvPr/>
          </p:nvSpPr>
          <p:spPr bwMode="auto">
            <a:xfrm>
              <a:off x="10510838" y="2538413"/>
              <a:ext cx="160338" cy="165100"/>
            </a:xfrm>
            <a:custGeom>
              <a:avLst/>
              <a:gdLst>
                <a:gd name="T0" fmla="*/ 42 w 43"/>
                <a:gd name="T1" fmla="*/ 41 h 44"/>
                <a:gd name="T2" fmla="*/ 43 w 43"/>
                <a:gd name="T3" fmla="*/ 26 h 44"/>
                <a:gd name="T4" fmla="*/ 8 w 43"/>
                <a:gd name="T5" fmla="*/ 22 h 44"/>
                <a:gd name="T6" fmla="*/ 42 w 43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4">
                  <a:moveTo>
                    <a:pt x="42" y="41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Oval 197"/>
            <p:cNvSpPr>
              <a:spLocks noChangeArrowheads="1"/>
            </p:cNvSpPr>
            <p:nvPr/>
          </p:nvSpPr>
          <p:spPr bwMode="auto">
            <a:xfrm>
              <a:off x="11361738" y="3221038"/>
              <a:ext cx="128588" cy="41275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198"/>
            <p:cNvSpPr/>
            <p:nvPr/>
          </p:nvSpPr>
          <p:spPr bwMode="auto">
            <a:xfrm>
              <a:off x="12004675" y="2519363"/>
              <a:ext cx="236538" cy="220663"/>
            </a:xfrm>
            <a:custGeom>
              <a:avLst/>
              <a:gdLst>
                <a:gd name="T0" fmla="*/ 7 w 63"/>
                <a:gd name="T1" fmla="*/ 59 h 59"/>
                <a:gd name="T2" fmla="*/ 0 w 63"/>
                <a:gd name="T3" fmla="*/ 55 h 59"/>
                <a:gd name="T4" fmla="*/ 49 w 63"/>
                <a:gd name="T5" fmla="*/ 0 h 59"/>
                <a:gd name="T6" fmla="*/ 7 w 63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59">
                  <a:moveTo>
                    <a:pt x="7" y="59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50" y="36"/>
                    <a:pt x="49" y="0"/>
                  </a:cubicBezTo>
                  <a:cubicBezTo>
                    <a:pt x="49" y="0"/>
                    <a:pt x="63" y="38"/>
                    <a:pt x="7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99"/>
            <p:cNvSpPr/>
            <p:nvPr/>
          </p:nvSpPr>
          <p:spPr bwMode="auto">
            <a:xfrm>
              <a:off x="10499725" y="1581150"/>
              <a:ext cx="228600" cy="225425"/>
            </a:xfrm>
            <a:custGeom>
              <a:avLst/>
              <a:gdLst>
                <a:gd name="T0" fmla="*/ 1 w 61"/>
                <a:gd name="T1" fmla="*/ 2 h 60"/>
                <a:gd name="T2" fmla="*/ 7 w 61"/>
                <a:gd name="T3" fmla="*/ 19 h 60"/>
                <a:gd name="T4" fmla="*/ 18 w 61"/>
                <a:gd name="T5" fmla="*/ 37 h 60"/>
                <a:gd name="T6" fmla="*/ 53 w 61"/>
                <a:gd name="T7" fmla="*/ 59 h 60"/>
                <a:gd name="T8" fmla="*/ 61 w 61"/>
                <a:gd name="T9" fmla="*/ 60 h 60"/>
                <a:gd name="T10" fmla="*/ 53 w 61"/>
                <a:gd name="T11" fmla="*/ 56 h 60"/>
                <a:gd name="T12" fmla="*/ 45 w 61"/>
                <a:gd name="T13" fmla="*/ 50 h 60"/>
                <a:gd name="T14" fmla="*/ 26 w 61"/>
                <a:gd name="T15" fmla="*/ 36 h 60"/>
                <a:gd name="T16" fmla="*/ 13 w 61"/>
                <a:gd name="T17" fmla="*/ 19 h 60"/>
                <a:gd name="T18" fmla="*/ 4 w 61"/>
                <a:gd name="T19" fmla="*/ 5 h 60"/>
                <a:gd name="T20" fmla="*/ 2 w 61"/>
                <a:gd name="T21" fmla="*/ 0 h 60"/>
                <a:gd name="T22" fmla="*/ 1 w 61"/>
                <a:gd name="T23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60">
                  <a:moveTo>
                    <a:pt x="1" y="2"/>
                  </a:moveTo>
                  <a:cubicBezTo>
                    <a:pt x="0" y="7"/>
                    <a:pt x="5" y="16"/>
                    <a:pt x="7" y="19"/>
                  </a:cubicBezTo>
                  <a:cubicBezTo>
                    <a:pt x="10" y="26"/>
                    <a:pt x="13" y="32"/>
                    <a:pt x="18" y="37"/>
                  </a:cubicBezTo>
                  <a:cubicBezTo>
                    <a:pt x="27" y="48"/>
                    <a:pt x="39" y="56"/>
                    <a:pt x="53" y="59"/>
                  </a:cubicBezTo>
                  <a:cubicBezTo>
                    <a:pt x="56" y="59"/>
                    <a:pt x="58" y="60"/>
                    <a:pt x="61" y="60"/>
                  </a:cubicBezTo>
                  <a:cubicBezTo>
                    <a:pt x="59" y="58"/>
                    <a:pt x="55" y="57"/>
                    <a:pt x="53" y="56"/>
                  </a:cubicBezTo>
                  <a:cubicBezTo>
                    <a:pt x="50" y="54"/>
                    <a:pt x="48" y="52"/>
                    <a:pt x="45" y="50"/>
                  </a:cubicBezTo>
                  <a:cubicBezTo>
                    <a:pt x="38" y="46"/>
                    <a:pt x="32" y="42"/>
                    <a:pt x="26" y="36"/>
                  </a:cubicBezTo>
                  <a:cubicBezTo>
                    <a:pt x="21" y="31"/>
                    <a:pt x="16" y="25"/>
                    <a:pt x="13" y="19"/>
                  </a:cubicBezTo>
                  <a:cubicBezTo>
                    <a:pt x="10" y="14"/>
                    <a:pt x="7" y="10"/>
                    <a:pt x="4" y="5"/>
                  </a:cubicBezTo>
                  <a:cubicBezTo>
                    <a:pt x="3" y="3"/>
                    <a:pt x="3" y="2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00"/>
            <p:cNvSpPr/>
            <p:nvPr/>
          </p:nvSpPr>
          <p:spPr bwMode="auto">
            <a:xfrm>
              <a:off x="10626725" y="1493838"/>
              <a:ext cx="134938" cy="176213"/>
            </a:xfrm>
            <a:custGeom>
              <a:avLst/>
              <a:gdLst>
                <a:gd name="T0" fmla="*/ 5 w 36"/>
                <a:gd name="T1" fmla="*/ 0 h 47"/>
                <a:gd name="T2" fmla="*/ 36 w 36"/>
                <a:gd name="T3" fmla="*/ 47 h 47"/>
                <a:gd name="T4" fmla="*/ 5 w 36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7">
                  <a:moveTo>
                    <a:pt x="5" y="0"/>
                  </a:moveTo>
                  <a:cubicBezTo>
                    <a:pt x="5" y="0"/>
                    <a:pt x="0" y="38"/>
                    <a:pt x="36" y="47"/>
                  </a:cubicBezTo>
                  <a:cubicBezTo>
                    <a:pt x="36" y="47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01"/>
            <p:cNvSpPr/>
            <p:nvPr/>
          </p:nvSpPr>
          <p:spPr bwMode="auto">
            <a:xfrm>
              <a:off x="11850688" y="1641475"/>
              <a:ext cx="225425" cy="242888"/>
            </a:xfrm>
            <a:custGeom>
              <a:avLst/>
              <a:gdLst>
                <a:gd name="T0" fmla="*/ 41 w 60"/>
                <a:gd name="T1" fmla="*/ 0 h 65"/>
                <a:gd name="T2" fmla="*/ 0 w 60"/>
                <a:gd name="T3" fmla="*/ 65 h 65"/>
                <a:gd name="T4" fmla="*/ 41 w 60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5">
                  <a:moveTo>
                    <a:pt x="41" y="0"/>
                  </a:moveTo>
                  <a:cubicBezTo>
                    <a:pt x="41" y="0"/>
                    <a:pt x="60" y="52"/>
                    <a:pt x="0" y="65"/>
                  </a:cubicBezTo>
                  <a:cubicBezTo>
                    <a:pt x="0" y="65"/>
                    <a:pt x="32" y="40"/>
                    <a:pt x="41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02"/>
            <p:cNvSpPr/>
            <p:nvPr/>
          </p:nvSpPr>
          <p:spPr bwMode="auto">
            <a:xfrm>
              <a:off x="11223625" y="1314450"/>
              <a:ext cx="657225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8 h 53"/>
                <a:gd name="T4" fmla="*/ 22 w 175"/>
                <a:gd name="T5" fmla="*/ 51 h 53"/>
                <a:gd name="T6" fmla="*/ 120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8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20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03"/>
            <p:cNvSpPr/>
            <p:nvPr/>
          </p:nvSpPr>
          <p:spPr bwMode="auto">
            <a:xfrm>
              <a:off x="11977688" y="1724025"/>
              <a:ext cx="247650" cy="363538"/>
            </a:xfrm>
            <a:custGeom>
              <a:avLst/>
              <a:gdLst>
                <a:gd name="T0" fmla="*/ 0 w 66"/>
                <a:gd name="T1" fmla="*/ 58 h 97"/>
                <a:gd name="T2" fmla="*/ 38 w 66"/>
                <a:gd name="T3" fmla="*/ 0 h 97"/>
                <a:gd name="T4" fmla="*/ 60 w 66"/>
                <a:gd name="T5" fmla="*/ 38 h 97"/>
                <a:gd name="T6" fmla="*/ 0 w 66"/>
                <a:gd name="T7" fmla="*/ 97 h 97"/>
                <a:gd name="T8" fmla="*/ 0 w 66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97">
                  <a:moveTo>
                    <a:pt x="0" y="58"/>
                  </a:moveTo>
                  <a:cubicBezTo>
                    <a:pt x="0" y="58"/>
                    <a:pt x="43" y="33"/>
                    <a:pt x="38" y="0"/>
                  </a:cubicBezTo>
                  <a:cubicBezTo>
                    <a:pt x="38" y="0"/>
                    <a:pt x="66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04"/>
            <p:cNvSpPr/>
            <p:nvPr/>
          </p:nvSpPr>
          <p:spPr bwMode="auto">
            <a:xfrm>
              <a:off x="10871200" y="2646363"/>
              <a:ext cx="47625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06"/>
            <p:cNvSpPr/>
            <p:nvPr/>
          </p:nvSpPr>
          <p:spPr bwMode="auto">
            <a:xfrm>
              <a:off x="11774488" y="2620963"/>
              <a:ext cx="41275" cy="14288"/>
            </a:xfrm>
            <a:custGeom>
              <a:avLst/>
              <a:gdLst>
                <a:gd name="T0" fmla="*/ 11 w 11"/>
                <a:gd name="T1" fmla="*/ 2 h 4"/>
                <a:gd name="T2" fmla="*/ 9 w 11"/>
                <a:gd name="T3" fmla="*/ 4 h 4"/>
                <a:gd name="T4" fmla="*/ 1 w 11"/>
                <a:gd name="T5" fmla="*/ 4 h 4"/>
                <a:gd name="T6" fmla="*/ 0 w 11"/>
                <a:gd name="T7" fmla="*/ 2 h 4"/>
                <a:gd name="T8" fmla="*/ 0 w 11"/>
                <a:gd name="T9" fmla="*/ 2 h 4"/>
                <a:gd name="T10" fmla="*/ 1 w 11"/>
                <a:gd name="T11" fmla="*/ 0 h 4"/>
                <a:gd name="T12" fmla="*/ 9 w 11"/>
                <a:gd name="T13" fmla="*/ 0 h 4"/>
                <a:gd name="T14" fmla="*/ 11 w 1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11" y="2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Oval 207"/>
            <p:cNvSpPr>
              <a:spLocks noChangeArrowheads="1"/>
            </p:cNvSpPr>
            <p:nvPr/>
          </p:nvSpPr>
          <p:spPr bwMode="auto">
            <a:xfrm>
              <a:off x="11385551" y="2668588"/>
              <a:ext cx="69850" cy="30163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08"/>
            <p:cNvSpPr/>
            <p:nvPr/>
          </p:nvSpPr>
          <p:spPr bwMode="auto">
            <a:xfrm>
              <a:off x="10960101" y="2432050"/>
              <a:ext cx="173038" cy="169863"/>
            </a:xfrm>
            <a:custGeom>
              <a:avLst/>
              <a:gdLst>
                <a:gd name="T0" fmla="*/ 45 w 46"/>
                <a:gd name="T1" fmla="*/ 23 h 45"/>
                <a:gd name="T2" fmla="*/ 22 w 46"/>
                <a:gd name="T3" fmla="*/ 44 h 45"/>
                <a:gd name="T4" fmla="*/ 1 w 46"/>
                <a:gd name="T5" fmla="*/ 21 h 45"/>
                <a:gd name="T6" fmla="*/ 24 w 46"/>
                <a:gd name="T7" fmla="*/ 0 h 45"/>
                <a:gd name="T8" fmla="*/ 45 w 46"/>
                <a:gd name="T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5">
                  <a:moveTo>
                    <a:pt x="45" y="23"/>
                  </a:moveTo>
                  <a:cubicBezTo>
                    <a:pt x="45" y="35"/>
                    <a:pt x="34" y="45"/>
                    <a:pt x="22" y="44"/>
                  </a:cubicBezTo>
                  <a:cubicBezTo>
                    <a:pt x="9" y="43"/>
                    <a:pt x="0" y="33"/>
                    <a:pt x="1" y="21"/>
                  </a:cubicBezTo>
                  <a:cubicBezTo>
                    <a:pt x="1" y="9"/>
                    <a:pt x="12" y="0"/>
                    <a:pt x="24" y="0"/>
                  </a:cubicBezTo>
                  <a:cubicBezTo>
                    <a:pt x="36" y="1"/>
                    <a:pt x="46" y="11"/>
                    <a:pt x="45" y="2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09"/>
            <p:cNvSpPr/>
            <p:nvPr/>
          </p:nvSpPr>
          <p:spPr bwMode="auto">
            <a:xfrm>
              <a:off x="11591926" y="2417763"/>
              <a:ext cx="168275" cy="161925"/>
            </a:xfrm>
            <a:custGeom>
              <a:avLst/>
              <a:gdLst>
                <a:gd name="T0" fmla="*/ 45 w 45"/>
                <a:gd name="T1" fmla="*/ 25 h 43"/>
                <a:gd name="T2" fmla="*/ 21 w 45"/>
                <a:gd name="T3" fmla="*/ 43 h 43"/>
                <a:gd name="T4" fmla="*/ 0 w 45"/>
                <a:gd name="T5" fmla="*/ 19 h 43"/>
                <a:gd name="T6" fmla="*/ 24 w 45"/>
                <a:gd name="T7" fmla="*/ 1 h 43"/>
                <a:gd name="T8" fmla="*/ 45 w 45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25"/>
                  </a:moveTo>
                  <a:cubicBezTo>
                    <a:pt x="44" y="37"/>
                    <a:pt x="34" y="43"/>
                    <a:pt x="21" y="43"/>
                  </a:cubicBezTo>
                  <a:cubicBezTo>
                    <a:pt x="9" y="42"/>
                    <a:pt x="0" y="31"/>
                    <a:pt x="0" y="19"/>
                  </a:cubicBezTo>
                  <a:cubicBezTo>
                    <a:pt x="1" y="7"/>
                    <a:pt x="12" y="0"/>
                    <a:pt x="24" y="1"/>
                  </a:cubicBezTo>
                  <a:cubicBezTo>
                    <a:pt x="36" y="2"/>
                    <a:pt x="45" y="13"/>
                    <a:pt x="45" y="25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10"/>
            <p:cNvSpPr/>
            <p:nvPr/>
          </p:nvSpPr>
          <p:spPr bwMode="auto">
            <a:xfrm>
              <a:off x="11012488" y="2443163"/>
              <a:ext cx="90488" cy="71438"/>
            </a:xfrm>
            <a:custGeom>
              <a:avLst/>
              <a:gdLst>
                <a:gd name="T0" fmla="*/ 23 w 24"/>
                <a:gd name="T1" fmla="*/ 14 h 19"/>
                <a:gd name="T2" fmla="*/ 9 w 24"/>
                <a:gd name="T3" fmla="*/ 17 h 19"/>
                <a:gd name="T4" fmla="*/ 2 w 24"/>
                <a:gd name="T5" fmla="*/ 5 h 19"/>
                <a:gd name="T6" fmla="*/ 15 w 24"/>
                <a:gd name="T7" fmla="*/ 2 h 19"/>
                <a:gd name="T8" fmla="*/ 23 w 24"/>
                <a:gd name="T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9">
                  <a:moveTo>
                    <a:pt x="23" y="14"/>
                  </a:moveTo>
                  <a:cubicBezTo>
                    <a:pt x="21" y="18"/>
                    <a:pt x="15" y="19"/>
                    <a:pt x="9" y="17"/>
                  </a:cubicBezTo>
                  <a:cubicBezTo>
                    <a:pt x="3" y="14"/>
                    <a:pt x="0" y="9"/>
                    <a:pt x="2" y="5"/>
                  </a:cubicBezTo>
                  <a:cubicBezTo>
                    <a:pt x="3" y="1"/>
                    <a:pt x="9" y="0"/>
                    <a:pt x="15" y="2"/>
                  </a:cubicBezTo>
                  <a:cubicBezTo>
                    <a:pt x="21" y="4"/>
                    <a:pt x="24" y="10"/>
                    <a:pt x="23" y="1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11"/>
            <p:cNvSpPr/>
            <p:nvPr/>
          </p:nvSpPr>
          <p:spPr bwMode="auto">
            <a:xfrm>
              <a:off x="11663363" y="2432050"/>
              <a:ext cx="77788" cy="71438"/>
            </a:xfrm>
            <a:custGeom>
              <a:avLst/>
              <a:gdLst>
                <a:gd name="T0" fmla="*/ 19 w 21"/>
                <a:gd name="T1" fmla="*/ 13 h 19"/>
                <a:gd name="T2" fmla="*/ 7 w 21"/>
                <a:gd name="T3" fmla="*/ 17 h 19"/>
                <a:gd name="T4" fmla="*/ 1 w 21"/>
                <a:gd name="T5" fmla="*/ 6 h 19"/>
                <a:gd name="T6" fmla="*/ 13 w 21"/>
                <a:gd name="T7" fmla="*/ 2 h 19"/>
                <a:gd name="T8" fmla="*/ 19 w 21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19" y="13"/>
                  </a:moveTo>
                  <a:cubicBezTo>
                    <a:pt x="17" y="17"/>
                    <a:pt x="12" y="19"/>
                    <a:pt x="7" y="17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8" y="0"/>
                    <a:pt x="13" y="2"/>
                  </a:cubicBezTo>
                  <a:cubicBezTo>
                    <a:pt x="18" y="4"/>
                    <a:pt x="21" y="9"/>
                    <a:pt x="19" y="1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12"/>
            <p:cNvSpPr/>
            <p:nvPr/>
          </p:nvSpPr>
          <p:spPr bwMode="auto">
            <a:xfrm>
              <a:off x="11136313" y="2874963"/>
              <a:ext cx="533400" cy="269875"/>
            </a:xfrm>
            <a:custGeom>
              <a:avLst/>
              <a:gdLst>
                <a:gd name="T0" fmla="*/ 0 w 142"/>
                <a:gd name="T1" fmla="*/ 26 h 72"/>
                <a:gd name="T2" fmla="*/ 74 w 142"/>
                <a:gd name="T3" fmla="*/ 17 h 72"/>
                <a:gd name="T4" fmla="*/ 142 w 142"/>
                <a:gd name="T5" fmla="*/ 0 h 72"/>
                <a:gd name="T6" fmla="*/ 123 w 142"/>
                <a:gd name="T7" fmla="*/ 49 h 72"/>
                <a:gd name="T8" fmla="*/ 41 w 142"/>
                <a:gd name="T9" fmla="*/ 65 h 72"/>
                <a:gd name="T10" fmla="*/ 0 w 142"/>
                <a:gd name="T11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72">
                  <a:moveTo>
                    <a:pt x="0" y="26"/>
                  </a:moveTo>
                  <a:cubicBezTo>
                    <a:pt x="0" y="26"/>
                    <a:pt x="50" y="22"/>
                    <a:pt x="74" y="17"/>
                  </a:cubicBezTo>
                  <a:cubicBezTo>
                    <a:pt x="99" y="12"/>
                    <a:pt x="142" y="0"/>
                    <a:pt x="142" y="0"/>
                  </a:cubicBezTo>
                  <a:cubicBezTo>
                    <a:pt x="142" y="0"/>
                    <a:pt x="139" y="33"/>
                    <a:pt x="123" y="49"/>
                  </a:cubicBezTo>
                  <a:cubicBezTo>
                    <a:pt x="107" y="65"/>
                    <a:pt x="61" y="72"/>
                    <a:pt x="41" y="65"/>
                  </a:cubicBezTo>
                  <a:cubicBezTo>
                    <a:pt x="20" y="58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13"/>
            <p:cNvSpPr/>
            <p:nvPr/>
          </p:nvSpPr>
          <p:spPr bwMode="auto">
            <a:xfrm>
              <a:off x="11358563" y="2874963"/>
              <a:ext cx="311150" cy="255588"/>
            </a:xfrm>
            <a:custGeom>
              <a:avLst/>
              <a:gdLst>
                <a:gd name="T0" fmla="*/ 15 w 83"/>
                <a:gd name="T1" fmla="*/ 17 h 68"/>
                <a:gd name="T2" fmla="*/ 11 w 83"/>
                <a:gd name="T3" fmla="*/ 18 h 68"/>
                <a:gd name="T4" fmla="*/ 6 w 83"/>
                <a:gd name="T5" fmla="*/ 68 h 68"/>
                <a:gd name="T6" fmla="*/ 64 w 83"/>
                <a:gd name="T7" fmla="*/ 49 h 68"/>
                <a:gd name="T8" fmla="*/ 83 w 83"/>
                <a:gd name="T9" fmla="*/ 0 h 68"/>
                <a:gd name="T10" fmla="*/ 15 w 83"/>
                <a:gd name="T11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68">
                  <a:moveTo>
                    <a:pt x="15" y="17"/>
                  </a:moveTo>
                  <a:cubicBezTo>
                    <a:pt x="14" y="17"/>
                    <a:pt x="13" y="17"/>
                    <a:pt x="11" y="18"/>
                  </a:cubicBezTo>
                  <a:cubicBezTo>
                    <a:pt x="1" y="29"/>
                    <a:pt x="0" y="51"/>
                    <a:pt x="6" y="68"/>
                  </a:cubicBezTo>
                  <a:cubicBezTo>
                    <a:pt x="28" y="67"/>
                    <a:pt x="53" y="60"/>
                    <a:pt x="64" y="49"/>
                  </a:cubicBezTo>
                  <a:cubicBezTo>
                    <a:pt x="80" y="33"/>
                    <a:pt x="83" y="0"/>
                    <a:pt x="83" y="0"/>
                  </a:cubicBezTo>
                  <a:cubicBezTo>
                    <a:pt x="83" y="0"/>
                    <a:pt x="40" y="12"/>
                    <a:pt x="15" y="17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14"/>
            <p:cNvSpPr/>
            <p:nvPr/>
          </p:nvSpPr>
          <p:spPr bwMode="auto">
            <a:xfrm>
              <a:off x="11620501" y="2822575"/>
              <a:ext cx="98425" cy="57150"/>
            </a:xfrm>
            <a:custGeom>
              <a:avLst/>
              <a:gdLst>
                <a:gd name="T0" fmla="*/ 5 w 26"/>
                <a:gd name="T1" fmla="*/ 8 h 15"/>
                <a:gd name="T2" fmla="*/ 17 w 26"/>
                <a:gd name="T3" fmla="*/ 8 h 15"/>
                <a:gd name="T4" fmla="*/ 25 w 26"/>
                <a:gd name="T5" fmla="*/ 15 h 15"/>
                <a:gd name="T6" fmla="*/ 20 w 26"/>
                <a:gd name="T7" fmla="*/ 1 h 15"/>
                <a:gd name="T8" fmla="*/ 7 w 26"/>
                <a:gd name="T9" fmla="*/ 3 h 15"/>
                <a:gd name="T10" fmla="*/ 5 w 26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5">
                  <a:moveTo>
                    <a:pt x="5" y="8"/>
                  </a:moveTo>
                  <a:cubicBezTo>
                    <a:pt x="9" y="7"/>
                    <a:pt x="12" y="6"/>
                    <a:pt x="17" y="8"/>
                  </a:cubicBezTo>
                  <a:cubicBezTo>
                    <a:pt x="20" y="11"/>
                    <a:pt x="21" y="15"/>
                    <a:pt x="25" y="15"/>
                  </a:cubicBezTo>
                  <a:cubicBezTo>
                    <a:pt x="26" y="9"/>
                    <a:pt x="22" y="5"/>
                    <a:pt x="20" y="1"/>
                  </a:cubicBezTo>
                  <a:cubicBezTo>
                    <a:pt x="15" y="0"/>
                    <a:pt x="11" y="1"/>
                    <a:pt x="7" y="3"/>
                  </a:cubicBezTo>
                  <a:cubicBezTo>
                    <a:pt x="7" y="3"/>
                    <a:pt x="0" y="9"/>
                    <a:pt x="5" y="8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20476" y="303855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发展历程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6" grpId="0"/>
      <p:bldP spid="2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996000" y="4162737"/>
            <a:ext cx="11196000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1773086" y="1419334"/>
            <a:ext cx="298417" cy="2802027"/>
            <a:chOff x="1773086" y="1419334"/>
            <a:chExt cx="298417" cy="2802027"/>
          </a:xfrm>
        </p:grpSpPr>
        <p:sp>
          <p:nvSpPr>
            <p:cNvPr id="3" name="Line 143"/>
            <p:cNvSpPr>
              <a:spLocks noChangeShapeType="1"/>
            </p:cNvSpPr>
            <p:nvPr/>
          </p:nvSpPr>
          <p:spPr bwMode="auto">
            <a:xfrm flipV="1">
              <a:off x="1922294" y="1587755"/>
              <a:ext cx="0" cy="2633606"/>
            </a:xfrm>
            <a:prstGeom prst="line">
              <a:avLst/>
            </a:prstGeom>
            <a:noFill/>
            <a:ln w="26988" cap="flat">
              <a:solidFill>
                <a:srgbClr val="ED922E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773086" y="1419334"/>
              <a:ext cx="298417" cy="298417"/>
            </a:xfrm>
            <a:prstGeom prst="rect">
              <a:avLst/>
            </a:prstGeom>
            <a:solidFill>
              <a:srgbClr val="ED9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44"/>
          <p:cNvSpPr>
            <a:spLocks noChangeArrowheads="1"/>
          </p:cNvSpPr>
          <p:nvPr/>
        </p:nvSpPr>
        <p:spPr bwMode="auto">
          <a:xfrm>
            <a:off x="1728592" y="3973178"/>
            <a:ext cx="417683" cy="415457"/>
          </a:xfrm>
          <a:prstGeom prst="ellipse">
            <a:avLst/>
          </a:prstGeom>
          <a:solidFill>
            <a:srgbClr val="ED922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101"/>
          <p:cNvSpPr>
            <a:spLocks noEditPoints="1"/>
          </p:cNvSpPr>
          <p:nvPr/>
        </p:nvSpPr>
        <p:spPr bwMode="auto">
          <a:xfrm>
            <a:off x="1279749" y="3895280"/>
            <a:ext cx="1307207" cy="2754631"/>
          </a:xfrm>
          <a:custGeom>
            <a:avLst/>
            <a:gdLst>
              <a:gd name="T0" fmla="*/ 486 w 661"/>
              <a:gd name="T1" fmla="*/ 152 h 1391"/>
              <a:gd name="T2" fmla="*/ 482 w 661"/>
              <a:gd name="T3" fmla="*/ 152 h 1391"/>
              <a:gd name="T4" fmla="*/ 640 w 661"/>
              <a:gd name="T5" fmla="*/ 958 h 1391"/>
              <a:gd name="T6" fmla="*/ 640 w 661"/>
              <a:gd name="T7" fmla="*/ 958 h 1391"/>
              <a:gd name="T8" fmla="*/ 640 w 661"/>
              <a:gd name="T9" fmla="*/ 958 h 1391"/>
              <a:gd name="T10" fmla="*/ 657 w 661"/>
              <a:gd name="T11" fmla="*/ 1061 h 1391"/>
              <a:gd name="T12" fmla="*/ 561 w 661"/>
              <a:gd name="T13" fmla="*/ 1292 h 1391"/>
              <a:gd name="T14" fmla="*/ 331 w 661"/>
              <a:gd name="T15" fmla="*/ 1387 h 1391"/>
              <a:gd name="T16" fmla="*/ 100 w 661"/>
              <a:gd name="T17" fmla="*/ 1292 h 1391"/>
              <a:gd name="T18" fmla="*/ 4 w 661"/>
              <a:gd name="T19" fmla="*/ 1061 h 1391"/>
              <a:gd name="T20" fmla="*/ 5 w 661"/>
              <a:gd name="T21" fmla="*/ 1043 h 1391"/>
              <a:gd name="T22" fmla="*/ 5 w 661"/>
              <a:gd name="T23" fmla="*/ 1041 h 1391"/>
              <a:gd name="T24" fmla="*/ 5 w 661"/>
              <a:gd name="T25" fmla="*/ 1041 h 1391"/>
              <a:gd name="T26" fmla="*/ 5 w 661"/>
              <a:gd name="T27" fmla="*/ 1038 h 1391"/>
              <a:gd name="T28" fmla="*/ 5 w 661"/>
              <a:gd name="T29" fmla="*/ 1038 h 1391"/>
              <a:gd name="T30" fmla="*/ 5 w 661"/>
              <a:gd name="T31" fmla="*/ 1038 h 1391"/>
              <a:gd name="T32" fmla="*/ 21 w 661"/>
              <a:gd name="T33" fmla="*/ 959 h 1391"/>
              <a:gd name="T34" fmla="*/ 21 w 661"/>
              <a:gd name="T35" fmla="*/ 959 h 1391"/>
              <a:gd name="T36" fmla="*/ 180 w 661"/>
              <a:gd name="T37" fmla="*/ 152 h 1391"/>
              <a:gd name="T38" fmla="*/ 175 w 661"/>
              <a:gd name="T39" fmla="*/ 152 h 1391"/>
              <a:gd name="T40" fmla="*/ 17 w 661"/>
              <a:gd name="T41" fmla="*/ 958 h 1391"/>
              <a:gd name="T42" fmla="*/ 1 w 661"/>
              <a:gd name="T43" fmla="*/ 1038 h 1391"/>
              <a:gd name="T44" fmla="*/ 0 w 661"/>
              <a:gd name="T45" fmla="*/ 1045 h 1391"/>
              <a:gd name="T46" fmla="*/ 1 w 661"/>
              <a:gd name="T47" fmla="*/ 1045 h 1391"/>
              <a:gd name="T48" fmla="*/ 0 w 661"/>
              <a:gd name="T49" fmla="*/ 1061 h 1391"/>
              <a:gd name="T50" fmla="*/ 331 w 661"/>
              <a:gd name="T51" fmla="*/ 1391 h 1391"/>
              <a:gd name="T52" fmla="*/ 661 w 661"/>
              <a:gd name="T53" fmla="*/ 1061 h 1391"/>
              <a:gd name="T54" fmla="*/ 644 w 661"/>
              <a:gd name="T55" fmla="*/ 957 h 1391"/>
              <a:gd name="T56" fmla="*/ 486 w 661"/>
              <a:gd name="T57" fmla="*/ 152 h 1391"/>
              <a:gd name="T58" fmla="*/ 335 w 661"/>
              <a:gd name="T59" fmla="*/ 0 h 1391"/>
              <a:gd name="T60" fmla="*/ 335 w 661"/>
              <a:gd name="T61" fmla="*/ 4 h 1391"/>
              <a:gd name="T62" fmla="*/ 476 w 661"/>
              <a:gd name="T63" fmla="*/ 125 h 1391"/>
              <a:gd name="T64" fmla="*/ 476 w 661"/>
              <a:gd name="T65" fmla="*/ 125 h 1391"/>
              <a:gd name="T66" fmla="*/ 478 w 661"/>
              <a:gd name="T67" fmla="*/ 132 h 1391"/>
              <a:gd name="T68" fmla="*/ 478 w 661"/>
              <a:gd name="T69" fmla="*/ 134 h 1391"/>
              <a:gd name="T70" fmla="*/ 482 w 661"/>
              <a:gd name="T71" fmla="*/ 134 h 1391"/>
              <a:gd name="T72" fmla="*/ 480 w 661"/>
              <a:gd name="T73" fmla="*/ 125 h 1391"/>
              <a:gd name="T74" fmla="*/ 480 w 661"/>
              <a:gd name="T75" fmla="*/ 125 h 1391"/>
              <a:gd name="T76" fmla="*/ 335 w 661"/>
              <a:gd name="T77" fmla="*/ 0 h 1391"/>
              <a:gd name="T78" fmla="*/ 329 w 661"/>
              <a:gd name="T79" fmla="*/ 0 h 1391"/>
              <a:gd name="T80" fmla="*/ 181 w 661"/>
              <a:gd name="T81" fmla="*/ 125 h 1391"/>
              <a:gd name="T82" fmla="*/ 181 w 661"/>
              <a:gd name="T83" fmla="*/ 125 h 1391"/>
              <a:gd name="T84" fmla="*/ 179 w 661"/>
              <a:gd name="T85" fmla="*/ 134 h 1391"/>
              <a:gd name="T86" fmla="*/ 183 w 661"/>
              <a:gd name="T87" fmla="*/ 134 h 1391"/>
              <a:gd name="T88" fmla="*/ 185 w 661"/>
              <a:gd name="T89" fmla="*/ 125 h 1391"/>
              <a:gd name="T90" fmla="*/ 185 w 661"/>
              <a:gd name="T91" fmla="*/ 125 h 1391"/>
              <a:gd name="T92" fmla="*/ 329 w 661"/>
              <a:gd name="T93" fmla="*/ 4 h 1391"/>
              <a:gd name="T94" fmla="*/ 329 w 661"/>
              <a:gd name="T95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61" h="1391">
                <a:moveTo>
                  <a:pt x="486" y="152"/>
                </a:moveTo>
                <a:cubicBezTo>
                  <a:pt x="482" y="152"/>
                  <a:pt x="482" y="152"/>
                  <a:pt x="482" y="152"/>
                </a:cubicBezTo>
                <a:cubicBezTo>
                  <a:pt x="505" y="271"/>
                  <a:pt x="602" y="759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51" y="991"/>
                  <a:pt x="657" y="1025"/>
                  <a:pt x="657" y="1061"/>
                </a:cubicBezTo>
                <a:cubicBezTo>
                  <a:pt x="657" y="1151"/>
                  <a:pt x="620" y="1233"/>
                  <a:pt x="561" y="1292"/>
                </a:cubicBezTo>
                <a:cubicBezTo>
                  <a:pt x="502" y="1351"/>
                  <a:pt x="421" y="1387"/>
                  <a:pt x="331" y="1387"/>
                </a:cubicBezTo>
                <a:cubicBezTo>
                  <a:pt x="241" y="1387"/>
                  <a:pt x="159" y="1351"/>
                  <a:pt x="100" y="1292"/>
                </a:cubicBezTo>
                <a:cubicBezTo>
                  <a:pt x="41" y="1233"/>
                  <a:pt x="4" y="1151"/>
                  <a:pt x="4" y="1061"/>
                </a:cubicBezTo>
                <a:cubicBezTo>
                  <a:pt x="4" y="1055"/>
                  <a:pt x="5" y="1049"/>
                  <a:pt x="5" y="1043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7" y="1011"/>
                  <a:pt x="13" y="984"/>
                  <a:pt x="21" y="959"/>
                </a:cubicBezTo>
                <a:cubicBezTo>
                  <a:pt x="21" y="959"/>
                  <a:pt x="21" y="959"/>
                  <a:pt x="21" y="959"/>
                </a:cubicBezTo>
                <a:cubicBezTo>
                  <a:pt x="180" y="152"/>
                  <a:pt x="180" y="152"/>
                  <a:pt x="180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" y="958"/>
                  <a:pt x="17" y="958"/>
                  <a:pt x="17" y="958"/>
                </a:cubicBezTo>
                <a:cubicBezTo>
                  <a:pt x="9" y="983"/>
                  <a:pt x="3" y="1010"/>
                  <a:pt x="1" y="1038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" y="1045"/>
                  <a:pt x="1" y="1045"/>
                  <a:pt x="1" y="1045"/>
                </a:cubicBezTo>
                <a:cubicBezTo>
                  <a:pt x="1" y="1050"/>
                  <a:pt x="0" y="1056"/>
                  <a:pt x="0" y="1061"/>
                </a:cubicBezTo>
                <a:cubicBezTo>
                  <a:pt x="0" y="1243"/>
                  <a:pt x="148" y="1391"/>
                  <a:pt x="331" y="1391"/>
                </a:cubicBezTo>
                <a:cubicBezTo>
                  <a:pt x="513" y="1391"/>
                  <a:pt x="661" y="1243"/>
                  <a:pt x="661" y="1061"/>
                </a:cubicBezTo>
                <a:cubicBezTo>
                  <a:pt x="661" y="1025"/>
                  <a:pt x="655" y="990"/>
                  <a:pt x="644" y="957"/>
                </a:cubicBezTo>
                <a:cubicBezTo>
                  <a:pt x="606" y="759"/>
                  <a:pt x="510" y="273"/>
                  <a:pt x="486" y="152"/>
                </a:cubicBezTo>
                <a:moveTo>
                  <a:pt x="335" y="0"/>
                </a:moveTo>
                <a:cubicBezTo>
                  <a:pt x="335" y="4"/>
                  <a:pt x="335" y="4"/>
                  <a:pt x="335" y="4"/>
                </a:cubicBezTo>
                <a:cubicBezTo>
                  <a:pt x="406" y="7"/>
                  <a:pt x="464" y="58"/>
                  <a:pt x="476" y="125"/>
                </a:cubicBezTo>
                <a:cubicBezTo>
                  <a:pt x="476" y="125"/>
                  <a:pt x="476" y="125"/>
                  <a:pt x="476" y="125"/>
                </a:cubicBezTo>
                <a:cubicBezTo>
                  <a:pt x="476" y="125"/>
                  <a:pt x="477" y="128"/>
                  <a:pt x="478" y="132"/>
                </a:cubicBezTo>
                <a:cubicBezTo>
                  <a:pt x="478" y="133"/>
                  <a:pt x="478" y="133"/>
                  <a:pt x="478" y="134"/>
                </a:cubicBezTo>
                <a:cubicBezTo>
                  <a:pt x="482" y="134"/>
                  <a:pt x="482" y="134"/>
                  <a:pt x="482" y="134"/>
                </a:cubicBezTo>
                <a:cubicBezTo>
                  <a:pt x="481" y="128"/>
                  <a:pt x="480" y="125"/>
                  <a:pt x="480" y="125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67" y="55"/>
                  <a:pt x="408" y="3"/>
                  <a:pt x="335" y="0"/>
                </a:cubicBezTo>
                <a:moveTo>
                  <a:pt x="329" y="0"/>
                </a:moveTo>
                <a:cubicBezTo>
                  <a:pt x="255" y="1"/>
                  <a:pt x="194" y="54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79" y="134"/>
                  <a:pt x="179" y="134"/>
                  <a:pt x="179" y="134"/>
                </a:cubicBezTo>
                <a:cubicBezTo>
                  <a:pt x="183" y="134"/>
                  <a:pt x="183" y="134"/>
                  <a:pt x="183" y="134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98" y="57"/>
                  <a:pt x="257" y="5"/>
                  <a:pt x="329" y="4"/>
                </a:cubicBezTo>
                <a:cubicBezTo>
                  <a:pt x="329" y="0"/>
                  <a:pt x="329" y="0"/>
                  <a:pt x="329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7" name="Freeform 103"/>
          <p:cNvSpPr>
            <a:spLocks noEditPoints="1"/>
          </p:cNvSpPr>
          <p:nvPr/>
        </p:nvSpPr>
        <p:spPr bwMode="auto">
          <a:xfrm>
            <a:off x="1626211" y="4160876"/>
            <a:ext cx="615026" cy="35611"/>
          </a:xfrm>
          <a:custGeom>
            <a:avLst/>
            <a:gdLst>
              <a:gd name="T0" fmla="*/ 8 w 311"/>
              <a:gd name="T1" fmla="*/ 0 h 18"/>
              <a:gd name="T2" fmla="*/ 4 w 311"/>
              <a:gd name="T3" fmla="*/ 0 h 18"/>
              <a:gd name="T4" fmla="*/ 0 w 311"/>
              <a:gd name="T5" fmla="*/ 18 h 18"/>
              <a:gd name="T6" fmla="*/ 5 w 311"/>
              <a:gd name="T7" fmla="*/ 18 h 18"/>
              <a:gd name="T8" fmla="*/ 8 w 311"/>
              <a:gd name="T9" fmla="*/ 0 h 18"/>
              <a:gd name="T10" fmla="*/ 307 w 311"/>
              <a:gd name="T11" fmla="*/ 0 h 18"/>
              <a:gd name="T12" fmla="*/ 303 w 311"/>
              <a:gd name="T13" fmla="*/ 0 h 18"/>
              <a:gd name="T14" fmla="*/ 307 w 311"/>
              <a:gd name="T15" fmla="*/ 18 h 18"/>
              <a:gd name="T16" fmla="*/ 311 w 311"/>
              <a:gd name="T17" fmla="*/ 18 h 18"/>
              <a:gd name="T18" fmla="*/ 307 w 311"/>
              <a:gd name="T1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" h="18">
                <a:moveTo>
                  <a:pt x="8" y="0"/>
                </a:moveTo>
                <a:cubicBezTo>
                  <a:pt x="4" y="0"/>
                  <a:pt x="4" y="0"/>
                  <a:pt x="4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8" y="0"/>
                  <a:pt x="8" y="0"/>
                  <a:pt x="8" y="0"/>
                </a:cubicBezTo>
                <a:moveTo>
                  <a:pt x="307" y="0"/>
                </a:moveTo>
                <a:cubicBezTo>
                  <a:pt x="303" y="0"/>
                  <a:pt x="303" y="0"/>
                  <a:pt x="303" y="0"/>
                </a:cubicBezTo>
                <a:cubicBezTo>
                  <a:pt x="304" y="4"/>
                  <a:pt x="305" y="10"/>
                  <a:pt x="307" y="18"/>
                </a:cubicBezTo>
                <a:cubicBezTo>
                  <a:pt x="311" y="18"/>
                  <a:pt x="311" y="18"/>
                  <a:pt x="311" y="18"/>
                </a:cubicBezTo>
                <a:cubicBezTo>
                  <a:pt x="309" y="10"/>
                  <a:pt x="308" y="4"/>
                  <a:pt x="307" y="0"/>
                </a:cubicBezTo>
              </a:path>
            </a:pathLst>
          </a:custGeom>
          <a:solidFill>
            <a:srgbClr val="57585A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3" name="组合 112"/>
          <p:cNvGrpSpPr/>
          <p:nvPr/>
        </p:nvGrpSpPr>
        <p:grpSpPr>
          <a:xfrm>
            <a:off x="1411957" y="5474018"/>
            <a:ext cx="1049772" cy="1051256"/>
            <a:chOff x="1388807" y="5474018"/>
            <a:chExt cx="1049772" cy="1051256"/>
          </a:xfrm>
        </p:grpSpPr>
        <p:sp>
          <p:nvSpPr>
            <p:cNvPr id="8" name="Oval 106"/>
            <p:cNvSpPr>
              <a:spLocks noChangeArrowheads="1"/>
            </p:cNvSpPr>
            <p:nvPr/>
          </p:nvSpPr>
          <p:spPr bwMode="auto">
            <a:xfrm>
              <a:off x="1388807" y="5474018"/>
              <a:ext cx="1049772" cy="1051256"/>
            </a:xfrm>
            <a:prstGeom prst="ellipse">
              <a:avLst/>
            </a:prstGeom>
            <a:solidFill>
              <a:srgbClr val="ED92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29"/>
            <p:cNvSpPr>
              <a:spLocks noEditPoints="1"/>
            </p:cNvSpPr>
            <p:nvPr/>
          </p:nvSpPr>
          <p:spPr bwMode="auto">
            <a:xfrm>
              <a:off x="1695206" y="5660232"/>
              <a:ext cx="439198" cy="672893"/>
            </a:xfrm>
            <a:custGeom>
              <a:avLst/>
              <a:gdLst>
                <a:gd name="T0" fmla="*/ 11 w 222"/>
                <a:gd name="T1" fmla="*/ 0 h 340"/>
                <a:gd name="T2" fmla="*/ 0 w 222"/>
                <a:gd name="T3" fmla="*/ 12 h 340"/>
                <a:gd name="T4" fmla="*/ 0 w 222"/>
                <a:gd name="T5" fmla="*/ 329 h 340"/>
                <a:gd name="T6" fmla="*/ 11 w 222"/>
                <a:gd name="T7" fmla="*/ 340 h 340"/>
                <a:gd name="T8" fmla="*/ 210 w 222"/>
                <a:gd name="T9" fmla="*/ 340 h 340"/>
                <a:gd name="T10" fmla="*/ 222 w 222"/>
                <a:gd name="T11" fmla="*/ 329 h 340"/>
                <a:gd name="T12" fmla="*/ 222 w 222"/>
                <a:gd name="T13" fmla="*/ 12 h 340"/>
                <a:gd name="T14" fmla="*/ 210 w 222"/>
                <a:gd name="T15" fmla="*/ 0 h 340"/>
                <a:gd name="T16" fmla="*/ 11 w 222"/>
                <a:gd name="T17" fmla="*/ 0 h 340"/>
                <a:gd name="T18" fmla="*/ 111 w 222"/>
                <a:gd name="T19" fmla="*/ 321 h 340"/>
                <a:gd name="T20" fmla="*/ 98 w 222"/>
                <a:gd name="T21" fmla="*/ 308 h 340"/>
                <a:gd name="T22" fmla="*/ 111 w 222"/>
                <a:gd name="T23" fmla="*/ 295 h 340"/>
                <a:gd name="T24" fmla="*/ 124 w 222"/>
                <a:gd name="T25" fmla="*/ 308 h 340"/>
                <a:gd name="T26" fmla="*/ 111 w 222"/>
                <a:gd name="T27" fmla="*/ 321 h 340"/>
                <a:gd name="T28" fmla="*/ 195 w 222"/>
                <a:gd name="T29" fmla="*/ 268 h 340"/>
                <a:gd name="T30" fmla="*/ 184 w 222"/>
                <a:gd name="T31" fmla="*/ 280 h 340"/>
                <a:gd name="T32" fmla="*/ 38 w 222"/>
                <a:gd name="T33" fmla="*/ 280 h 340"/>
                <a:gd name="T34" fmla="*/ 26 w 222"/>
                <a:gd name="T35" fmla="*/ 268 h 340"/>
                <a:gd name="T36" fmla="*/ 26 w 222"/>
                <a:gd name="T37" fmla="*/ 43 h 340"/>
                <a:gd name="T38" fmla="*/ 38 w 222"/>
                <a:gd name="T39" fmla="*/ 31 h 340"/>
                <a:gd name="T40" fmla="*/ 184 w 222"/>
                <a:gd name="T41" fmla="*/ 31 h 340"/>
                <a:gd name="T42" fmla="*/ 195 w 222"/>
                <a:gd name="T43" fmla="*/ 43 h 340"/>
                <a:gd name="T44" fmla="*/ 195 w 222"/>
                <a:gd name="T45" fmla="*/ 26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2" h="340">
                  <a:moveTo>
                    <a:pt x="11" y="0"/>
                  </a:moveTo>
                  <a:cubicBezTo>
                    <a:pt x="5" y="0"/>
                    <a:pt x="0" y="6"/>
                    <a:pt x="0" y="1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35"/>
                    <a:pt x="5" y="340"/>
                    <a:pt x="11" y="340"/>
                  </a:cubicBezTo>
                  <a:cubicBezTo>
                    <a:pt x="210" y="340"/>
                    <a:pt x="210" y="340"/>
                    <a:pt x="210" y="340"/>
                  </a:cubicBezTo>
                  <a:cubicBezTo>
                    <a:pt x="216" y="340"/>
                    <a:pt x="222" y="335"/>
                    <a:pt x="222" y="329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2" y="6"/>
                    <a:pt x="216" y="0"/>
                    <a:pt x="210" y="0"/>
                  </a:cubicBezTo>
                  <a:lnTo>
                    <a:pt x="11" y="0"/>
                  </a:lnTo>
                  <a:close/>
                  <a:moveTo>
                    <a:pt x="111" y="321"/>
                  </a:moveTo>
                  <a:cubicBezTo>
                    <a:pt x="104" y="321"/>
                    <a:pt x="98" y="315"/>
                    <a:pt x="98" y="308"/>
                  </a:cubicBezTo>
                  <a:cubicBezTo>
                    <a:pt x="98" y="301"/>
                    <a:pt x="104" y="295"/>
                    <a:pt x="111" y="295"/>
                  </a:cubicBezTo>
                  <a:cubicBezTo>
                    <a:pt x="118" y="295"/>
                    <a:pt x="124" y="301"/>
                    <a:pt x="124" y="308"/>
                  </a:cubicBezTo>
                  <a:cubicBezTo>
                    <a:pt x="124" y="315"/>
                    <a:pt x="118" y="321"/>
                    <a:pt x="111" y="321"/>
                  </a:cubicBezTo>
                  <a:close/>
                  <a:moveTo>
                    <a:pt x="195" y="268"/>
                  </a:moveTo>
                  <a:cubicBezTo>
                    <a:pt x="195" y="274"/>
                    <a:pt x="190" y="280"/>
                    <a:pt x="184" y="280"/>
                  </a:cubicBezTo>
                  <a:cubicBezTo>
                    <a:pt x="38" y="280"/>
                    <a:pt x="38" y="280"/>
                    <a:pt x="38" y="280"/>
                  </a:cubicBezTo>
                  <a:cubicBezTo>
                    <a:pt x="32" y="280"/>
                    <a:pt x="26" y="274"/>
                    <a:pt x="26" y="268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37"/>
                    <a:pt x="32" y="31"/>
                    <a:pt x="38" y="31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90" y="31"/>
                    <a:pt x="195" y="37"/>
                    <a:pt x="195" y="43"/>
                  </a:cubicBezTo>
                  <a:lnTo>
                    <a:pt x="195" y="2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8463446" y="1419334"/>
            <a:ext cx="298417" cy="2802027"/>
            <a:chOff x="8463446" y="1419334"/>
            <a:chExt cx="298417" cy="2802027"/>
          </a:xfrm>
        </p:grpSpPr>
        <p:sp>
          <p:nvSpPr>
            <p:cNvPr id="10" name="Line 143"/>
            <p:cNvSpPr>
              <a:spLocks noChangeShapeType="1"/>
            </p:cNvSpPr>
            <p:nvPr/>
          </p:nvSpPr>
          <p:spPr bwMode="auto">
            <a:xfrm flipV="1">
              <a:off x="8612654" y="1587755"/>
              <a:ext cx="0" cy="2633606"/>
            </a:xfrm>
            <a:prstGeom prst="line">
              <a:avLst/>
            </a:prstGeom>
            <a:noFill/>
            <a:ln w="26988" cap="flat">
              <a:solidFill>
                <a:srgbClr val="ED922E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463446" y="1419334"/>
              <a:ext cx="298417" cy="298417"/>
            </a:xfrm>
            <a:prstGeom prst="rect">
              <a:avLst/>
            </a:prstGeom>
            <a:solidFill>
              <a:srgbClr val="ED9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Oval 44"/>
          <p:cNvSpPr>
            <a:spLocks noChangeArrowheads="1"/>
          </p:cNvSpPr>
          <p:nvPr/>
        </p:nvSpPr>
        <p:spPr bwMode="auto">
          <a:xfrm>
            <a:off x="8400002" y="3988758"/>
            <a:ext cx="417683" cy="415457"/>
          </a:xfrm>
          <a:prstGeom prst="ellipse">
            <a:avLst/>
          </a:prstGeom>
          <a:solidFill>
            <a:srgbClr val="ED922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101"/>
          <p:cNvSpPr>
            <a:spLocks noEditPoints="1"/>
          </p:cNvSpPr>
          <p:nvPr/>
        </p:nvSpPr>
        <p:spPr bwMode="auto">
          <a:xfrm>
            <a:off x="7931357" y="3892929"/>
            <a:ext cx="1307207" cy="2754631"/>
          </a:xfrm>
          <a:custGeom>
            <a:avLst/>
            <a:gdLst>
              <a:gd name="T0" fmla="*/ 486 w 661"/>
              <a:gd name="T1" fmla="*/ 152 h 1391"/>
              <a:gd name="T2" fmla="*/ 482 w 661"/>
              <a:gd name="T3" fmla="*/ 152 h 1391"/>
              <a:gd name="T4" fmla="*/ 640 w 661"/>
              <a:gd name="T5" fmla="*/ 958 h 1391"/>
              <a:gd name="T6" fmla="*/ 640 w 661"/>
              <a:gd name="T7" fmla="*/ 958 h 1391"/>
              <a:gd name="T8" fmla="*/ 640 w 661"/>
              <a:gd name="T9" fmla="*/ 958 h 1391"/>
              <a:gd name="T10" fmla="*/ 657 w 661"/>
              <a:gd name="T11" fmla="*/ 1061 h 1391"/>
              <a:gd name="T12" fmla="*/ 561 w 661"/>
              <a:gd name="T13" fmla="*/ 1292 h 1391"/>
              <a:gd name="T14" fmla="*/ 331 w 661"/>
              <a:gd name="T15" fmla="*/ 1387 h 1391"/>
              <a:gd name="T16" fmla="*/ 100 w 661"/>
              <a:gd name="T17" fmla="*/ 1292 h 1391"/>
              <a:gd name="T18" fmla="*/ 4 w 661"/>
              <a:gd name="T19" fmla="*/ 1061 h 1391"/>
              <a:gd name="T20" fmla="*/ 5 w 661"/>
              <a:gd name="T21" fmla="*/ 1043 h 1391"/>
              <a:gd name="T22" fmla="*/ 5 w 661"/>
              <a:gd name="T23" fmla="*/ 1041 h 1391"/>
              <a:gd name="T24" fmla="*/ 5 w 661"/>
              <a:gd name="T25" fmla="*/ 1041 h 1391"/>
              <a:gd name="T26" fmla="*/ 5 w 661"/>
              <a:gd name="T27" fmla="*/ 1038 h 1391"/>
              <a:gd name="T28" fmla="*/ 5 w 661"/>
              <a:gd name="T29" fmla="*/ 1038 h 1391"/>
              <a:gd name="T30" fmla="*/ 5 w 661"/>
              <a:gd name="T31" fmla="*/ 1038 h 1391"/>
              <a:gd name="T32" fmla="*/ 21 w 661"/>
              <a:gd name="T33" fmla="*/ 959 h 1391"/>
              <a:gd name="T34" fmla="*/ 21 w 661"/>
              <a:gd name="T35" fmla="*/ 959 h 1391"/>
              <a:gd name="T36" fmla="*/ 180 w 661"/>
              <a:gd name="T37" fmla="*/ 152 h 1391"/>
              <a:gd name="T38" fmla="*/ 175 w 661"/>
              <a:gd name="T39" fmla="*/ 152 h 1391"/>
              <a:gd name="T40" fmla="*/ 17 w 661"/>
              <a:gd name="T41" fmla="*/ 958 h 1391"/>
              <a:gd name="T42" fmla="*/ 1 w 661"/>
              <a:gd name="T43" fmla="*/ 1038 h 1391"/>
              <a:gd name="T44" fmla="*/ 0 w 661"/>
              <a:gd name="T45" fmla="*/ 1045 h 1391"/>
              <a:gd name="T46" fmla="*/ 1 w 661"/>
              <a:gd name="T47" fmla="*/ 1045 h 1391"/>
              <a:gd name="T48" fmla="*/ 0 w 661"/>
              <a:gd name="T49" fmla="*/ 1061 h 1391"/>
              <a:gd name="T50" fmla="*/ 331 w 661"/>
              <a:gd name="T51" fmla="*/ 1391 h 1391"/>
              <a:gd name="T52" fmla="*/ 661 w 661"/>
              <a:gd name="T53" fmla="*/ 1061 h 1391"/>
              <a:gd name="T54" fmla="*/ 644 w 661"/>
              <a:gd name="T55" fmla="*/ 957 h 1391"/>
              <a:gd name="T56" fmla="*/ 486 w 661"/>
              <a:gd name="T57" fmla="*/ 152 h 1391"/>
              <a:gd name="T58" fmla="*/ 335 w 661"/>
              <a:gd name="T59" fmla="*/ 0 h 1391"/>
              <a:gd name="T60" fmla="*/ 335 w 661"/>
              <a:gd name="T61" fmla="*/ 4 h 1391"/>
              <a:gd name="T62" fmla="*/ 476 w 661"/>
              <a:gd name="T63" fmla="*/ 125 h 1391"/>
              <a:gd name="T64" fmla="*/ 476 w 661"/>
              <a:gd name="T65" fmla="*/ 125 h 1391"/>
              <a:gd name="T66" fmla="*/ 478 w 661"/>
              <a:gd name="T67" fmla="*/ 132 h 1391"/>
              <a:gd name="T68" fmla="*/ 478 w 661"/>
              <a:gd name="T69" fmla="*/ 134 h 1391"/>
              <a:gd name="T70" fmla="*/ 482 w 661"/>
              <a:gd name="T71" fmla="*/ 134 h 1391"/>
              <a:gd name="T72" fmla="*/ 480 w 661"/>
              <a:gd name="T73" fmla="*/ 125 h 1391"/>
              <a:gd name="T74" fmla="*/ 480 w 661"/>
              <a:gd name="T75" fmla="*/ 125 h 1391"/>
              <a:gd name="T76" fmla="*/ 335 w 661"/>
              <a:gd name="T77" fmla="*/ 0 h 1391"/>
              <a:gd name="T78" fmla="*/ 329 w 661"/>
              <a:gd name="T79" fmla="*/ 0 h 1391"/>
              <a:gd name="T80" fmla="*/ 181 w 661"/>
              <a:gd name="T81" fmla="*/ 125 h 1391"/>
              <a:gd name="T82" fmla="*/ 181 w 661"/>
              <a:gd name="T83" fmla="*/ 125 h 1391"/>
              <a:gd name="T84" fmla="*/ 179 w 661"/>
              <a:gd name="T85" fmla="*/ 134 h 1391"/>
              <a:gd name="T86" fmla="*/ 183 w 661"/>
              <a:gd name="T87" fmla="*/ 134 h 1391"/>
              <a:gd name="T88" fmla="*/ 185 w 661"/>
              <a:gd name="T89" fmla="*/ 125 h 1391"/>
              <a:gd name="T90" fmla="*/ 185 w 661"/>
              <a:gd name="T91" fmla="*/ 125 h 1391"/>
              <a:gd name="T92" fmla="*/ 329 w 661"/>
              <a:gd name="T93" fmla="*/ 4 h 1391"/>
              <a:gd name="T94" fmla="*/ 329 w 661"/>
              <a:gd name="T95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61" h="1391">
                <a:moveTo>
                  <a:pt x="486" y="152"/>
                </a:moveTo>
                <a:cubicBezTo>
                  <a:pt x="482" y="152"/>
                  <a:pt x="482" y="152"/>
                  <a:pt x="482" y="152"/>
                </a:cubicBezTo>
                <a:cubicBezTo>
                  <a:pt x="505" y="271"/>
                  <a:pt x="602" y="759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51" y="991"/>
                  <a:pt x="657" y="1025"/>
                  <a:pt x="657" y="1061"/>
                </a:cubicBezTo>
                <a:cubicBezTo>
                  <a:pt x="657" y="1151"/>
                  <a:pt x="620" y="1233"/>
                  <a:pt x="561" y="1292"/>
                </a:cubicBezTo>
                <a:cubicBezTo>
                  <a:pt x="502" y="1351"/>
                  <a:pt x="421" y="1387"/>
                  <a:pt x="331" y="1387"/>
                </a:cubicBezTo>
                <a:cubicBezTo>
                  <a:pt x="241" y="1387"/>
                  <a:pt x="159" y="1351"/>
                  <a:pt x="100" y="1292"/>
                </a:cubicBezTo>
                <a:cubicBezTo>
                  <a:pt x="41" y="1233"/>
                  <a:pt x="4" y="1151"/>
                  <a:pt x="4" y="1061"/>
                </a:cubicBezTo>
                <a:cubicBezTo>
                  <a:pt x="4" y="1055"/>
                  <a:pt x="5" y="1049"/>
                  <a:pt x="5" y="1043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7" y="1011"/>
                  <a:pt x="13" y="984"/>
                  <a:pt x="21" y="959"/>
                </a:cubicBezTo>
                <a:cubicBezTo>
                  <a:pt x="21" y="959"/>
                  <a:pt x="21" y="959"/>
                  <a:pt x="21" y="959"/>
                </a:cubicBezTo>
                <a:cubicBezTo>
                  <a:pt x="180" y="152"/>
                  <a:pt x="180" y="152"/>
                  <a:pt x="180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" y="958"/>
                  <a:pt x="17" y="958"/>
                  <a:pt x="17" y="958"/>
                </a:cubicBezTo>
                <a:cubicBezTo>
                  <a:pt x="9" y="983"/>
                  <a:pt x="3" y="1010"/>
                  <a:pt x="1" y="1038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" y="1045"/>
                  <a:pt x="1" y="1045"/>
                  <a:pt x="1" y="1045"/>
                </a:cubicBezTo>
                <a:cubicBezTo>
                  <a:pt x="1" y="1050"/>
                  <a:pt x="0" y="1056"/>
                  <a:pt x="0" y="1061"/>
                </a:cubicBezTo>
                <a:cubicBezTo>
                  <a:pt x="0" y="1243"/>
                  <a:pt x="148" y="1391"/>
                  <a:pt x="331" y="1391"/>
                </a:cubicBezTo>
                <a:cubicBezTo>
                  <a:pt x="513" y="1391"/>
                  <a:pt x="661" y="1243"/>
                  <a:pt x="661" y="1061"/>
                </a:cubicBezTo>
                <a:cubicBezTo>
                  <a:pt x="661" y="1025"/>
                  <a:pt x="655" y="990"/>
                  <a:pt x="644" y="957"/>
                </a:cubicBezTo>
                <a:cubicBezTo>
                  <a:pt x="606" y="759"/>
                  <a:pt x="510" y="273"/>
                  <a:pt x="486" y="152"/>
                </a:cubicBezTo>
                <a:moveTo>
                  <a:pt x="335" y="0"/>
                </a:moveTo>
                <a:cubicBezTo>
                  <a:pt x="335" y="4"/>
                  <a:pt x="335" y="4"/>
                  <a:pt x="335" y="4"/>
                </a:cubicBezTo>
                <a:cubicBezTo>
                  <a:pt x="406" y="7"/>
                  <a:pt x="464" y="58"/>
                  <a:pt x="476" y="125"/>
                </a:cubicBezTo>
                <a:cubicBezTo>
                  <a:pt x="476" y="125"/>
                  <a:pt x="476" y="125"/>
                  <a:pt x="476" y="125"/>
                </a:cubicBezTo>
                <a:cubicBezTo>
                  <a:pt x="476" y="125"/>
                  <a:pt x="477" y="128"/>
                  <a:pt x="478" y="132"/>
                </a:cubicBezTo>
                <a:cubicBezTo>
                  <a:pt x="478" y="133"/>
                  <a:pt x="478" y="133"/>
                  <a:pt x="478" y="134"/>
                </a:cubicBezTo>
                <a:cubicBezTo>
                  <a:pt x="482" y="134"/>
                  <a:pt x="482" y="134"/>
                  <a:pt x="482" y="134"/>
                </a:cubicBezTo>
                <a:cubicBezTo>
                  <a:pt x="481" y="128"/>
                  <a:pt x="480" y="125"/>
                  <a:pt x="480" y="125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67" y="55"/>
                  <a:pt x="408" y="3"/>
                  <a:pt x="335" y="0"/>
                </a:cubicBezTo>
                <a:moveTo>
                  <a:pt x="329" y="0"/>
                </a:moveTo>
                <a:cubicBezTo>
                  <a:pt x="255" y="1"/>
                  <a:pt x="194" y="54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79" y="134"/>
                  <a:pt x="179" y="134"/>
                  <a:pt x="179" y="134"/>
                </a:cubicBezTo>
                <a:cubicBezTo>
                  <a:pt x="183" y="134"/>
                  <a:pt x="183" y="134"/>
                  <a:pt x="183" y="134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98" y="57"/>
                  <a:pt x="257" y="5"/>
                  <a:pt x="329" y="4"/>
                </a:cubicBezTo>
                <a:cubicBezTo>
                  <a:pt x="329" y="0"/>
                  <a:pt x="329" y="0"/>
                  <a:pt x="32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103"/>
          <p:cNvSpPr>
            <a:spLocks noEditPoints="1"/>
          </p:cNvSpPr>
          <p:nvPr/>
        </p:nvSpPr>
        <p:spPr bwMode="auto">
          <a:xfrm>
            <a:off x="8301331" y="4160876"/>
            <a:ext cx="615026" cy="35611"/>
          </a:xfrm>
          <a:custGeom>
            <a:avLst/>
            <a:gdLst>
              <a:gd name="T0" fmla="*/ 8 w 311"/>
              <a:gd name="T1" fmla="*/ 0 h 18"/>
              <a:gd name="T2" fmla="*/ 4 w 311"/>
              <a:gd name="T3" fmla="*/ 0 h 18"/>
              <a:gd name="T4" fmla="*/ 0 w 311"/>
              <a:gd name="T5" fmla="*/ 18 h 18"/>
              <a:gd name="T6" fmla="*/ 5 w 311"/>
              <a:gd name="T7" fmla="*/ 18 h 18"/>
              <a:gd name="T8" fmla="*/ 8 w 311"/>
              <a:gd name="T9" fmla="*/ 0 h 18"/>
              <a:gd name="T10" fmla="*/ 307 w 311"/>
              <a:gd name="T11" fmla="*/ 0 h 18"/>
              <a:gd name="T12" fmla="*/ 303 w 311"/>
              <a:gd name="T13" fmla="*/ 0 h 18"/>
              <a:gd name="T14" fmla="*/ 307 w 311"/>
              <a:gd name="T15" fmla="*/ 18 h 18"/>
              <a:gd name="T16" fmla="*/ 311 w 311"/>
              <a:gd name="T17" fmla="*/ 18 h 18"/>
              <a:gd name="T18" fmla="*/ 307 w 311"/>
              <a:gd name="T1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" h="18">
                <a:moveTo>
                  <a:pt x="8" y="0"/>
                </a:moveTo>
                <a:cubicBezTo>
                  <a:pt x="4" y="0"/>
                  <a:pt x="4" y="0"/>
                  <a:pt x="4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8" y="0"/>
                  <a:pt x="8" y="0"/>
                  <a:pt x="8" y="0"/>
                </a:cubicBezTo>
                <a:moveTo>
                  <a:pt x="307" y="0"/>
                </a:moveTo>
                <a:cubicBezTo>
                  <a:pt x="303" y="0"/>
                  <a:pt x="303" y="0"/>
                  <a:pt x="303" y="0"/>
                </a:cubicBezTo>
                <a:cubicBezTo>
                  <a:pt x="304" y="4"/>
                  <a:pt x="305" y="10"/>
                  <a:pt x="307" y="18"/>
                </a:cubicBezTo>
                <a:cubicBezTo>
                  <a:pt x="311" y="18"/>
                  <a:pt x="311" y="18"/>
                  <a:pt x="311" y="18"/>
                </a:cubicBezTo>
                <a:cubicBezTo>
                  <a:pt x="309" y="10"/>
                  <a:pt x="308" y="4"/>
                  <a:pt x="307" y="0"/>
                </a:cubicBezTo>
              </a:path>
            </a:pathLst>
          </a:custGeom>
          <a:solidFill>
            <a:srgbClr val="57585A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1" name="组合 110"/>
          <p:cNvGrpSpPr/>
          <p:nvPr/>
        </p:nvGrpSpPr>
        <p:grpSpPr>
          <a:xfrm>
            <a:off x="5115726" y="1419334"/>
            <a:ext cx="298417" cy="2802027"/>
            <a:chOff x="5115726" y="1419334"/>
            <a:chExt cx="298417" cy="2802027"/>
          </a:xfrm>
        </p:grpSpPr>
        <p:sp>
          <p:nvSpPr>
            <p:cNvPr id="16" name="Line 143"/>
            <p:cNvSpPr>
              <a:spLocks noChangeShapeType="1"/>
            </p:cNvSpPr>
            <p:nvPr/>
          </p:nvSpPr>
          <p:spPr bwMode="auto">
            <a:xfrm flipV="1">
              <a:off x="5264934" y="1587755"/>
              <a:ext cx="0" cy="2633606"/>
            </a:xfrm>
            <a:prstGeom prst="line">
              <a:avLst/>
            </a:prstGeom>
            <a:noFill/>
            <a:ln w="26988" cap="flat">
              <a:solidFill>
                <a:srgbClr val="ED922E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115726" y="1419334"/>
              <a:ext cx="298417" cy="298417"/>
            </a:xfrm>
            <a:prstGeom prst="rect">
              <a:avLst/>
            </a:prstGeom>
            <a:solidFill>
              <a:srgbClr val="ED9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Oval 44"/>
          <p:cNvSpPr>
            <a:spLocks noChangeArrowheads="1"/>
          </p:cNvSpPr>
          <p:nvPr/>
        </p:nvSpPr>
        <p:spPr bwMode="auto">
          <a:xfrm>
            <a:off x="5066152" y="3973178"/>
            <a:ext cx="417683" cy="415457"/>
          </a:xfrm>
          <a:prstGeom prst="ellipse">
            <a:avLst/>
          </a:prstGeom>
          <a:solidFill>
            <a:srgbClr val="ED922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01"/>
          <p:cNvSpPr>
            <a:spLocks noEditPoints="1"/>
          </p:cNvSpPr>
          <p:nvPr/>
        </p:nvSpPr>
        <p:spPr bwMode="auto">
          <a:xfrm>
            <a:off x="4617309" y="3895280"/>
            <a:ext cx="1307207" cy="2754631"/>
          </a:xfrm>
          <a:custGeom>
            <a:avLst/>
            <a:gdLst>
              <a:gd name="T0" fmla="*/ 486 w 661"/>
              <a:gd name="T1" fmla="*/ 152 h 1391"/>
              <a:gd name="T2" fmla="*/ 482 w 661"/>
              <a:gd name="T3" fmla="*/ 152 h 1391"/>
              <a:gd name="T4" fmla="*/ 640 w 661"/>
              <a:gd name="T5" fmla="*/ 958 h 1391"/>
              <a:gd name="T6" fmla="*/ 640 w 661"/>
              <a:gd name="T7" fmla="*/ 958 h 1391"/>
              <a:gd name="T8" fmla="*/ 640 w 661"/>
              <a:gd name="T9" fmla="*/ 958 h 1391"/>
              <a:gd name="T10" fmla="*/ 657 w 661"/>
              <a:gd name="T11" fmla="*/ 1061 h 1391"/>
              <a:gd name="T12" fmla="*/ 561 w 661"/>
              <a:gd name="T13" fmla="*/ 1292 h 1391"/>
              <a:gd name="T14" fmla="*/ 331 w 661"/>
              <a:gd name="T15" fmla="*/ 1387 h 1391"/>
              <a:gd name="T16" fmla="*/ 100 w 661"/>
              <a:gd name="T17" fmla="*/ 1292 h 1391"/>
              <a:gd name="T18" fmla="*/ 4 w 661"/>
              <a:gd name="T19" fmla="*/ 1061 h 1391"/>
              <a:gd name="T20" fmla="*/ 5 w 661"/>
              <a:gd name="T21" fmla="*/ 1043 h 1391"/>
              <a:gd name="T22" fmla="*/ 5 w 661"/>
              <a:gd name="T23" fmla="*/ 1041 h 1391"/>
              <a:gd name="T24" fmla="*/ 5 w 661"/>
              <a:gd name="T25" fmla="*/ 1041 h 1391"/>
              <a:gd name="T26" fmla="*/ 5 w 661"/>
              <a:gd name="T27" fmla="*/ 1038 h 1391"/>
              <a:gd name="T28" fmla="*/ 5 w 661"/>
              <a:gd name="T29" fmla="*/ 1038 h 1391"/>
              <a:gd name="T30" fmla="*/ 5 w 661"/>
              <a:gd name="T31" fmla="*/ 1038 h 1391"/>
              <a:gd name="T32" fmla="*/ 21 w 661"/>
              <a:gd name="T33" fmla="*/ 959 h 1391"/>
              <a:gd name="T34" fmla="*/ 21 w 661"/>
              <a:gd name="T35" fmla="*/ 959 h 1391"/>
              <a:gd name="T36" fmla="*/ 180 w 661"/>
              <a:gd name="T37" fmla="*/ 152 h 1391"/>
              <a:gd name="T38" fmla="*/ 175 w 661"/>
              <a:gd name="T39" fmla="*/ 152 h 1391"/>
              <a:gd name="T40" fmla="*/ 17 w 661"/>
              <a:gd name="T41" fmla="*/ 958 h 1391"/>
              <a:gd name="T42" fmla="*/ 1 w 661"/>
              <a:gd name="T43" fmla="*/ 1038 h 1391"/>
              <a:gd name="T44" fmla="*/ 0 w 661"/>
              <a:gd name="T45" fmla="*/ 1045 h 1391"/>
              <a:gd name="T46" fmla="*/ 1 w 661"/>
              <a:gd name="T47" fmla="*/ 1045 h 1391"/>
              <a:gd name="T48" fmla="*/ 0 w 661"/>
              <a:gd name="T49" fmla="*/ 1061 h 1391"/>
              <a:gd name="T50" fmla="*/ 331 w 661"/>
              <a:gd name="T51" fmla="*/ 1391 h 1391"/>
              <a:gd name="T52" fmla="*/ 661 w 661"/>
              <a:gd name="T53" fmla="*/ 1061 h 1391"/>
              <a:gd name="T54" fmla="*/ 644 w 661"/>
              <a:gd name="T55" fmla="*/ 957 h 1391"/>
              <a:gd name="T56" fmla="*/ 486 w 661"/>
              <a:gd name="T57" fmla="*/ 152 h 1391"/>
              <a:gd name="T58" fmla="*/ 335 w 661"/>
              <a:gd name="T59" fmla="*/ 0 h 1391"/>
              <a:gd name="T60" fmla="*/ 335 w 661"/>
              <a:gd name="T61" fmla="*/ 4 h 1391"/>
              <a:gd name="T62" fmla="*/ 476 w 661"/>
              <a:gd name="T63" fmla="*/ 125 h 1391"/>
              <a:gd name="T64" fmla="*/ 476 w 661"/>
              <a:gd name="T65" fmla="*/ 125 h 1391"/>
              <a:gd name="T66" fmla="*/ 478 w 661"/>
              <a:gd name="T67" fmla="*/ 132 h 1391"/>
              <a:gd name="T68" fmla="*/ 478 w 661"/>
              <a:gd name="T69" fmla="*/ 134 h 1391"/>
              <a:gd name="T70" fmla="*/ 482 w 661"/>
              <a:gd name="T71" fmla="*/ 134 h 1391"/>
              <a:gd name="T72" fmla="*/ 480 w 661"/>
              <a:gd name="T73" fmla="*/ 125 h 1391"/>
              <a:gd name="T74" fmla="*/ 480 w 661"/>
              <a:gd name="T75" fmla="*/ 125 h 1391"/>
              <a:gd name="T76" fmla="*/ 335 w 661"/>
              <a:gd name="T77" fmla="*/ 0 h 1391"/>
              <a:gd name="T78" fmla="*/ 329 w 661"/>
              <a:gd name="T79" fmla="*/ 0 h 1391"/>
              <a:gd name="T80" fmla="*/ 181 w 661"/>
              <a:gd name="T81" fmla="*/ 125 h 1391"/>
              <a:gd name="T82" fmla="*/ 181 w 661"/>
              <a:gd name="T83" fmla="*/ 125 h 1391"/>
              <a:gd name="T84" fmla="*/ 179 w 661"/>
              <a:gd name="T85" fmla="*/ 134 h 1391"/>
              <a:gd name="T86" fmla="*/ 183 w 661"/>
              <a:gd name="T87" fmla="*/ 134 h 1391"/>
              <a:gd name="T88" fmla="*/ 185 w 661"/>
              <a:gd name="T89" fmla="*/ 125 h 1391"/>
              <a:gd name="T90" fmla="*/ 185 w 661"/>
              <a:gd name="T91" fmla="*/ 125 h 1391"/>
              <a:gd name="T92" fmla="*/ 329 w 661"/>
              <a:gd name="T93" fmla="*/ 4 h 1391"/>
              <a:gd name="T94" fmla="*/ 329 w 661"/>
              <a:gd name="T95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61" h="1391">
                <a:moveTo>
                  <a:pt x="486" y="152"/>
                </a:moveTo>
                <a:cubicBezTo>
                  <a:pt x="482" y="152"/>
                  <a:pt x="482" y="152"/>
                  <a:pt x="482" y="152"/>
                </a:cubicBezTo>
                <a:cubicBezTo>
                  <a:pt x="505" y="271"/>
                  <a:pt x="602" y="759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40" y="958"/>
                  <a:pt x="640" y="958"/>
                  <a:pt x="640" y="958"/>
                </a:cubicBezTo>
                <a:cubicBezTo>
                  <a:pt x="651" y="991"/>
                  <a:pt x="657" y="1025"/>
                  <a:pt x="657" y="1061"/>
                </a:cubicBezTo>
                <a:cubicBezTo>
                  <a:pt x="657" y="1151"/>
                  <a:pt x="620" y="1233"/>
                  <a:pt x="561" y="1292"/>
                </a:cubicBezTo>
                <a:cubicBezTo>
                  <a:pt x="502" y="1351"/>
                  <a:pt x="421" y="1387"/>
                  <a:pt x="331" y="1387"/>
                </a:cubicBezTo>
                <a:cubicBezTo>
                  <a:pt x="241" y="1387"/>
                  <a:pt x="159" y="1351"/>
                  <a:pt x="100" y="1292"/>
                </a:cubicBezTo>
                <a:cubicBezTo>
                  <a:pt x="41" y="1233"/>
                  <a:pt x="4" y="1151"/>
                  <a:pt x="4" y="1061"/>
                </a:cubicBezTo>
                <a:cubicBezTo>
                  <a:pt x="4" y="1055"/>
                  <a:pt x="5" y="1049"/>
                  <a:pt x="5" y="1043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41"/>
                  <a:pt x="5" y="1041"/>
                  <a:pt x="5" y="1041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5" y="1038"/>
                  <a:pt x="5" y="1038"/>
                  <a:pt x="5" y="1038"/>
                </a:cubicBezTo>
                <a:cubicBezTo>
                  <a:pt x="7" y="1011"/>
                  <a:pt x="13" y="984"/>
                  <a:pt x="21" y="959"/>
                </a:cubicBezTo>
                <a:cubicBezTo>
                  <a:pt x="21" y="959"/>
                  <a:pt x="21" y="959"/>
                  <a:pt x="21" y="959"/>
                </a:cubicBezTo>
                <a:cubicBezTo>
                  <a:pt x="180" y="152"/>
                  <a:pt x="180" y="152"/>
                  <a:pt x="180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" y="958"/>
                  <a:pt x="17" y="958"/>
                  <a:pt x="17" y="958"/>
                </a:cubicBezTo>
                <a:cubicBezTo>
                  <a:pt x="9" y="983"/>
                  <a:pt x="3" y="1010"/>
                  <a:pt x="1" y="1038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" y="1045"/>
                  <a:pt x="1" y="1045"/>
                  <a:pt x="1" y="1045"/>
                </a:cubicBezTo>
                <a:cubicBezTo>
                  <a:pt x="1" y="1050"/>
                  <a:pt x="0" y="1056"/>
                  <a:pt x="0" y="1061"/>
                </a:cubicBezTo>
                <a:cubicBezTo>
                  <a:pt x="0" y="1243"/>
                  <a:pt x="148" y="1391"/>
                  <a:pt x="331" y="1391"/>
                </a:cubicBezTo>
                <a:cubicBezTo>
                  <a:pt x="513" y="1391"/>
                  <a:pt x="661" y="1243"/>
                  <a:pt x="661" y="1061"/>
                </a:cubicBezTo>
                <a:cubicBezTo>
                  <a:pt x="661" y="1025"/>
                  <a:pt x="655" y="990"/>
                  <a:pt x="644" y="957"/>
                </a:cubicBezTo>
                <a:cubicBezTo>
                  <a:pt x="606" y="759"/>
                  <a:pt x="510" y="273"/>
                  <a:pt x="486" y="152"/>
                </a:cubicBezTo>
                <a:moveTo>
                  <a:pt x="335" y="0"/>
                </a:moveTo>
                <a:cubicBezTo>
                  <a:pt x="335" y="4"/>
                  <a:pt x="335" y="4"/>
                  <a:pt x="335" y="4"/>
                </a:cubicBezTo>
                <a:cubicBezTo>
                  <a:pt x="406" y="7"/>
                  <a:pt x="464" y="58"/>
                  <a:pt x="476" y="125"/>
                </a:cubicBezTo>
                <a:cubicBezTo>
                  <a:pt x="476" y="125"/>
                  <a:pt x="476" y="125"/>
                  <a:pt x="476" y="125"/>
                </a:cubicBezTo>
                <a:cubicBezTo>
                  <a:pt x="476" y="125"/>
                  <a:pt x="477" y="128"/>
                  <a:pt x="478" y="132"/>
                </a:cubicBezTo>
                <a:cubicBezTo>
                  <a:pt x="478" y="133"/>
                  <a:pt x="478" y="133"/>
                  <a:pt x="478" y="134"/>
                </a:cubicBezTo>
                <a:cubicBezTo>
                  <a:pt x="482" y="134"/>
                  <a:pt x="482" y="134"/>
                  <a:pt x="482" y="134"/>
                </a:cubicBezTo>
                <a:cubicBezTo>
                  <a:pt x="481" y="128"/>
                  <a:pt x="480" y="125"/>
                  <a:pt x="480" y="125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67" y="55"/>
                  <a:pt x="408" y="3"/>
                  <a:pt x="335" y="0"/>
                </a:cubicBezTo>
                <a:moveTo>
                  <a:pt x="329" y="0"/>
                </a:moveTo>
                <a:cubicBezTo>
                  <a:pt x="255" y="1"/>
                  <a:pt x="194" y="54"/>
                  <a:pt x="181" y="125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179" y="134"/>
                  <a:pt x="179" y="134"/>
                  <a:pt x="179" y="134"/>
                </a:cubicBezTo>
                <a:cubicBezTo>
                  <a:pt x="183" y="134"/>
                  <a:pt x="183" y="134"/>
                  <a:pt x="183" y="134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98" y="57"/>
                  <a:pt x="257" y="5"/>
                  <a:pt x="329" y="4"/>
                </a:cubicBezTo>
                <a:cubicBezTo>
                  <a:pt x="329" y="0"/>
                  <a:pt x="329" y="0"/>
                  <a:pt x="329" y="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103"/>
          <p:cNvSpPr>
            <a:spLocks noEditPoints="1"/>
          </p:cNvSpPr>
          <p:nvPr/>
        </p:nvSpPr>
        <p:spPr bwMode="auto">
          <a:xfrm>
            <a:off x="4963771" y="4160876"/>
            <a:ext cx="615026" cy="35611"/>
          </a:xfrm>
          <a:custGeom>
            <a:avLst/>
            <a:gdLst>
              <a:gd name="T0" fmla="*/ 8 w 311"/>
              <a:gd name="T1" fmla="*/ 0 h 18"/>
              <a:gd name="T2" fmla="*/ 4 w 311"/>
              <a:gd name="T3" fmla="*/ 0 h 18"/>
              <a:gd name="T4" fmla="*/ 0 w 311"/>
              <a:gd name="T5" fmla="*/ 18 h 18"/>
              <a:gd name="T6" fmla="*/ 5 w 311"/>
              <a:gd name="T7" fmla="*/ 18 h 18"/>
              <a:gd name="T8" fmla="*/ 8 w 311"/>
              <a:gd name="T9" fmla="*/ 0 h 18"/>
              <a:gd name="T10" fmla="*/ 307 w 311"/>
              <a:gd name="T11" fmla="*/ 0 h 18"/>
              <a:gd name="T12" fmla="*/ 303 w 311"/>
              <a:gd name="T13" fmla="*/ 0 h 18"/>
              <a:gd name="T14" fmla="*/ 307 w 311"/>
              <a:gd name="T15" fmla="*/ 18 h 18"/>
              <a:gd name="T16" fmla="*/ 311 w 311"/>
              <a:gd name="T17" fmla="*/ 18 h 18"/>
              <a:gd name="T18" fmla="*/ 307 w 311"/>
              <a:gd name="T1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" h="18">
                <a:moveTo>
                  <a:pt x="8" y="0"/>
                </a:moveTo>
                <a:cubicBezTo>
                  <a:pt x="4" y="0"/>
                  <a:pt x="4" y="0"/>
                  <a:pt x="4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8" y="0"/>
                  <a:pt x="8" y="0"/>
                  <a:pt x="8" y="0"/>
                </a:cubicBezTo>
                <a:moveTo>
                  <a:pt x="307" y="0"/>
                </a:moveTo>
                <a:cubicBezTo>
                  <a:pt x="303" y="0"/>
                  <a:pt x="303" y="0"/>
                  <a:pt x="303" y="0"/>
                </a:cubicBezTo>
                <a:cubicBezTo>
                  <a:pt x="304" y="4"/>
                  <a:pt x="305" y="10"/>
                  <a:pt x="307" y="18"/>
                </a:cubicBezTo>
                <a:cubicBezTo>
                  <a:pt x="311" y="18"/>
                  <a:pt x="311" y="18"/>
                  <a:pt x="311" y="18"/>
                </a:cubicBezTo>
                <a:cubicBezTo>
                  <a:pt x="309" y="10"/>
                  <a:pt x="308" y="4"/>
                  <a:pt x="307" y="0"/>
                </a:cubicBezTo>
              </a:path>
            </a:pathLst>
          </a:custGeom>
          <a:solidFill>
            <a:srgbClr val="57585A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4" name="组合 113"/>
          <p:cNvGrpSpPr/>
          <p:nvPr/>
        </p:nvGrpSpPr>
        <p:grpSpPr>
          <a:xfrm>
            <a:off x="4761092" y="5474018"/>
            <a:ext cx="1049772" cy="1051256"/>
            <a:chOff x="4726367" y="5474018"/>
            <a:chExt cx="1049772" cy="1051256"/>
          </a:xfrm>
        </p:grpSpPr>
        <p:sp>
          <p:nvSpPr>
            <p:cNvPr id="21" name="Oval 106"/>
            <p:cNvSpPr>
              <a:spLocks noChangeArrowheads="1"/>
            </p:cNvSpPr>
            <p:nvPr/>
          </p:nvSpPr>
          <p:spPr bwMode="auto">
            <a:xfrm>
              <a:off x="4726367" y="5474018"/>
              <a:ext cx="1049772" cy="1051256"/>
            </a:xfrm>
            <a:prstGeom prst="ellipse">
              <a:avLst/>
            </a:prstGeom>
            <a:solidFill>
              <a:srgbClr val="ED92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927394" y="5682931"/>
              <a:ext cx="647718" cy="597013"/>
              <a:chOff x="5472113" y="2849563"/>
              <a:chExt cx="1257300" cy="1158875"/>
            </a:xfrm>
          </p:grpSpPr>
          <p:sp>
            <p:nvSpPr>
              <p:cNvPr id="23" name="Freeform 137"/>
              <p:cNvSpPr/>
              <p:nvPr/>
            </p:nvSpPr>
            <p:spPr bwMode="auto">
              <a:xfrm>
                <a:off x="5472113" y="3513138"/>
                <a:ext cx="1257300" cy="495300"/>
              </a:xfrm>
              <a:custGeom>
                <a:avLst/>
                <a:gdLst>
                  <a:gd name="T0" fmla="*/ 245 w 294"/>
                  <a:gd name="T1" fmla="*/ 24 h 116"/>
                  <a:gd name="T2" fmla="*/ 242 w 294"/>
                  <a:gd name="T3" fmla="*/ 19 h 116"/>
                  <a:gd name="T4" fmla="*/ 217 w 294"/>
                  <a:gd name="T5" fmla="*/ 0 h 116"/>
                  <a:gd name="T6" fmla="*/ 147 w 294"/>
                  <a:gd name="T7" fmla="*/ 96 h 116"/>
                  <a:gd name="T8" fmla="*/ 77 w 294"/>
                  <a:gd name="T9" fmla="*/ 0 h 116"/>
                  <a:gd name="T10" fmla="*/ 52 w 294"/>
                  <a:gd name="T11" fmla="*/ 18 h 116"/>
                  <a:gd name="T12" fmla="*/ 49 w 294"/>
                  <a:gd name="T13" fmla="*/ 22 h 116"/>
                  <a:gd name="T14" fmla="*/ 0 w 294"/>
                  <a:gd name="T15" fmla="*/ 116 h 116"/>
                  <a:gd name="T16" fmla="*/ 294 w 294"/>
                  <a:gd name="T17" fmla="*/ 116 h 116"/>
                  <a:gd name="T18" fmla="*/ 245 w 294"/>
                  <a:gd name="T19" fmla="*/ 2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4" h="116">
                    <a:moveTo>
                      <a:pt x="245" y="24"/>
                    </a:moveTo>
                    <a:cubicBezTo>
                      <a:pt x="244" y="22"/>
                      <a:pt x="243" y="20"/>
                      <a:pt x="242" y="19"/>
                    </a:cubicBezTo>
                    <a:cubicBezTo>
                      <a:pt x="237" y="8"/>
                      <a:pt x="228" y="0"/>
                      <a:pt x="217" y="0"/>
                    </a:cubicBezTo>
                    <a:cubicBezTo>
                      <a:pt x="147" y="96"/>
                      <a:pt x="147" y="96"/>
                      <a:pt x="147" y="96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66" y="0"/>
                      <a:pt x="57" y="7"/>
                      <a:pt x="52" y="18"/>
                    </a:cubicBezTo>
                    <a:cubicBezTo>
                      <a:pt x="51" y="19"/>
                      <a:pt x="50" y="21"/>
                      <a:pt x="49" y="2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94" y="116"/>
                      <a:pt x="294" y="116"/>
                      <a:pt x="294" y="116"/>
                    </a:cubicBezTo>
                    <a:lnTo>
                      <a:pt x="245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Oval 138"/>
              <p:cNvSpPr>
                <a:spLocks noChangeArrowheads="1"/>
              </p:cNvSpPr>
              <p:nvPr/>
            </p:nvSpPr>
            <p:spPr bwMode="auto">
              <a:xfrm>
                <a:off x="5783263" y="2849563"/>
                <a:ext cx="628650" cy="6286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39"/>
              <p:cNvSpPr/>
              <p:nvPr/>
            </p:nvSpPr>
            <p:spPr bwMode="auto">
              <a:xfrm>
                <a:off x="5989638" y="3513138"/>
                <a:ext cx="217488" cy="247650"/>
              </a:xfrm>
              <a:custGeom>
                <a:avLst/>
                <a:gdLst>
                  <a:gd name="T0" fmla="*/ 13 w 137"/>
                  <a:gd name="T1" fmla="*/ 0 h 156"/>
                  <a:gd name="T2" fmla="*/ 0 w 137"/>
                  <a:gd name="T3" fmla="*/ 21 h 156"/>
                  <a:gd name="T4" fmla="*/ 70 w 137"/>
                  <a:gd name="T5" fmla="*/ 156 h 156"/>
                  <a:gd name="T6" fmla="*/ 137 w 137"/>
                  <a:gd name="T7" fmla="*/ 27 h 156"/>
                  <a:gd name="T8" fmla="*/ 124 w 137"/>
                  <a:gd name="T9" fmla="*/ 0 h 156"/>
                  <a:gd name="T10" fmla="*/ 13 w 137"/>
                  <a:gd name="T1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156">
                    <a:moveTo>
                      <a:pt x="13" y="0"/>
                    </a:moveTo>
                    <a:lnTo>
                      <a:pt x="0" y="21"/>
                    </a:lnTo>
                    <a:lnTo>
                      <a:pt x="70" y="156"/>
                    </a:lnTo>
                    <a:lnTo>
                      <a:pt x="137" y="27"/>
                    </a:lnTo>
                    <a:lnTo>
                      <a:pt x="124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2210758" y="1419334"/>
            <a:ext cx="170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300" dirty="0"/>
              <a:t>2020-2021</a:t>
            </a:r>
            <a:endParaRPr lang="zh-CN" altLang="en-US" b="1" spc="300" dirty="0"/>
          </a:p>
        </p:txBody>
      </p:sp>
      <p:sp>
        <p:nvSpPr>
          <p:cNvPr id="27" name="文本框 26"/>
          <p:cNvSpPr txBox="1"/>
          <p:nvPr/>
        </p:nvSpPr>
        <p:spPr>
          <a:xfrm>
            <a:off x="2210758" y="2362555"/>
            <a:ext cx="261481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力争</a:t>
            </a:r>
            <a:r>
              <a:rPr lang="en-US" altLang="zh-CN" dirty="0">
                <a:latin typeface="+mn-ea"/>
              </a:rPr>
              <a:t>2020</a:t>
            </a:r>
            <a:r>
              <a:rPr lang="zh-CN" altLang="en-US" dirty="0">
                <a:latin typeface="+mn-ea"/>
              </a:rPr>
              <a:t>年</a:t>
            </a:r>
            <a:endParaRPr lang="zh-CN" altLang="en-US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科创板上市</a:t>
            </a:r>
            <a:endParaRPr lang="en-US" altLang="zh-CN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或力争</a:t>
            </a:r>
            <a:r>
              <a:rPr lang="en-US" altLang="zh-CN" dirty="0">
                <a:latin typeface="+mn-ea"/>
              </a:rPr>
              <a:t>2021</a:t>
            </a:r>
            <a:r>
              <a:rPr lang="zh-CN" altLang="en-US" dirty="0">
                <a:latin typeface="+mn-ea"/>
              </a:rPr>
              <a:t>年</a:t>
            </a:r>
            <a:endParaRPr lang="en-US" altLang="zh-CN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创业板上市</a:t>
            </a:r>
            <a:endParaRPr lang="zh-CN" altLang="en-US" dirty="0">
              <a:latin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594038" y="1419334"/>
            <a:ext cx="184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sym typeface="+mn-ea"/>
              </a:rPr>
              <a:t>未来</a:t>
            </a:r>
            <a:r>
              <a:rPr lang="en-US" altLang="zh-CN" b="1" dirty="0">
                <a:latin typeface="+mn-ea"/>
                <a:sym typeface="+mn-ea"/>
              </a:rPr>
              <a:t>2-3</a:t>
            </a:r>
            <a:r>
              <a:rPr lang="zh-CN" altLang="en-US" b="1" dirty="0">
                <a:latin typeface="+mn-ea"/>
                <a:sym typeface="+mn-ea"/>
              </a:rPr>
              <a:t>年</a:t>
            </a:r>
            <a:endParaRPr lang="zh-CN" altLang="en-US" b="1" spc="300" dirty="0"/>
          </a:p>
        </p:txBody>
      </p:sp>
      <p:sp>
        <p:nvSpPr>
          <p:cNvPr id="30" name="文本框 29"/>
          <p:cNvSpPr txBox="1"/>
          <p:nvPr/>
        </p:nvSpPr>
        <p:spPr>
          <a:xfrm>
            <a:off x="5598630" y="2333820"/>
            <a:ext cx="264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sym typeface="+mn-ea"/>
              </a:rPr>
              <a:t>打造国内细分领域即职业教育装备领域第一品牌</a:t>
            </a:r>
            <a:endParaRPr lang="zh-CN" altLang="en-US" dirty="0"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977317" y="1419334"/>
            <a:ext cx="168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  <a:sym typeface="+mn-ea"/>
              </a:rPr>
              <a:t>未来</a:t>
            </a:r>
            <a:r>
              <a:rPr lang="en-US" altLang="zh-CN" b="1" dirty="0">
                <a:latin typeface="+mn-ea"/>
                <a:sym typeface="+mn-ea"/>
              </a:rPr>
              <a:t>2-3</a:t>
            </a:r>
            <a:r>
              <a:rPr lang="zh-CN" altLang="en-US" b="1" dirty="0">
                <a:latin typeface="+mn-ea"/>
                <a:sym typeface="+mn-ea"/>
              </a:rPr>
              <a:t>年</a:t>
            </a:r>
            <a:endParaRPr lang="zh-CN" altLang="en-US" b="1" spc="300" dirty="0"/>
          </a:p>
        </p:txBody>
      </p:sp>
      <p:sp>
        <p:nvSpPr>
          <p:cNvPr id="34" name="文本框 33"/>
          <p:cNvSpPr txBox="1"/>
          <p:nvPr/>
        </p:nvSpPr>
        <p:spPr>
          <a:xfrm>
            <a:off x="8916357" y="2350595"/>
            <a:ext cx="300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打造国际知名国内著名的教学资源服务商</a:t>
            </a:r>
            <a:endParaRPr lang="zh-CN" altLang="en-US" b="1" dirty="0">
              <a:latin typeface="+mn-ea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8087077" y="5474018"/>
            <a:ext cx="1049772" cy="1051256"/>
            <a:chOff x="8063927" y="5474018"/>
            <a:chExt cx="1049772" cy="1051256"/>
          </a:xfrm>
        </p:grpSpPr>
        <p:sp>
          <p:nvSpPr>
            <p:cNvPr id="15" name="Oval 106"/>
            <p:cNvSpPr>
              <a:spLocks noChangeArrowheads="1"/>
            </p:cNvSpPr>
            <p:nvPr/>
          </p:nvSpPr>
          <p:spPr bwMode="auto">
            <a:xfrm>
              <a:off x="8063927" y="5474018"/>
              <a:ext cx="1049772" cy="1051256"/>
            </a:xfrm>
            <a:prstGeom prst="ellipse">
              <a:avLst/>
            </a:prstGeom>
            <a:solidFill>
              <a:srgbClr val="ED92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8360779" y="5623560"/>
              <a:ext cx="479976" cy="780081"/>
              <a:chOff x="5697538" y="2782888"/>
              <a:chExt cx="792163" cy="1287462"/>
            </a:xfrm>
            <a:solidFill>
              <a:schemeClr val="bg1"/>
            </a:solidFill>
          </p:grpSpPr>
          <p:sp>
            <p:nvSpPr>
              <p:cNvPr id="36" name="Freeform 148"/>
              <p:cNvSpPr/>
              <p:nvPr/>
            </p:nvSpPr>
            <p:spPr bwMode="auto">
              <a:xfrm>
                <a:off x="5697538" y="2782888"/>
                <a:ext cx="792163" cy="954088"/>
              </a:xfrm>
              <a:custGeom>
                <a:avLst/>
                <a:gdLst>
                  <a:gd name="T0" fmla="*/ 184 w 184"/>
                  <a:gd name="T1" fmla="*/ 92 h 223"/>
                  <a:gd name="T2" fmla="*/ 92 w 184"/>
                  <a:gd name="T3" fmla="*/ 0 h 223"/>
                  <a:gd name="T4" fmla="*/ 0 w 184"/>
                  <a:gd name="T5" fmla="*/ 92 h 223"/>
                  <a:gd name="T6" fmla="*/ 53 w 184"/>
                  <a:gd name="T7" fmla="*/ 203 h 223"/>
                  <a:gd name="T8" fmla="*/ 92 w 184"/>
                  <a:gd name="T9" fmla="*/ 222 h 223"/>
                  <a:gd name="T10" fmla="*/ 131 w 184"/>
                  <a:gd name="T11" fmla="*/ 203 h 223"/>
                  <a:gd name="T12" fmla="*/ 184 w 184"/>
                  <a:gd name="T13" fmla="*/ 92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223">
                    <a:moveTo>
                      <a:pt x="184" y="92"/>
                    </a:moveTo>
                    <a:cubicBezTo>
                      <a:pt x="184" y="41"/>
                      <a:pt x="143" y="0"/>
                      <a:pt x="92" y="0"/>
                    </a:cubicBezTo>
                    <a:cubicBezTo>
                      <a:pt x="41" y="0"/>
                      <a:pt x="0" y="41"/>
                      <a:pt x="0" y="92"/>
                    </a:cubicBezTo>
                    <a:cubicBezTo>
                      <a:pt x="0" y="129"/>
                      <a:pt x="43" y="178"/>
                      <a:pt x="53" y="203"/>
                    </a:cubicBezTo>
                    <a:cubicBezTo>
                      <a:pt x="62" y="223"/>
                      <a:pt x="71" y="222"/>
                      <a:pt x="92" y="222"/>
                    </a:cubicBezTo>
                    <a:cubicBezTo>
                      <a:pt x="114" y="222"/>
                      <a:pt x="123" y="223"/>
                      <a:pt x="131" y="203"/>
                    </a:cubicBezTo>
                    <a:cubicBezTo>
                      <a:pt x="141" y="178"/>
                      <a:pt x="184" y="129"/>
                      <a:pt x="184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49"/>
              <p:cNvSpPr/>
              <p:nvPr/>
            </p:nvSpPr>
            <p:spPr bwMode="auto">
              <a:xfrm>
                <a:off x="5926138" y="3779838"/>
                <a:ext cx="334963" cy="68263"/>
              </a:xfrm>
              <a:custGeom>
                <a:avLst/>
                <a:gdLst>
                  <a:gd name="T0" fmla="*/ 78 w 78"/>
                  <a:gd name="T1" fmla="*/ 8 h 16"/>
                  <a:gd name="T2" fmla="*/ 70 w 78"/>
                  <a:gd name="T3" fmla="*/ 16 h 16"/>
                  <a:gd name="T4" fmla="*/ 8 w 78"/>
                  <a:gd name="T5" fmla="*/ 16 h 16"/>
                  <a:gd name="T6" fmla="*/ 0 w 78"/>
                  <a:gd name="T7" fmla="*/ 8 h 16"/>
                  <a:gd name="T8" fmla="*/ 0 w 78"/>
                  <a:gd name="T9" fmla="*/ 8 h 16"/>
                  <a:gd name="T10" fmla="*/ 8 w 78"/>
                  <a:gd name="T11" fmla="*/ 0 h 16"/>
                  <a:gd name="T12" fmla="*/ 70 w 78"/>
                  <a:gd name="T13" fmla="*/ 0 h 16"/>
                  <a:gd name="T14" fmla="*/ 78 w 78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16">
                    <a:moveTo>
                      <a:pt x="78" y="8"/>
                    </a:moveTo>
                    <a:cubicBezTo>
                      <a:pt x="78" y="13"/>
                      <a:pt x="74" y="16"/>
                      <a:pt x="7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4" y="0"/>
                      <a:pt x="78" y="4"/>
                      <a:pt x="7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50"/>
              <p:cNvSpPr/>
              <p:nvPr/>
            </p:nvSpPr>
            <p:spPr bwMode="auto">
              <a:xfrm>
                <a:off x="5926138" y="3895725"/>
                <a:ext cx="334963" cy="68263"/>
              </a:xfrm>
              <a:custGeom>
                <a:avLst/>
                <a:gdLst>
                  <a:gd name="T0" fmla="*/ 78 w 78"/>
                  <a:gd name="T1" fmla="*/ 8 h 16"/>
                  <a:gd name="T2" fmla="*/ 70 w 78"/>
                  <a:gd name="T3" fmla="*/ 16 h 16"/>
                  <a:gd name="T4" fmla="*/ 8 w 78"/>
                  <a:gd name="T5" fmla="*/ 16 h 16"/>
                  <a:gd name="T6" fmla="*/ 0 w 78"/>
                  <a:gd name="T7" fmla="*/ 8 h 16"/>
                  <a:gd name="T8" fmla="*/ 0 w 78"/>
                  <a:gd name="T9" fmla="*/ 8 h 16"/>
                  <a:gd name="T10" fmla="*/ 8 w 78"/>
                  <a:gd name="T11" fmla="*/ 0 h 16"/>
                  <a:gd name="T12" fmla="*/ 70 w 78"/>
                  <a:gd name="T13" fmla="*/ 0 h 16"/>
                  <a:gd name="T14" fmla="*/ 78 w 78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16">
                    <a:moveTo>
                      <a:pt x="78" y="8"/>
                    </a:moveTo>
                    <a:cubicBezTo>
                      <a:pt x="78" y="13"/>
                      <a:pt x="74" y="16"/>
                      <a:pt x="7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4" y="0"/>
                      <a:pt x="78" y="4"/>
                      <a:pt x="7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51"/>
              <p:cNvSpPr/>
              <p:nvPr/>
            </p:nvSpPr>
            <p:spPr bwMode="auto">
              <a:xfrm>
                <a:off x="6029325" y="3997325"/>
                <a:ext cx="128588" cy="73025"/>
              </a:xfrm>
              <a:custGeom>
                <a:avLst/>
                <a:gdLst>
                  <a:gd name="T0" fmla="*/ 30 w 30"/>
                  <a:gd name="T1" fmla="*/ 9 h 17"/>
                  <a:gd name="T2" fmla="*/ 22 w 30"/>
                  <a:gd name="T3" fmla="*/ 17 h 17"/>
                  <a:gd name="T4" fmla="*/ 8 w 30"/>
                  <a:gd name="T5" fmla="*/ 17 h 17"/>
                  <a:gd name="T6" fmla="*/ 0 w 30"/>
                  <a:gd name="T7" fmla="*/ 9 h 17"/>
                  <a:gd name="T8" fmla="*/ 0 w 30"/>
                  <a:gd name="T9" fmla="*/ 9 h 17"/>
                  <a:gd name="T10" fmla="*/ 8 w 30"/>
                  <a:gd name="T11" fmla="*/ 0 h 17"/>
                  <a:gd name="T12" fmla="*/ 22 w 30"/>
                  <a:gd name="T13" fmla="*/ 0 h 17"/>
                  <a:gd name="T14" fmla="*/ 30 w 30"/>
                  <a:gd name="T15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7">
                    <a:moveTo>
                      <a:pt x="30" y="9"/>
                    </a:moveTo>
                    <a:cubicBezTo>
                      <a:pt x="30" y="13"/>
                      <a:pt x="27" y="17"/>
                      <a:pt x="22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3" y="17"/>
                      <a:pt x="0" y="13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30" y="4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996000" y="219919"/>
            <a:ext cx="612374" cy="1036355"/>
            <a:chOff x="10360025" y="1314450"/>
            <a:chExt cx="2492375" cy="4217988"/>
          </a:xfrm>
        </p:grpSpPr>
        <p:sp>
          <p:nvSpPr>
            <p:cNvPr id="43" name="Freeform 147"/>
            <p:cNvSpPr/>
            <p:nvPr/>
          </p:nvSpPr>
          <p:spPr bwMode="auto">
            <a:xfrm>
              <a:off x="12293600" y="3570288"/>
              <a:ext cx="558800" cy="288925"/>
            </a:xfrm>
            <a:custGeom>
              <a:avLst/>
              <a:gdLst>
                <a:gd name="T0" fmla="*/ 0 w 149"/>
                <a:gd name="T1" fmla="*/ 77 h 77"/>
                <a:gd name="T2" fmla="*/ 81 w 149"/>
                <a:gd name="T3" fmla="*/ 70 h 77"/>
                <a:gd name="T4" fmla="*/ 117 w 149"/>
                <a:gd name="T5" fmla="*/ 50 h 77"/>
                <a:gd name="T6" fmla="*/ 149 w 149"/>
                <a:gd name="T7" fmla="*/ 15 h 77"/>
                <a:gd name="T8" fmla="*/ 121 w 149"/>
                <a:gd name="T9" fmla="*/ 16 h 77"/>
                <a:gd name="T10" fmla="*/ 86 w 149"/>
                <a:gd name="T11" fmla="*/ 41 h 77"/>
                <a:gd name="T12" fmla="*/ 50 w 149"/>
                <a:gd name="T13" fmla="*/ 44 h 77"/>
                <a:gd name="T14" fmla="*/ 65 w 149"/>
                <a:gd name="T15" fmla="*/ 25 h 77"/>
                <a:gd name="T16" fmla="*/ 1 w 149"/>
                <a:gd name="T17" fmla="*/ 54 h 77"/>
                <a:gd name="T18" fmla="*/ 0 w 149"/>
                <a:gd name="T1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77">
                  <a:moveTo>
                    <a:pt x="0" y="77"/>
                  </a:moveTo>
                  <a:cubicBezTo>
                    <a:pt x="81" y="70"/>
                    <a:pt x="81" y="70"/>
                    <a:pt x="81" y="70"/>
                  </a:cubicBezTo>
                  <a:cubicBezTo>
                    <a:pt x="81" y="70"/>
                    <a:pt x="102" y="68"/>
                    <a:pt x="117" y="50"/>
                  </a:cubicBezTo>
                  <a:cubicBezTo>
                    <a:pt x="131" y="32"/>
                    <a:pt x="149" y="18"/>
                    <a:pt x="149" y="15"/>
                  </a:cubicBezTo>
                  <a:cubicBezTo>
                    <a:pt x="149" y="11"/>
                    <a:pt x="145" y="0"/>
                    <a:pt x="121" y="16"/>
                  </a:cubicBezTo>
                  <a:cubicBezTo>
                    <a:pt x="98" y="32"/>
                    <a:pt x="86" y="41"/>
                    <a:pt x="86" y="41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71" y="38"/>
                    <a:pt x="65" y="25"/>
                  </a:cubicBezTo>
                  <a:cubicBezTo>
                    <a:pt x="60" y="12"/>
                    <a:pt x="23" y="50"/>
                    <a:pt x="1" y="54"/>
                  </a:cubicBezTo>
                  <a:lnTo>
                    <a:pt x="0" y="77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48"/>
            <p:cNvSpPr/>
            <p:nvPr/>
          </p:nvSpPr>
          <p:spPr bwMode="auto">
            <a:xfrm>
              <a:off x="12293600" y="3719513"/>
              <a:ext cx="107950" cy="139700"/>
            </a:xfrm>
            <a:custGeom>
              <a:avLst/>
              <a:gdLst>
                <a:gd name="T0" fmla="*/ 29 w 29"/>
                <a:gd name="T1" fmla="*/ 0 h 37"/>
                <a:gd name="T2" fmla="*/ 1 w 29"/>
                <a:gd name="T3" fmla="*/ 14 h 37"/>
                <a:gd name="T4" fmla="*/ 0 w 29"/>
                <a:gd name="T5" fmla="*/ 37 h 37"/>
                <a:gd name="T6" fmla="*/ 26 w 29"/>
                <a:gd name="T7" fmla="*/ 35 h 37"/>
                <a:gd name="T8" fmla="*/ 29 w 2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7">
                  <a:moveTo>
                    <a:pt x="29" y="0"/>
                  </a:moveTo>
                  <a:cubicBezTo>
                    <a:pt x="19" y="6"/>
                    <a:pt x="9" y="13"/>
                    <a:pt x="1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23"/>
                    <a:pt x="29" y="12"/>
                    <a:pt x="29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49"/>
            <p:cNvSpPr/>
            <p:nvPr/>
          </p:nvSpPr>
          <p:spPr bwMode="auto">
            <a:xfrm>
              <a:off x="12439650" y="3595688"/>
              <a:ext cx="393700" cy="180975"/>
            </a:xfrm>
            <a:custGeom>
              <a:avLst/>
              <a:gdLst>
                <a:gd name="T0" fmla="*/ 47 w 105"/>
                <a:gd name="T1" fmla="*/ 34 h 48"/>
                <a:gd name="T2" fmla="*/ 11 w 105"/>
                <a:gd name="T3" fmla="*/ 37 h 48"/>
                <a:gd name="T4" fmla="*/ 26 w 105"/>
                <a:gd name="T5" fmla="*/ 18 h 48"/>
                <a:gd name="T6" fmla="*/ 25 w 105"/>
                <a:gd name="T7" fmla="*/ 17 h 48"/>
                <a:gd name="T8" fmla="*/ 0 w 105"/>
                <a:gd name="T9" fmla="*/ 36 h 48"/>
                <a:gd name="T10" fmla="*/ 0 w 105"/>
                <a:gd name="T11" fmla="*/ 39 h 48"/>
                <a:gd name="T12" fmla="*/ 2 w 105"/>
                <a:gd name="T13" fmla="*/ 41 h 48"/>
                <a:gd name="T14" fmla="*/ 7 w 105"/>
                <a:gd name="T15" fmla="*/ 48 h 48"/>
                <a:gd name="T16" fmla="*/ 67 w 105"/>
                <a:gd name="T17" fmla="*/ 35 h 48"/>
                <a:gd name="T18" fmla="*/ 105 w 105"/>
                <a:gd name="T19" fmla="*/ 1 h 48"/>
                <a:gd name="T20" fmla="*/ 82 w 105"/>
                <a:gd name="T21" fmla="*/ 9 h 48"/>
                <a:gd name="T22" fmla="*/ 47 w 105"/>
                <a:gd name="T23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48">
                  <a:moveTo>
                    <a:pt x="47" y="34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32" y="31"/>
                    <a:pt x="26" y="18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18" y="24"/>
                    <a:pt x="9" y="30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39"/>
                    <a:pt x="2" y="40"/>
                    <a:pt x="2" y="41"/>
                  </a:cubicBezTo>
                  <a:cubicBezTo>
                    <a:pt x="4" y="44"/>
                    <a:pt x="5" y="46"/>
                    <a:pt x="7" y="48"/>
                  </a:cubicBezTo>
                  <a:cubicBezTo>
                    <a:pt x="28" y="47"/>
                    <a:pt x="49" y="47"/>
                    <a:pt x="67" y="35"/>
                  </a:cubicBezTo>
                  <a:cubicBezTo>
                    <a:pt x="81" y="25"/>
                    <a:pt x="95" y="15"/>
                    <a:pt x="105" y="1"/>
                  </a:cubicBezTo>
                  <a:cubicBezTo>
                    <a:pt x="102" y="0"/>
                    <a:pt x="95" y="1"/>
                    <a:pt x="82" y="9"/>
                  </a:cubicBezTo>
                  <a:cubicBezTo>
                    <a:pt x="59" y="25"/>
                    <a:pt x="47" y="34"/>
                    <a:pt x="47" y="3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50"/>
            <p:cNvSpPr/>
            <p:nvPr/>
          </p:nvSpPr>
          <p:spPr bwMode="auto">
            <a:xfrm>
              <a:off x="11633200" y="3363913"/>
              <a:ext cx="720725" cy="622300"/>
            </a:xfrm>
            <a:custGeom>
              <a:avLst/>
              <a:gdLst>
                <a:gd name="T0" fmla="*/ 0 w 192"/>
                <a:gd name="T1" fmla="*/ 22 h 166"/>
                <a:gd name="T2" fmla="*/ 17 w 192"/>
                <a:gd name="T3" fmla="*/ 3 h 166"/>
                <a:gd name="T4" fmla="*/ 65 w 192"/>
                <a:gd name="T5" fmla="*/ 63 h 166"/>
                <a:gd name="T6" fmla="*/ 98 w 192"/>
                <a:gd name="T7" fmla="*/ 124 h 166"/>
                <a:gd name="T8" fmla="*/ 175 w 192"/>
                <a:gd name="T9" fmla="*/ 107 h 166"/>
                <a:gd name="T10" fmla="*/ 192 w 192"/>
                <a:gd name="T11" fmla="*/ 142 h 166"/>
                <a:gd name="T12" fmla="*/ 72 w 192"/>
                <a:gd name="T13" fmla="*/ 155 h 166"/>
                <a:gd name="T14" fmla="*/ 0 w 192"/>
                <a:gd name="T15" fmla="*/ 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66">
                  <a:moveTo>
                    <a:pt x="0" y="22"/>
                  </a:moveTo>
                  <a:cubicBezTo>
                    <a:pt x="0" y="22"/>
                    <a:pt x="1" y="10"/>
                    <a:pt x="17" y="3"/>
                  </a:cubicBezTo>
                  <a:cubicBezTo>
                    <a:pt x="24" y="0"/>
                    <a:pt x="53" y="39"/>
                    <a:pt x="65" y="63"/>
                  </a:cubicBezTo>
                  <a:cubicBezTo>
                    <a:pt x="83" y="96"/>
                    <a:pt x="98" y="124"/>
                    <a:pt x="98" y="124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92" y="142"/>
                    <a:pt x="192" y="142"/>
                    <a:pt x="192" y="142"/>
                  </a:cubicBezTo>
                  <a:cubicBezTo>
                    <a:pt x="192" y="142"/>
                    <a:pt x="93" y="166"/>
                    <a:pt x="72" y="155"/>
                  </a:cubicBezTo>
                  <a:cubicBezTo>
                    <a:pt x="52" y="143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51"/>
            <p:cNvSpPr/>
            <p:nvPr/>
          </p:nvSpPr>
          <p:spPr bwMode="auto">
            <a:xfrm>
              <a:off x="11633200" y="3370263"/>
              <a:ext cx="720725" cy="615950"/>
            </a:xfrm>
            <a:custGeom>
              <a:avLst/>
              <a:gdLst>
                <a:gd name="T0" fmla="*/ 175 w 192"/>
                <a:gd name="T1" fmla="*/ 105 h 164"/>
                <a:gd name="T2" fmla="*/ 165 w 192"/>
                <a:gd name="T3" fmla="*/ 107 h 164"/>
                <a:gd name="T4" fmla="*/ 167 w 192"/>
                <a:gd name="T5" fmla="*/ 124 h 164"/>
                <a:gd name="T6" fmla="*/ 164 w 192"/>
                <a:gd name="T7" fmla="*/ 133 h 164"/>
                <a:gd name="T8" fmla="*/ 39 w 192"/>
                <a:gd name="T9" fmla="*/ 91 h 164"/>
                <a:gd name="T10" fmla="*/ 17 w 192"/>
                <a:gd name="T11" fmla="*/ 27 h 164"/>
                <a:gd name="T12" fmla="*/ 28 w 192"/>
                <a:gd name="T13" fmla="*/ 8 h 164"/>
                <a:gd name="T14" fmla="*/ 17 w 192"/>
                <a:gd name="T15" fmla="*/ 1 h 164"/>
                <a:gd name="T16" fmla="*/ 0 w 192"/>
                <a:gd name="T17" fmla="*/ 20 h 164"/>
                <a:gd name="T18" fmla="*/ 72 w 192"/>
                <a:gd name="T19" fmla="*/ 153 h 164"/>
                <a:gd name="T20" fmla="*/ 192 w 192"/>
                <a:gd name="T21" fmla="*/ 140 h 164"/>
                <a:gd name="T22" fmla="*/ 175 w 192"/>
                <a:gd name="T23" fmla="*/ 10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64">
                  <a:moveTo>
                    <a:pt x="175" y="105"/>
                  </a:moveTo>
                  <a:cubicBezTo>
                    <a:pt x="165" y="107"/>
                    <a:pt x="165" y="107"/>
                    <a:pt x="165" y="107"/>
                  </a:cubicBezTo>
                  <a:cubicBezTo>
                    <a:pt x="166" y="113"/>
                    <a:pt x="166" y="118"/>
                    <a:pt x="167" y="124"/>
                  </a:cubicBezTo>
                  <a:cubicBezTo>
                    <a:pt x="168" y="127"/>
                    <a:pt x="167" y="132"/>
                    <a:pt x="164" y="133"/>
                  </a:cubicBezTo>
                  <a:cubicBezTo>
                    <a:pt x="117" y="153"/>
                    <a:pt x="59" y="141"/>
                    <a:pt x="39" y="91"/>
                  </a:cubicBezTo>
                  <a:cubicBezTo>
                    <a:pt x="31" y="71"/>
                    <a:pt x="19" y="49"/>
                    <a:pt x="17" y="27"/>
                  </a:cubicBezTo>
                  <a:cubicBezTo>
                    <a:pt x="15" y="16"/>
                    <a:pt x="20" y="9"/>
                    <a:pt x="28" y="8"/>
                  </a:cubicBezTo>
                  <a:cubicBezTo>
                    <a:pt x="23" y="3"/>
                    <a:pt x="19" y="0"/>
                    <a:pt x="17" y="1"/>
                  </a:cubicBezTo>
                  <a:cubicBezTo>
                    <a:pt x="1" y="8"/>
                    <a:pt x="0" y="20"/>
                    <a:pt x="0" y="20"/>
                  </a:cubicBezTo>
                  <a:cubicBezTo>
                    <a:pt x="0" y="20"/>
                    <a:pt x="52" y="141"/>
                    <a:pt x="72" y="153"/>
                  </a:cubicBezTo>
                  <a:cubicBezTo>
                    <a:pt x="93" y="164"/>
                    <a:pt x="192" y="140"/>
                    <a:pt x="192" y="140"/>
                  </a:cubicBezTo>
                  <a:lnTo>
                    <a:pt x="175" y="105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52"/>
            <p:cNvSpPr/>
            <p:nvPr/>
          </p:nvSpPr>
          <p:spPr bwMode="auto">
            <a:xfrm>
              <a:off x="12271375" y="3727450"/>
              <a:ext cx="123825" cy="214313"/>
            </a:xfrm>
            <a:custGeom>
              <a:avLst/>
              <a:gdLst>
                <a:gd name="T0" fmla="*/ 15 w 33"/>
                <a:gd name="T1" fmla="*/ 0 h 57"/>
                <a:gd name="T2" fmla="*/ 0 w 33"/>
                <a:gd name="T3" fmla="*/ 5 h 57"/>
                <a:gd name="T4" fmla="*/ 18 w 33"/>
                <a:gd name="T5" fmla="*/ 57 h 57"/>
                <a:gd name="T6" fmla="*/ 33 w 33"/>
                <a:gd name="T7" fmla="*/ 52 h 57"/>
                <a:gd name="T8" fmla="*/ 15 w 3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5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35"/>
                    <a:pt x="18" y="57"/>
                  </a:cubicBezTo>
                  <a:cubicBezTo>
                    <a:pt x="33" y="52"/>
                    <a:pt x="33" y="52"/>
                    <a:pt x="33" y="5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53"/>
            <p:cNvSpPr/>
            <p:nvPr/>
          </p:nvSpPr>
          <p:spPr bwMode="auto">
            <a:xfrm>
              <a:off x="11163300" y="4237038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7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2 w 172"/>
                <a:gd name="T19" fmla="*/ 93 h 329"/>
                <a:gd name="T20" fmla="*/ 159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7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132" y="93"/>
                    <a:pt x="172" y="70"/>
                    <a:pt x="159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54"/>
            <p:cNvSpPr/>
            <p:nvPr/>
          </p:nvSpPr>
          <p:spPr bwMode="auto">
            <a:xfrm>
              <a:off x="11204575" y="4237038"/>
              <a:ext cx="604838" cy="1235075"/>
            </a:xfrm>
            <a:custGeom>
              <a:avLst/>
              <a:gdLst>
                <a:gd name="T0" fmla="*/ 107 w 161"/>
                <a:gd name="T1" fmla="*/ 116 h 329"/>
                <a:gd name="T2" fmla="*/ 121 w 161"/>
                <a:gd name="T3" fmla="*/ 99 h 329"/>
                <a:gd name="T4" fmla="*/ 121 w 161"/>
                <a:gd name="T5" fmla="*/ 93 h 329"/>
                <a:gd name="T6" fmla="*/ 148 w 161"/>
                <a:gd name="T7" fmla="*/ 0 h 329"/>
                <a:gd name="T8" fmla="*/ 148 w 161"/>
                <a:gd name="T9" fmla="*/ 4 h 329"/>
                <a:gd name="T10" fmla="*/ 68 w 161"/>
                <a:gd name="T11" fmla="*/ 83 h 329"/>
                <a:gd name="T12" fmla="*/ 7 w 161"/>
                <a:gd name="T13" fmla="*/ 54 h 329"/>
                <a:gd name="T14" fmla="*/ 0 w 161"/>
                <a:gd name="T15" fmla="*/ 47 h 329"/>
                <a:gd name="T16" fmla="*/ 35 w 161"/>
                <a:gd name="T17" fmla="*/ 90 h 329"/>
                <a:gd name="T18" fmla="*/ 35 w 161"/>
                <a:gd name="T19" fmla="*/ 97 h 329"/>
                <a:gd name="T20" fmla="*/ 49 w 161"/>
                <a:gd name="T21" fmla="*/ 111 h 329"/>
                <a:gd name="T22" fmla="*/ 50 w 161"/>
                <a:gd name="T23" fmla="*/ 117 h 329"/>
                <a:gd name="T24" fmla="*/ 52 w 161"/>
                <a:gd name="T25" fmla="*/ 125 h 329"/>
                <a:gd name="T26" fmla="*/ 51 w 161"/>
                <a:gd name="T27" fmla="*/ 322 h 329"/>
                <a:gd name="T28" fmla="*/ 68 w 161"/>
                <a:gd name="T29" fmla="*/ 329 h 329"/>
                <a:gd name="T30" fmla="*/ 67 w 161"/>
                <a:gd name="T31" fmla="*/ 99 h 329"/>
                <a:gd name="T32" fmla="*/ 90 w 161"/>
                <a:gd name="T33" fmla="*/ 97 h 329"/>
                <a:gd name="T34" fmla="*/ 106 w 161"/>
                <a:gd name="T35" fmla="*/ 322 h 329"/>
                <a:gd name="T36" fmla="*/ 127 w 161"/>
                <a:gd name="T37" fmla="*/ 305 h 329"/>
                <a:gd name="T38" fmla="*/ 125 w 161"/>
                <a:gd name="T39" fmla="*/ 297 h 329"/>
                <a:gd name="T40" fmla="*/ 107 w 161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329">
                  <a:moveTo>
                    <a:pt x="107" y="116"/>
                  </a:moveTo>
                  <a:cubicBezTo>
                    <a:pt x="107" y="106"/>
                    <a:pt x="114" y="101"/>
                    <a:pt x="121" y="9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61" y="70"/>
                    <a:pt x="148" y="0"/>
                  </a:cubicBezTo>
                  <a:cubicBezTo>
                    <a:pt x="148" y="1"/>
                    <a:pt x="148" y="3"/>
                    <a:pt x="148" y="4"/>
                  </a:cubicBezTo>
                  <a:cubicBezTo>
                    <a:pt x="147" y="48"/>
                    <a:pt x="111" y="83"/>
                    <a:pt x="68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9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7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6" y="300"/>
                    <a:pt x="125" y="297"/>
                  </a:cubicBezTo>
                  <a:cubicBezTo>
                    <a:pt x="122" y="236"/>
                    <a:pt x="104" y="177"/>
                    <a:pt x="107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55"/>
            <p:cNvSpPr/>
            <p:nvPr/>
          </p:nvSpPr>
          <p:spPr bwMode="auto">
            <a:xfrm>
              <a:off x="11193463" y="4170363"/>
              <a:ext cx="566738" cy="176213"/>
            </a:xfrm>
            <a:custGeom>
              <a:avLst/>
              <a:gdLst>
                <a:gd name="T0" fmla="*/ 1 w 151"/>
                <a:gd name="T1" fmla="*/ 14 h 47"/>
                <a:gd name="T2" fmla="*/ 0 w 151"/>
                <a:gd name="T3" fmla="*/ 24 h 47"/>
                <a:gd name="T4" fmla="*/ 49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1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1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9" y="24"/>
                  </a:cubicBezTo>
                  <a:cubicBezTo>
                    <a:pt x="59" y="25"/>
                    <a:pt x="63" y="46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3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6" y="0"/>
                    <a:pt x="1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56"/>
            <p:cNvSpPr/>
            <p:nvPr/>
          </p:nvSpPr>
          <p:spPr bwMode="auto">
            <a:xfrm>
              <a:off x="10888663" y="5224463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57"/>
            <p:cNvSpPr/>
            <p:nvPr/>
          </p:nvSpPr>
          <p:spPr bwMode="auto">
            <a:xfrm>
              <a:off x="10937875" y="5229225"/>
              <a:ext cx="481013" cy="261938"/>
            </a:xfrm>
            <a:custGeom>
              <a:avLst/>
              <a:gdLst>
                <a:gd name="T0" fmla="*/ 128 w 128"/>
                <a:gd name="T1" fmla="*/ 24 h 70"/>
                <a:gd name="T2" fmla="*/ 68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7" y="12"/>
                    <a:pt x="99" y="1"/>
                    <a:pt x="68" y="0"/>
                  </a:cubicBezTo>
                  <a:cubicBezTo>
                    <a:pt x="26" y="0"/>
                    <a:pt x="7" y="20"/>
                    <a:pt x="0" y="40"/>
                  </a:cubicBezTo>
                  <a:cubicBezTo>
                    <a:pt x="22" y="70"/>
                    <a:pt x="117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58"/>
            <p:cNvSpPr/>
            <p:nvPr/>
          </p:nvSpPr>
          <p:spPr bwMode="auto">
            <a:xfrm>
              <a:off x="11042650" y="5284788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1 w 21"/>
                <a:gd name="T3" fmla="*/ 11 h 11"/>
                <a:gd name="T4" fmla="*/ 0 w 21"/>
                <a:gd name="T5" fmla="*/ 6 h 11"/>
                <a:gd name="T6" fmla="*/ 11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1" y="11"/>
                  </a:cubicBezTo>
                  <a:cubicBezTo>
                    <a:pt x="5" y="11"/>
                    <a:pt x="0" y="9"/>
                    <a:pt x="0" y="6"/>
                  </a:cubicBezTo>
                  <a:cubicBezTo>
                    <a:pt x="0" y="2"/>
                    <a:pt x="5" y="0"/>
                    <a:pt x="11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59"/>
            <p:cNvSpPr/>
            <p:nvPr/>
          </p:nvSpPr>
          <p:spPr bwMode="auto">
            <a:xfrm>
              <a:off x="11561763" y="5224463"/>
              <a:ext cx="608013" cy="307975"/>
            </a:xfrm>
            <a:custGeom>
              <a:avLst/>
              <a:gdLst>
                <a:gd name="T0" fmla="*/ 144 w 162"/>
                <a:gd name="T1" fmla="*/ 81 h 82"/>
                <a:gd name="T2" fmla="*/ 6 w 162"/>
                <a:gd name="T3" fmla="*/ 71 h 82"/>
                <a:gd name="T4" fmla="*/ 81 w 162"/>
                <a:gd name="T5" fmla="*/ 1 h 82"/>
                <a:gd name="T6" fmla="*/ 144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1" y="1"/>
                  </a:cubicBezTo>
                  <a:cubicBezTo>
                    <a:pt x="162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60"/>
            <p:cNvSpPr/>
            <p:nvPr/>
          </p:nvSpPr>
          <p:spPr bwMode="auto">
            <a:xfrm>
              <a:off x="11639550" y="5229225"/>
              <a:ext cx="481013" cy="261938"/>
            </a:xfrm>
            <a:custGeom>
              <a:avLst/>
              <a:gdLst>
                <a:gd name="T0" fmla="*/ 0 w 128"/>
                <a:gd name="T1" fmla="*/ 24 h 70"/>
                <a:gd name="T2" fmla="*/ 60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9" y="1"/>
                    <a:pt x="60" y="0"/>
                  </a:cubicBezTo>
                  <a:cubicBezTo>
                    <a:pt x="102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61"/>
            <p:cNvSpPr/>
            <p:nvPr/>
          </p:nvSpPr>
          <p:spPr bwMode="auto">
            <a:xfrm>
              <a:off x="11933238" y="5284788"/>
              <a:ext cx="82550" cy="41275"/>
            </a:xfrm>
            <a:custGeom>
              <a:avLst/>
              <a:gdLst>
                <a:gd name="T0" fmla="*/ 0 w 22"/>
                <a:gd name="T1" fmla="*/ 6 h 11"/>
                <a:gd name="T2" fmla="*/ 11 w 22"/>
                <a:gd name="T3" fmla="*/ 11 h 11"/>
                <a:gd name="T4" fmla="*/ 22 w 22"/>
                <a:gd name="T5" fmla="*/ 6 h 11"/>
                <a:gd name="T6" fmla="*/ 11 w 22"/>
                <a:gd name="T7" fmla="*/ 0 h 11"/>
                <a:gd name="T8" fmla="*/ 0 w 22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0" y="6"/>
                  </a:moveTo>
                  <a:cubicBezTo>
                    <a:pt x="0" y="9"/>
                    <a:pt x="5" y="11"/>
                    <a:pt x="11" y="11"/>
                  </a:cubicBezTo>
                  <a:cubicBezTo>
                    <a:pt x="17" y="11"/>
                    <a:pt x="22" y="9"/>
                    <a:pt x="22" y="6"/>
                  </a:cubicBezTo>
                  <a:cubicBezTo>
                    <a:pt x="22" y="2"/>
                    <a:pt x="17" y="0"/>
                    <a:pt x="11" y="0"/>
                  </a:cubicBezTo>
                  <a:cubicBezTo>
                    <a:pt x="5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62"/>
            <p:cNvSpPr/>
            <p:nvPr/>
          </p:nvSpPr>
          <p:spPr bwMode="auto">
            <a:xfrm>
              <a:off x="10964863" y="3328988"/>
              <a:ext cx="242888" cy="844550"/>
            </a:xfrm>
            <a:custGeom>
              <a:avLst/>
              <a:gdLst>
                <a:gd name="T0" fmla="*/ 65 w 65"/>
                <a:gd name="T1" fmla="*/ 25 h 225"/>
                <a:gd name="T2" fmla="*/ 28 w 65"/>
                <a:gd name="T3" fmla="*/ 32 h 225"/>
                <a:gd name="T4" fmla="*/ 1 w 65"/>
                <a:gd name="T5" fmla="*/ 150 h 225"/>
                <a:gd name="T6" fmla="*/ 57 w 65"/>
                <a:gd name="T7" fmla="*/ 220 h 225"/>
                <a:gd name="T8" fmla="*/ 65 w 65"/>
                <a:gd name="T9" fmla="*/ 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25">
                  <a:moveTo>
                    <a:pt x="65" y="25"/>
                  </a:moveTo>
                  <a:cubicBezTo>
                    <a:pt x="65" y="25"/>
                    <a:pt x="44" y="0"/>
                    <a:pt x="28" y="32"/>
                  </a:cubicBezTo>
                  <a:cubicBezTo>
                    <a:pt x="11" y="65"/>
                    <a:pt x="2" y="125"/>
                    <a:pt x="1" y="150"/>
                  </a:cubicBezTo>
                  <a:cubicBezTo>
                    <a:pt x="0" y="175"/>
                    <a:pt x="35" y="225"/>
                    <a:pt x="57" y="220"/>
                  </a:cubicBezTo>
                  <a:lnTo>
                    <a:pt x="65" y="2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63"/>
            <p:cNvSpPr/>
            <p:nvPr/>
          </p:nvSpPr>
          <p:spPr bwMode="auto">
            <a:xfrm>
              <a:off x="10964863" y="3381375"/>
              <a:ext cx="242888" cy="792163"/>
            </a:xfrm>
            <a:custGeom>
              <a:avLst/>
              <a:gdLst>
                <a:gd name="T0" fmla="*/ 28 w 65"/>
                <a:gd name="T1" fmla="*/ 18 h 211"/>
                <a:gd name="T2" fmla="*/ 27 w 65"/>
                <a:gd name="T3" fmla="*/ 19 h 211"/>
                <a:gd name="T4" fmla="*/ 50 w 65"/>
                <a:gd name="T5" fmla="*/ 42 h 211"/>
                <a:gd name="T6" fmla="*/ 50 w 65"/>
                <a:gd name="T7" fmla="*/ 72 h 211"/>
                <a:gd name="T8" fmla="*/ 50 w 65"/>
                <a:gd name="T9" fmla="*/ 103 h 211"/>
                <a:gd name="T10" fmla="*/ 27 w 65"/>
                <a:gd name="T11" fmla="*/ 129 h 211"/>
                <a:gd name="T12" fmla="*/ 43 w 65"/>
                <a:gd name="T13" fmla="*/ 150 h 211"/>
                <a:gd name="T14" fmla="*/ 42 w 65"/>
                <a:gd name="T15" fmla="*/ 191 h 211"/>
                <a:gd name="T16" fmla="*/ 25 w 65"/>
                <a:gd name="T17" fmla="*/ 178 h 211"/>
                <a:gd name="T18" fmla="*/ 16 w 65"/>
                <a:gd name="T19" fmla="*/ 164 h 211"/>
                <a:gd name="T20" fmla="*/ 8 w 65"/>
                <a:gd name="T21" fmla="*/ 145 h 211"/>
                <a:gd name="T22" fmla="*/ 1 w 65"/>
                <a:gd name="T23" fmla="*/ 136 h 211"/>
                <a:gd name="T24" fmla="*/ 57 w 65"/>
                <a:gd name="T25" fmla="*/ 206 h 211"/>
                <a:gd name="T26" fmla="*/ 65 w 65"/>
                <a:gd name="T27" fmla="*/ 11 h 211"/>
                <a:gd name="T28" fmla="*/ 52 w 65"/>
                <a:gd name="T29" fmla="*/ 2 h 211"/>
                <a:gd name="T30" fmla="*/ 28 w 65"/>
                <a:gd name="T31" fmla="*/ 1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211">
                  <a:moveTo>
                    <a:pt x="28" y="18"/>
                  </a:moveTo>
                  <a:cubicBezTo>
                    <a:pt x="28" y="19"/>
                    <a:pt x="28" y="19"/>
                    <a:pt x="27" y="19"/>
                  </a:cubicBezTo>
                  <a:cubicBezTo>
                    <a:pt x="44" y="0"/>
                    <a:pt x="52" y="28"/>
                    <a:pt x="50" y="42"/>
                  </a:cubicBezTo>
                  <a:cubicBezTo>
                    <a:pt x="48" y="51"/>
                    <a:pt x="49" y="62"/>
                    <a:pt x="50" y="72"/>
                  </a:cubicBezTo>
                  <a:cubicBezTo>
                    <a:pt x="51" y="82"/>
                    <a:pt x="51" y="93"/>
                    <a:pt x="50" y="103"/>
                  </a:cubicBezTo>
                  <a:cubicBezTo>
                    <a:pt x="48" y="115"/>
                    <a:pt x="37" y="125"/>
                    <a:pt x="27" y="129"/>
                  </a:cubicBezTo>
                  <a:cubicBezTo>
                    <a:pt x="34" y="135"/>
                    <a:pt x="40" y="141"/>
                    <a:pt x="43" y="150"/>
                  </a:cubicBezTo>
                  <a:cubicBezTo>
                    <a:pt x="45" y="156"/>
                    <a:pt x="47" y="186"/>
                    <a:pt x="42" y="191"/>
                  </a:cubicBezTo>
                  <a:cubicBezTo>
                    <a:pt x="38" y="197"/>
                    <a:pt x="29" y="182"/>
                    <a:pt x="25" y="178"/>
                  </a:cubicBezTo>
                  <a:cubicBezTo>
                    <a:pt x="21" y="174"/>
                    <a:pt x="18" y="169"/>
                    <a:pt x="16" y="164"/>
                  </a:cubicBezTo>
                  <a:cubicBezTo>
                    <a:pt x="13" y="157"/>
                    <a:pt x="10" y="151"/>
                    <a:pt x="8" y="145"/>
                  </a:cubicBezTo>
                  <a:cubicBezTo>
                    <a:pt x="6" y="140"/>
                    <a:pt x="2" y="120"/>
                    <a:pt x="1" y="136"/>
                  </a:cubicBezTo>
                  <a:cubicBezTo>
                    <a:pt x="0" y="161"/>
                    <a:pt x="35" y="211"/>
                    <a:pt x="57" y="206"/>
                  </a:cubicBezTo>
                  <a:cubicBezTo>
                    <a:pt x="57" y="206"/>
                    <a:pt x="65" y="11"/>
                    <a:pt x="65" y="11"/>
                  </a:cubicBezTo>
                  <a:cubicBezTo>
                    <a:pt x="65" y="8"/>
                    <a:pt x="54" y="3"/>
                    <a:pt x="52" y="2"/>
                  </a:cubicBezTo>
                  <a:cubicBezTo>
                    <a:pt x="41" y="0"/>
                    <a:pt x="32" y="9"/>
                    <a:pt x="28" y="18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64"/>
            <p:cNvSpPr/>
            <p:nvPr/>
          </p:nvSpPr>
          <p:spPr bwMode="auto">
            <a:xfrm>
              <a:off x="11114088" y="3348038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4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6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7" y="28"/>
                    <a:pt x="160" y="98"/>
                    <a:pt x="176" y="165"/>
                  </a:cubicBezTo>
                  <a:cubicBezTo>
                    <a:pt x="186" y="207"/>
                    <a:pt x="174" y="237"/>
                    <a:pt x="174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65"/>
            <p:cNvSpPr/>
            <p:nvPr/>
          </p:nvSpPr>
          <p:spPr bwMode="auto">
            <a:xfrm>
              <a:off x="11583988" y="3359150"/>
              <a:ext cx="203200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7 w 54"/>
                <a:gd name="T11" fmla="*/ 25 h 187"/>
                <a:gd name="T12" fmla="*/ 23 w 54"/>
                <a:gd name="T13" fmla="*/ 41 h 187"/>
                <a:gd name="T14" fmla="*/ 27 w 54"/>
                <a:gd name="T15" fmla="*/ 76 h 187"/>
                <a:gd name="T16" fmla="*/ 48 w 54"/>
                <a:gd name="T17" fmla="*/ 169 h 187"/>
                <a:gd name="T18" fmla="*/ 54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5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2" y="5"/>
                    <a:pt x="2" y="11"/>
                    <a:pt x="3" y="16"/>
                  </a:cubicBezTo>
                  <a:cubicBezTo>
                    <a:pt x="3" y="15"/>
                    <a:pt x="16" y="23"/>
                    <a:pt x="17" y="25"/>
                  </a:cubicBezTo>
                  <a:cubicBezTo>
                    <a:pt x="20" y="29"/>
                    <a:pt x="22" y="35"/>
                    <a:pt x="23" y="41"/>
                  </a:cubicBezTo>
                  <a:cubicBezTo>
                    <a:pt x="25" y="52"/>
                    <a:pt x="24" y="64"/>
                    <a:pt x="27" y="76"/>
                  </a:cubicBezTo>
                  <a:cubicBezTo>
                    <a:pt x="33" y="108"/>
                    <a:pt x="37" y="138"/>
                    <a:pt x="48" y="169"/>
                  </a:cubicBezTo>
                  <a:cubicBezTo>
                    <a:pt x="50" y="175"/>
                    <a:pt x="52" y="181"/>
                    <a:pt x="54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66"/>
            <p:cNvSpPr/>
            <p:nvPr/>
          </p:nvSpPr>
          <p:spPr bwMode="auto">
            <a:xfrm>
              <a:off x="11163300" y="3216275"/>
              <a:ext cx="228600" cy="252413"/>
            </a:xfrm>
            <a:custGeom>
              <a:avLst/>
              <a:gdLst>
                <a:gd name="T0" fmla="*/ 5 w 61"/>
                <a:gd name="T1" fmla="*/ 0 h 67"/>
                <a:gd name="T2" fmla="*/ 3 w 61"/>
                <a:gd name="T3" fmla="*/ 48 h 67"/>
                <a:gd name="T4" fmla="*/ 24 w 61"/>
                <a:gd name="T5" fmla="*/ 64 h 67"/>
                <a:gd name="T6" fmla="*/ 60 w 61"/>
                <a:gd name="T7" fmla="*/ 56 h 67"/>
                <a:gd name="T8" fmla="*/ 61 w 61"/>
                <a:gd name="T9" fmla="*/ 42 h 67"/>
                <a:gd name="T10" fmla="*/ 5 w 61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7">
                  <a:moveTo>
                    <a:pt x="5" y="0"/>
                  </a:moveTo>
                  <a:cubicBezTo>
                    <a:pt x="5" y="0"/>
                    <a:pt x="0" y="40"/>
                    <a:pt x="3" y="48"/>
                  </a:cubicBezTo>
                  <a:cubicBezTo>
                    <a:pt x="5" y="55"/>
                    <a:pt x="13" y="63"/>
                    <a:pt x="24" y="64"/>
                  </a:cubicBezTo>
                  <a:cubicBezTo>
                    <a:pt x="50" y="67"/>
                    <a:pt x="60" y="56"/>
                    <a:pt x="60" y="56"/>
                  </a:cubicBezTo>
                  <a:cubicBezTo>
                    <a:pt x="61" y="42"/>
                    <a:pt x="61" y="42"/>
                    <a:pt x="61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67"/>
            <p:cNvSpPr/>
            <p:nvPr/>
          </p:nvSpPr>
          <p:spPr bwMode="auto">
            <a:xfrm>
              <a:off x="11152188" y="3182938"/>
              <a:ext cx="236538" cy="252413"/>
            </a:xfrm>
            <a:custGeom>
              <a:avLst/>
              <a:gdLst>
                <a:gd name="T0" fmla="*/ 5 w 63"/>
                <a:gd name="T1" fmla="*/ 0 h 67"/>
                <a:gd name="T2" fmla="*/ 3 w 63"/>
                <a:gd name="T3" fmla="*/ 47 h 67"/>
                <a:gd name="T4" fmla="*/ 23 w 63"/>
                <a:gd name="T5" fmla="*/ 63 h 67"/>
                <a:gd name="T6" fmla="*/ 57 w 63"/>
                <a:gd name="T7" fmla="*/ 64 h 67"/>
                <a:gd name="T8" fmla="*/ 63 w 63"/>
                <a:gd name="T9" fmla="*/ 37 h 67"/>
                <a:gd name="T10" fmla="*/ 5 w 63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">
                  <a:moveTo>
                    <a:pt x="5" y="0"/>
                  </a:moveTo>
                  <a:cubicBezTo>
                    <a:pt x="5" y="0"/>
                    <a:pt x="0" y="40"/>
                    <a:pt x="3" y="47"/>
                  </a:cubicBezTo>
                  <a:cubicBezTo>
                    <a:pt x="5" y="55"/>
                    <a:pt x="13" y="62"/>
                    <a:pt x="23" y="63"/>
                  </a:cubicBezTo>
                  <a:cubicBezTo>
                    <a:pt x="50" y="67"/>
                    <a:pt x="57" y="64"/>
                    <a:pt x="57" y="64"/>
                  </a:cubicBezTo>
                  <a:cubicBezTo>
                    <a:pt x="63" y="37"/>
                    <a:pt x="63" y="37"/>
                    <a:pt x="63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8"/>
            <p:cNvSpPr/>
            <p:nvPr/>
          </p:nvSpPr>
          <p:spPr bwMode="auto">
            <a:xfrm>
              <a:off x="11468100" y="3227388"/>
              <a:ext cx="236538" cy="200025"/>
            </a:xfrm>
            <a:custGeom>
              <a:avLst/>
              <a:gdLst>
                <a:gd name="T0" fmla="*/ 63 w 63"/>
                <a:gd name="T1" fmla="*/ 0 h 53"/>
                <a:gd name="T2" fmla="*/ 58 w 63"/>
                <a:gd name="T3" fmla="*/ 37 h 53"/>
                <a:gd name="T4" fmla="*/ 0 w 63"/>
                <a:gd name="T5" fmla="*/ 53 h 53"/>
                <a:gd name="T6" fmla="*/ 8 w 63"/>
                <a:gd name="T7" fmla="*/ 13 h 53"/>
                <a:gd name="T8" fmla="*/ 63 w 63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3">
                  <a:moveTo>
                    <a:pt x="63" y="0"/>
                  </a:moveTo>
                  <a:cubicBezTo>
                    <a:pt x="63" y="0"/>
                    <a:pt x="60" y="33"/>
                    <a:pt x="58" y="37"/>
                  </a:cubicBezTo>
                  <a:cubicBezTo>
                    <a:pt x="56" y="40"/>
                    <a:pt x="51" y="51"/>
                    <a:pt x="0" y="53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69"/>
            <p:cNvSpPr/>
            <p:nvPr/>
          </p:nvSpPr>
          <p:spPr bwMode="auto">
            <a:xfrm>
              <a:off x="11490325" y="3205163"/>
              <a:ext cx="225425" cy="195263"/>
            </a:xfrm>
            <a:custGeom>
              <a:avLst/>
              <a:gdLst>
                <a:gd name="T0" fmla="*/ 60 w 60"/>
                <a:gd name="T1" fmla="*/ 0 h 52"/>
                <a:gd name="T2" fmla="*/ 56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2"/>
                    <a:pt x="56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70"/>
            <p:cNvSpPr/>
            <p:nvPr/>
          </p:nvSpPr>
          <p:spPr bwMode="auto">
            <a:xfrm>
              <a:off x="11163300" y="3194050"/>
              <a:ext cx="239713" cy="206375"/>
            </a:xfrm>
            <a:custGeom>
              <a:avLst/>
              <a:gdLst>
                <a:gd name="T0" fmla="*/ 2 w 64"/>
                <a:gd name="T1" fmla="*/ 12 h 55"/>
                <a:gd name="T2" fmla="*/ 0 w 64"/>
                <a:gd name="T3" fmla="*/ 8 h 55"/>
                <a:gd name="T4" fmla="*/ 5 w 64"/>
                <a:gd name="T5" fmla="*/ 1 h 55"/>
                <a:gd name="T6" fmla="*/ 16 w 64"/>
                <a:gd name="T7" fmla="*/ 7 h 55"/>
                <a:gd name="T8" fmla="*/ 38 w 64"/>
                <a:gd name="T9" fmla="*/ 21 h 55"/>
                <a:gd name="T10" fmla="*/ 57 w 64"/>
                <a:gd name="T11" fmla="*/ 36 h 55"/>
                <a:gd name="T12" fmla="*/ 57 w 64"/>
                <a:gd name="T13" fmla="*/ 54 h 55"/>
                <a:gd name="T14" fmla="*/ 45 w 64"/>
                <a:gd name="T15" fmla="*/ 40 h 55"/>
                <a:gd name="T16" fmla="*/ 35 w 64"/>
                <a:gd name="T17" fmla="*/ 35 h 55"/>
                <a:gd name="T18" fmla="*/ 23 w 64"/>
                <a:gd name="T19" fmla="*/ 28 h 55"/>
                <a:gd name="T20" fmla="*/ 7 w 64"/>
                <a:gd name="T21" fmla="*/ 17 h 55"/>
                <a:gd name="T22" fmla="*/ 2 w 64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55">
                  <a:moveTo>
                    <a:pt x="2" y="12"/>
                  </a:moveTo>
                  <a:cubicBezTo>
                    <a:pt x="1" y="11"/>
                    <a:pt x="0" y="9"/>
                    <a:pt x="0" y="8"/>
                  </a:cubicBezTo>
                  <a:cubicBezTo>
                    <a:pt x="0" y="4"/>
                    <a:pt x="0" y="0"/>
                    <a:pt x="5" y="1"/>
                  </a:cubicBezTo>
                  <a:cubicBezTo>
                    <a:pt x="9" y="1"/>
                    <a:pt x="12" y="5"/>
                    <a:pt x="16" y="7"/>
                  </a:cubicBezTo>
                  <a:cubicBezTo>
                    <a:pt x="24" y="11"/>
                    <a:pt x="31" y="16"/>
                    <a:pt x="38" y="21"/>
                  </a:cubicBezTo>
                  <a:cubicBezTo>
                    <a:pt x="44" y="26"/>
                    <a:pt x="51" y="30"/>
                    <a:pt x="57" y="36"/>
                  </a:cubicBezTo>
                  <a:cubicBezTo>
                    <a:pt x="59" y="37"/>
                    <a:pt x="64" y="52"/>
                    <a:pt x="57" y="54"/>
                  </a:cubicBezTo>
                  <a:cubicBezTo>
                    <a:pt x="49" y="55"/>
                    <a:pt x="52" y="44"/>
                    <a:pt x="45" y="40"/>
                  </a:cubicBezTo>
                  <a:cubicBezTo>
                    <a:pt x="41" y="39"/>
                    <a:pt x="39" y="37"/>
                    <a:pt x="35" y="35"/>
                  </a:cubicBezTo>
                  <a:cubicBezTo>
                    <a:pt x="32" y="32"/>
                    <a:pt x="27" y="31"/>
                    <a:pt x="23" y="28"/>
                  </a:cubicBezTo>
                  <a:cubicBezTo>
                    <a:pt x="18" y="24"/>
                    <a:pt x="13" y="20"/>
                    <a:pt x="7" y="17"/>
                  </a:cubicBezTo>
                  <a:cubicBezTo>
                    <a:pt x="5" y="15"/>
                    <a:pt x="3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71"/>
            <p:cNvSpPr/>
            <p:nvPr/>
          </p:nvSpPr>
          <p:spPr bwMode="auto">
            <a:xfrm>
              <a:off x="11490325" y="3213100"/>
              <a:ext cx="225425" cy="134938"/>
            </a:xfrm>
            <a:custGeom>
              <a:avLst/>
              <a:gdLst>
                <a:gd name="T0" fmla="*/ 55 w 60"/>
                <a:gd name="T1" fmla="*/ 2 h 36"/>
                <a:gd name="T2" fmla="*/ 38 w 60"/>
                <a:gd name="T3" fmla="*/ 8 h 36"/>
                <a:gd name="T4" fmla="*/ 20 w 60"/>
                <a:gd name="T5" fmla="*/ 13 h 36"/>
                <a:gd name="T6" fmla="*/ 4 w 60"/>
                <a:gd name="T7" fmla="*/ 28 h 36"/>
                <a:gd name="T8" fmla="*/ 0 w 60"/>
                <a:gd name="T9" fmla="*/ 36 h 36"/>
                <a:gd name="T10" fmla="*/ 20 w 60"/>
                <a:gd name="T11" fmla="*/ 25 h 36"/>
                <a:gd name="T12" fmla="*/ 49 w 60"/>
                <a:gd name="T13" fmla="*/ 14 h 36"/>
                <a:gd name="T14" fmla="*/ 59 w 60"/>
                <a:gd name="T15" fmla="*/ 5 h 36"/>
                <a:gd name="T16" fmla="*/ 55 w 60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6">
                  <a:moveTo>
                    <a:pt x="55" y="2"/>
                  </a:moveTo>
                  <a:cubicBezTo>
                    <a:pt x="49" y="1"/>
                    <a:pt x="43" y="5"/>
                    <a:pt x="38" y="8"/>
                  </a:cubicBezTo>
                  <a:cubicBezTo>
                    <a:pt x="32" y="11"/>
                    <a:pt x="26" y="12"/>
                    <a:pt x="20" y="13"/>
                  </a:cubicBezTo>
                  <a:cubicBezTo>
                    <a:pt x="12" y="15"/>
                    <a:pt x="7" y="21"/>
                    <a:pt x="4" y="28"/>
                  </a:cubicBezTo>
                  <a:cubicBezTo>
                    <a:pt x="3" y="30"/>
                    <a:pt x="2" y="33"/>
                    <a:pt x="0" y="36"/>
                  </a:cubicBezTo>
                  <a:cubicBezTo>
                    <a:pt x="7" y="34"/>
                    <a:pt x="14" y="29"/>
                    <a:pt x="20" y="25"/>
                  </a:cubicBezTo>
                  <a:cubicBezTo>
                    <a:pt x="28" y="19"/>
                    <a:pt x="38" y="14"/>
                    <a:pt x="49" y="14"/>
                  </a:cubicBezTo>
                  <a:cubicBezTo>
                    <a:pt x="55" y="14"/>
                    <a:pt x="60" y="11"/>
                    <a:pt x="59" y="5"/>
                  </a:cubicBezTo>
                  <a:cubicBezTo>
                    <a:pt x="59" y="0"/>
                    <a:pt x="59" y="2"/>
                    <a:pt x="55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72"/>
            <p:cNvSpPr/>
            <p:nvPr/>
          </p:nvSpPr>
          <p:spPr bwMode="auto">
            <a:xfrm>
              <a:off x="11256963" y="3381375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80 w 241"/>
                <a:gd name="T7" fmla="*/ 539 h 539"/>
                <a:gd name="T8" fmla="*/ 241 w 241"/>
                <a:gd name="T9" fmla="*/ 414 h 539"/>
                <a:gd name="T10" fmla="*/ 144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80" y="539"/>
                  </a:lnTo>
                  <a:lnTo>
                    <a:pt x="241" y="414"/>
                  </a:lnTo>
                  <a:lnTo>
                    <a:pt x="144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73"/>
            <p:cNvSpPr/>
            <p:nvPr/>
          </p:nvSpPr>
          <p:spPr bwMode="auto">
            <a:xfrm>
              <a:off x="11283950" y="3381375"/>
              <a:ext cx="330200" cy="912813"/>
            </a:xfrm>
            <a:custGeom>
              <a:avLst/>
              <a:gdLst>
                <a:gd name="T0" fmla="*/ 27 w 88"/>
                <a:gd name="T1" fmla="*/ 1 h 243"/>
                <a:gd name="T2" fmla="*/ 0 w 88"/>
                <a:gd name="T3" fmla="*/ 169 h 243"/>
                <a:gd name="T4" fmla="*/ 50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7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7" y="1"/>
                  </a:moveTo>
                  <a:cubicBezTo>
                    <a:pt x="27" y="1"/>
                    <a:pt x="10" y="88"/>
                    <a:pt x="0" y="169"/>
                  </a:cubicBezTo>
                  <a:cubicBezTo>
                    <a:pt x="50" y="243"/>
                    <a:pt x="50" y="243"/>
                    <a:pt x="50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74"/>
            <p:cNvSpPr/>
            <p:nvPr/>
          </p:nvSpPr>
          <p:spPr bwMode="auto">
            <a:xfrm>
              <a:off x="11430000" y="3381375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0 h 243"/>
                <a:gd name="T4" fmla="*/ 0 w 49"/>
                <a:gd name="T5" fmla="*/ 2 h 243"/>
                <a:gd name="T6" fmla="*/ 11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1" y="243"/>
                    <a:pt x="11" y="243"/>
                    <a:pt x="11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75"/>
            <p:cNvSpPr/>
            <p:nvPr/>
          </p:nvSpPr>
          <p:spPr bwMode="auto">
            <a:xfrm>
              <a:off x="11331575" y="3452813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5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5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76"/>
            <p:cNvSpPr/>
            <p:nvPr/>
          </p:nvSpPr>
          <p:spPr bwMode="auto">
            <a:xfrm>
              <a:off x="11298238" y="3656013"/>
              <a:ext cx="258763" cy="255588"/>
            </a:xfrm>
            <a:custGeom>
              <a:avLst/>
              <a:gdLst>
                <a:gd name="T0" fmla="*/ 69 w 69"/>
                <a:gd name="T1" fmla="*/ 25 h 68"/>
                <a:gd name="T2" fmla="*/ 69 w 69"/>
                <a:gd name="T3" fmla="*/ 25 h 68"/>
                <a:gd name="T4" fmla="*/ 63 w 69"/>
                <a:gd name="T5" fmla="*/ 0 h 68"/>
                <a:gd name="T6" fmla="*/ 63 w 69"/>
                <a:gd name="T7" fmla="*/ 0 h 68"/>
                <a:gd name="T8" fmla="*/ 4 w 69"/>
                <a:gd name="T9" fmla="*/ 40 h 68"/>
                <a:gd name="T10" fmla="*/ 4 w 69"/>
                <a:gd name="T11" fmla="*/ 40 h 68"/>
                <a:gd name="T12" fmla="*/ 0 w 69"/>
                <a:gd name="T13" fmla="*/ 68 h 68"/>
                <a:gd name="T14" fmla="*/ 69 w 69"/>
                <a:gd name="T15" fmla="*/ 2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68">
                  <a:moveTo>
                    <a:pt x="69" y="25"/>
                  </a:moveTo>
                  <a:cubicBezTo>
                    <a:pt x="69" y="25"/>
                    <a:pt x="69" y="25"/>
                    <a:pt x="69" y="25"/>
                  </a:cubicBezTo>
                  <a:cubicBezTo>
                    <a:pt x="67" y="17"/>
                    <a:pt x="65" y="9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31" y="27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49"/>
                    <a:pt x="1" y="58"/>
                    <a:pt x="0" y="68"/>
                  </a:cubicBezTo>
                  <a:cubicBezTo>
                    <a:pt x="40" y="63"/>
                    <a:pt x="69" y="25"/>
                    <a:pt x="69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77"/>
            <p:cNvSpPr/>
            <p:nvPr/>
          </p:nvSpPr>
          <p:spPr bwMode="auto">
            <a:xfrm>
              <a:off x="11344275" y="3870325"/>
              <a:ext cx="254000" cy="292100"/>
            </a:xfrm>
            <a:custGeom>
              <a:avLst/>
              <a:gdLst>
                <a:gd name="T0" fmla="*/ 10 w 68"/>
                <a:gd name="T1" fmla="*/ 78 h 78"/>
                <a:gd name="T2" fmla="*/ 68 w 68"/>
                <a:gd name="T3" fmla="*/ 22 h 78"/>
                <a:gd name="T4" fmla="*/ 68 w 68"/>
                <a:gd name="T5" fmla="*/ 22 h 78"/>
                <a:gd name="T6" fmla="*/ 64 w 68"/>
                <a:gd name="T7" fmla="*/ 0 h 78"/>
                <a:gd name="T8" fmla="*/ 64 w 68"/>
                <a:gd name="T9" fmla="*/ 0 h 78"/>
                <a:gd name="T10" fmla="*/ 0 w 68"/>
                <a:gd name="T11" fmla="*/ 61 h 78"/>
                <a:gd name="T12" fmla="*/ 10 w 68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78">
                  <a:moveTo>
                    <a:pt x="10" y="78"/>
                  </a:moveTo>
                  <a:cubicBezTo>
                    <a:pt x="40" y="65"/>
                    <a:pt x="68" y="22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7" y="16"/>
                    <a:pt x="65" y="8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36"/>
                    <a:pt x="0" y="61"/>
                    <a:pt x="0" y="61"/>
                  </a:cubicBezTo>
                  <a:lnTo>
                    <a:pt x="10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78"/>
            <p:cNvSpPr/>
            <p:nvPr/>
          </p:nvSpPr>
          <p:spPr bwMode="auto">
            <a:xfrm>
              <a:off x="11350625" y="3298825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8 w 41"/>
                <a:gd name="T3" fmla="*/ 26 h 28"/>
                <a:gd name="T4" fmla="*/ 26 w 41"/>
                <a:gd name="T5" fmla="*/ 26 h 28"/>
                <a:gd name="T6" fmla="*/ 37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8" y="26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7" y="0"/>
                    <a:pt x="37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79"/>
            <p:cNvSpPr/>
            <p:nvPr/>
          </p:nvSpPr>
          <p:spPr bwMode="auto">
            <a:xfrm>
              <a:off x="10629900" y="1385888"/>
              <a:ext cx="1427163" cy="1973263"/>
            </a:xfrm>
            <a:custGeom>
              <a:avLst/>
              <a:gdLst>
                <a:gd name="T0" fmla="*/ 9 w 380"/>
                <a:gd name="T1" fmla="*/ 253 h 526"/>
                <a:gd name="T2" fmla="*/ 23 w 380"/>
                <a:gd name="T3" fmla="*/ 435 h 526"/>
                <a:gd name="T4" fmla="*/ 66 w 380"/>
                <a:gd name="T5" fmla="*/ 486 h 526"/>
                <a:gd name="T6" fmla="*/ 164 w 380"/>
                <a:gd name="T7" fmla="*/ 498 h 526"/>
                <a:gd name="T8" fmla="*/ 210 w 380"/>
                <a:gd name="T9" fmla="*/ 523 h 526"/>
                <a:gd name="T10" fmla="*/ 229 w 380"/>
                <a:gd name="T11" fmla="*/ 518 h 526"/>
                <a:gd name="T12" fmla="*/ 251 w 380"/>
                <a:gd name="T13" fmla="*/ 501 h 526"/>
                <a:gd name="T14" fmla="*/ 353 w 380"/>
                <a:gd name="T15" fmla="*/ 477 h 526"/>
                <a:gd name="T16" fmla="*/ 375 w 380"/>
                <a:gd name="T17" fmla="*/ 430 h 526"/>
                <a:gd name="T18" fmla="*/ 365 w 380"/>
                <a:gd name="T19" fmla="*/ 214 h 526"/>
                <a:gd name="T20" fmla="*/ 301 w 380"/>
                <a:gd name="T21" fmla="*/ 82 h 526"/>
                <a:gd name="T22" fmla="*/ 9 w 380"/>
                <a:gd name="T23" fmla="*/ 25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0" h="526">
                  <a:moveTo>
                    <a:pt x="9" y="253"/>
                  </a:moveTo>
                  <a:cubicBezTo>
                    <a:pt x="9" y="253"/>
                    <a:pt x="14" y="392"/>
                    <a:pt x="23" y="435"/>
                  </a:cubicBezTo>
                  <a:cubicBezTo>
                    <a:pt x="33" y="477"/>
                    <a:pt x="41" y="481"/>
                    <a:pt x="66" y="486"/>
                  </a:cubicBezTo>
                  <a:cubicBezTo>
                    <a:pt x="91" y="491"/>
                    <a:pt x="152" y="491"/>
                    <a:pt x="164" y="498"/>
                  </a:cubicBezTo>
                  <a:cubicBezTo>
                    <a:pt x="176" y="505"/>
                    <a:pt x="193" y="526"/>
                    <a:pt x="210" y="523"/>
                  </a:cubicBezTo>
                  <a:cubicBezTo>
                    <a:pt x="217" y="521"/>
                    <a:pt x="224" y="522"/>
                    <a:pt x="229" y="518"/>
                  </a:cubicBezTo>
                  <a:cubicBezTo>
                    <a:pt x="235" y="513"/>
                    <a:pt x="246" y="503"/>
                    <a:pt x="251" y="501"/>
                  </a:cubicBezTo>
                  <a:cubicBezTo>
                    <a:pt x="261" y="498"/>
                    <a:pt x="340" y="482"/>
                    <a:pt x="353" y="477"/>
                  </a:cubicBezTo>
                  <a:cubicBezTo>
                    <a:pt x="366" y="472"/>
                    <a:pt x="375" y="460"/>
                    <a:pt x="375" y="430"/>
                  </a:cubicBezTo>
                  <a:cubicBezTo>
                    <a:pt x="375" y="399"/>
                    <a:pt x="380" y="273"/>
                    <a:pt x="365" y="214"/>
                  </a:cubicBezTo>
                  <a:cubicBezTo>
                    <a:pt x="350" y="154"/>
                    <a:pt x="340" y="104"/>
                    <a:pt x="301" y="82"/>
                  </a:cubicBezTo>
                  <a:cubicBezTo>
                    <a:pt x="289" y="71"/>
                    <a:pt x="0" y="0"/>
                    <a:pt x="9" y="25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80"/>
            <p:cNvSpPr/>
            <p:nvPr/>
          </p:nvSpPr>
          <p:spPr bwMode="auto">
            <a:xfrm>
              <a:off x="11952288" y="2324100"/>
              <a:ext cx="292100" cy="407988"/>
            </a:xfrm>
            <a:custGeom>
              <a:avLst/>
              <a:gdLst>
                <a:gd name="T0" fmla="*/ 13 w 78"/>
                <a:gd name="T1" fmla="*/ 109 h 109"/>
                <a:gd name="T2" fmla="*/ 48 w 78"/>
                <a:gd name="T3" fmla="*/ 16 h 109"/>
                <a:gd name="T4" fmla="*/ 0 w 78"/>
                <a:gd name="T5" fmla="*/ 37 h 109"/>
                <a:gd name="T6" fmla="*/ 13 w 78"/>
                <a:gd name="T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09">
                  <a:moveTo>
                    <a:pt x="13" y="109"/>
                  </a:moveTo>
                  <a:cubicBezTo>
                    <a:pt x="76" y="106"/>
                    <a:pt x="78" y="33"/>
                    <a:pt x="48" y="16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0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81"/>
            <p:cNvSpPr/>
            <p:nvPr/>
          </p:nvSpPr>
          <p:spPr bwMode="auto">
            <a:xfrm>
              <a:off x="10450513" y="2417763"/>
              <a:ext cx="277813" cy="368300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2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82"/>
            <p:cNvSpPr/>
            <p:nvPr/>
          </p:nvSpPr>
          <p:spPr bwMode="auto">
            <a:xfrm>
              <a:off x="10660063" y="1317625"/>
              <a:ext cx="1347788" cy="1974850"/>
            </a:xfrm>
            <a:custGeom>
              <a:avLst/>
              <a:gdLst>
                <a:gd name="T0" fmla="*/ 8 w 359"/>
                <a:gd name="T1" fmla="*/ 253 h 526"/>
                <a:gd name="T2" fmla="*/ 11 w 359"/>
                <a:gd name="T3" fmla="*/ 392 h 526"/>
                <a:gd name="T4" fmla="*/ 16 w 359"/>
                <a:gd name="T5" fmla="*/ 441 h 526"/>
                <a:gd name="T6" fmla="*/ 63 w 359"/>
                <a:gd name="T7" fmla="*/ 486 h 526"/>
                <a:gd name="T8" fmla="*/ 140 w 359"/>
                <a:gd name="T9" fmla="*/ 506 h 526"/>
                <a:gd name="T10" fmla="*/ 207 w 359"/>
                <a:gd name="T11" fmla="*/ 526 h 526"/>
                <a:gd name="T12" fmla="*/ 259 w 359"/>
                <a:gd name="T13" fmla="*/ 506 h 526"/>
                <a:gd name="T14" fmla="*/ 338 w 359"/>
                <a:gd name="T15" fmla="*/ 477 h 526"/>
                <a:gd name="T16" fmla="*/ 359 w 359"/>
                <a:gd name="T17" fmla="*/ 430 h 526"/>
                <a:gd name="T18" fmla="*/ 344 w 359"/>
                <a:gd name="T19" fmla="*/ 214 h 526"/>
                <a:gd name="T20" fmla="*/ 289 w 359"/>
                <a:gd name="T21" fmla="*/ 82 h 526"/>
                <a:gd name="T22" fmla="*/ 8 w 359"/>
                <a:gd name="T23" fmla="*/ 25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526">
                  <a:moveTo>
                    <a:pt x="8" y="253"/>
                  </a:moveTo>
                  <a:cubicBezTo>
                    <a:pt x="8" y="253"/>
                    <a:pt x="5" y="335"/>
                    <a:pt x="11" y="392"/>
                  </a:cubicBezTo>
                  <a:cubicBezTo>
                    <a:pt x="12" y="410"/>
                    <a:pt x="14" y="431"/>
                    <a:pt x="16" y="441"/>
                  </a:cubicBezTo>
                  <a:cubicBezTo>
                    <a:pt x="26" y="483"/>
                    <a:pt x="40" y="481"/>
                    <a:pt x="63" y="486"/>
                  </a:cubicBezTo>
                  <a:cubicBezTo>
                    <a:pt x="70" y="488"/>
                    <a:pt x="105" y="495"/>
                    <a:pt x="140" y="506"/>
                  </a:cubicBezTo>
                  <a:cubicBezTo>
                    <a:pt x="163" y="514"/>
                    <a:pt x="183" y="526"/>
                    <a:pt x="207" y="526"/>
                  </a:cubicBezTo>
                  <a:cubicBezTo>
                    <a:pt x="226" y="525"/>
                    <a:pt x="242" y="512"/>
                    <a:pt x="259" y="506"/>
                  </a:cubicBezTo>
                  <a:cubicBezTo>
                    <a:pt x="300" y="493"/>
                    <a:pt x="334" y="479"/>
                    <a:pt x="338" y="477"/>
                  </a:cubicBezTo>
                  <a:cubicBezTo>
                    <a:pt x="351" y="472"/>
                    <a:pt x="359" y="461"/>
                    <a:pt x="359" y="430"/>
                  </a:cubicBezTo>
                  <a:cubicBezTo>
                    <a:pt x="359" y="399"/>
                    <a:pt x="358" y="273"/>
                    <a:pt x="344" y="214"/>
                  </a:cubicBezTo>
                  <a:cubicBezTo>
                    <a:pt x="329" y="154"/>
                    <a:pt x="326" y="104"/>
                    <a:pt x="289" y="82"/>
                  </a:cubicBezTo>
                  <a:cubicBezTo>
                    <a:pt x="277" y="71"/>
                    <a:pt x="0" y="0"/>
                    <a:pt x="8" y="25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83"/>
            <p:cNvSpPr/>
            <p:nvPr/>
          </p:nvSpPr>
          <p:spPr bwMode="auto">
            <a:xfrm>
              <a:off x="10690225" y="1336675"/>
              <a:ext cx="1223963" cy="908050"/>
            </a:xfrm>
            <a:custGeom>
              <a:avLst/>
              <a:gdLst>
                <a:gd name="T0" fmla="*/ 178 w 326"/>
                <a:gd name="T1" fmla="*/ 234 h 242"/>
                <a:gd name="T2" fmla="*/ 326 w 326"/>
                <a:gd name="T3" fmla="*/ 162 h 242"/>
                <a:gd name="T4" fmla="*/ 281 w 326"/>
                <a:gd name="T5" fmla="*/ 77 h 242"/>
                <a:gd name="T6" fmla="*/ 0 w 326"/>
                <a:gd name="T7" fmla="*/ 224 h 242"/>
                <a:gd name="T8" fmla="*/ 128 w 326"/>
                <a:gd name="T9" fmla="*/ 242 h 242"/>
                <a:gd name="T10" fmla="*/ 178 w 326"/>
                <a:gd name="T11" fmla="*/ 23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242">
                  <a:moveTo>
                    <a:pt x="178" y="234"/>
                  </a:moveTo>
                  <a:cubicBezTo>
                    <a:pt x="230" y="217"/>
                    <a:pt x="280" y="192"/>
                    <a:pt x="326" y="162"/>
                  </a:cubicBezTo>
                  <a:cubicBezTo>
                    <a:pt x="317" y="124"/>
                    <a:pt x="308" y="93"/>
                    <a:pt x="281" y="77"/>
                  </a:cubicBezTo>
                  <a:cubicBezTo>
                    <a:pt x="270" y="67"/>
                    <a:pt x="10" y="0"/>
                    <a:pt x="0" y="224"/>
                  </a:cubicBezTo>
                  <a:cubicBezTo>
                    <a:pt x="43" y="231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84"/>
            <p:cNvSpPr/>
            <p:nvPr/>
          </p:nvSpPr>
          <p:spPr bwMode="auto">
            <a:xfrm>
              <a:off x="10525125" y="1817688"/>
              <a:ext cx="280988" cy="993775"/>
            </a:xfrm>
            <a:custGeom>
              <a:avLst/>
              <a:gdLst>
                <a:gd name="T0" fmla="*/ 2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1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4 w 75"/>
                <a:gd name="T15" fmla="*/ 22 h 265"/>
                <a:gd name="T16" fmla="*/ 2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2" y="0"/>
                  </a:moveTo>
                  <a:cubicBezTo>
                    <a:pt x="2" y="0"/>
                    <a:pt x="0" y="121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3" y="163"/>
                    <a:pt x="49" y="168"/>
                    <a:pt x="53" y="193"/>
                  </a:cubicBezTo>
                  <a:cubicBezTo>
                    <a:pt x="60" y="241"/>
                    <a:pt x="51" y="261"/>
                    <a:pt x="51" y="261"/>
                  </a:cubicBezTo>
                  <a:cubicBezTo>
                    <a:pt x="51" y="261"/>
                    <a:pt x="52" y="265"/>
                    <a:pt x="63" y="265"/>
                  </a:cubicBezTo>
                  <a:cubicBezTo>
                    <a:pt x="75" y="265"/>
                    <a:pt x="75" y="259"/>
                    <a:pt x="75" y="259"/>
                  </a:cubicBezTo>
                  <a:cubicBezTo>
                    <a:pt x="74" y="22"/>
                    <a:pt x="74" y="22"/>
                    <a:pt x="74" y="2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85"/>
            <p:cNvSpPr/>
            <p:nvPr/>
          </p:nvSpPr>
          <p:spPr bwMode="auto">
            <a:xfrm>
              <a:off x="10541000" y="2308225"/>
              <a:ext cx="146050" cy="150813"/>
            </a:xfrm>
            <a:custGeom>
              <a:avLst/>
              <a:gdLst>
                <a:gd name="T0" fmla="*/ 39 w 39"/>
                <a:gd name="T1" fmla="*/ 40 h 40"/>
                <a:gd name="T2" fmla="*/ 37 w 39"/>
                <a:gd name="T3" fmla="*/ 20 h 40"/>
                <a:gd name="T4" fmla="*/ 31 w 39"/>
                <a:gd name="T5" fmla="*/ 13 h 40"/>
                <a:gd name="T6" fmla="*/ 5 w 39"/>
                <a:gd name="T7" fmla="*/ 0 h 40"/>
                <a:gd name="T8" fmla="*/ 0 w 39"/>
                <a:gd name="T9" fmla="*/ 0 h 40"/>
                <a:gd name="T10" fmla="*/ 3 w 39"/>
                <a:gd name="T11" fmla="*/ 34 h 40"/>
                <a:gd name="T12" fmla="*/ 20 w 39"/>
                <a:gd name="T13" fmla="*/ 32 h 40"/>
                <a:gd name="T14" fmla="*/ 39 w 3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0">
                  <a:moveTo>
                    <a:pt x="39" y="40"/>
                  </a:moveTo>
                  <a:cubicBezTo>
                    <a:pt x="39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9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86"/>
            <p:cNvSpPr/>
            <p:nvPr/>
          </p:nvSpPr>
          <p:spPr bwMode="auto">
            <a:xfrm>
              <a:off x="10528300" y="1900238"/>
              <a:ext cx="274638" cy="239713"/>
            </a:xfrm>
            <a:custGeom>
              <a:avLst/>
              <a:gdLst>
                <a:gd name="T0" fmla="*/ 0 w 73"/>
                <a:gd name="T1" fmla="*/ 0 h 64"/>
                <a:gd name="T2" fmla="*/ 1 w 73"/>
                <a:gd name="T3" fmla="*/ 36 h 64"/>
                <a:gd name="T4" fmla="*/ 73 w 73"/>
                <a:gd name="T5" fmla="*/ 62 h 64"/>
                <a:gd name="T6" fmla="*/ 73 w 73"/>
                <a:gd name="T7" fmla="*/ 32 h 64"/>
                <a:gd name="T8" fmla="*/ 0 w 73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64">
                  <a:moveTo>
                    <a:pt x="0" y="0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37" y="64"/>
                    <a:pt x="73" y="62"/>
                  </a:cubicBezTo>
                  <a:cubicBezTo>
                    <a:pt x="73" y="32"/>
                    <a:pt x="73" y="32"/>
                    <a:pt x="73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87"/>
            <p:cNvSpPr/>
            <p:nvPr/>
          </p:nvSpPr>
          <p:spPr bwMode="auto">
            <a:xfrm>
              <a:off x="10360025" y="1325563"/>
              <a:ext cx="1939925" cy="1414463"/>
            </a:xfrm>
            <a:custGeom>
              <a:avLst/>
              <a:gdLst>
                <a:gd name="T0" fmla="*/ 80 w 517"/>
                <a:gd name="T1" fmla="*/ 19 h 377"/>
                <a:gd name="T2" fmla="*/ 180 w 517"/>
                <a:gd name="T3" fmla="*/ 52 h 377"/>
                <a:gd name="T4" fmla="*/ 344 w 517"/>
                <a:gd name="T5" fmla="*/ 0 h 377"/>
                <a:gd name="T6" fmla="*/ 440 w 517"/>
                <a:gd name="T7" fmla="*/ 81 h 377"/>
                <a:gd name="T8" fmla="*/ 503 w 517"/>
                <a:gd name="T9" fmla="*/ 106 h 377"/>
                <a:gd name="T10" fmla="*/ 475 w 517"/>
                <a:gd name="T11" fmla="*/ 284 h 377"/>
                <a:gd name="T12" fmla="*/ 470 w 517"/>
                <a:gd name="T13" fmla="*/ 281 h 377"/>
                <a:gd name="T14" fmla="*/ 435 w 517"/>
                <a:gd name="T15" fmla="*/ 291 h 377"/>
                <a:gd name="T16" fmla="*/ 440 w 517"/>
                <a:gd name="T17" fmla="*/ 370 h 377"/>
                <a:gd name="T18" fmla="*/ 427 w 517"/>
                <a:gd name="T19" fmla="*/ 377 h 377"/>
                <a:gd name="T20" fmla="*/ 413 w 517"/>
                <a:gd name="T21" fmla="*/ 365 h 377"/>
                <a:gd name="T22" fmla="*/ 406 w 517"/>
                <a:gd name="T23" fmla="*/ 218 h 377"/>
                <a:gd name="T24" fmla="*/ 400 w 517"/>
                <a:gd name="T25" fmla="*/ 154 h 377"/>
                <a:gd name="T26" fmla="*/ 157 w 517"/>
                <a:gd name="T27" fmla="*/ 218 h 377"/>
                <a:gd name="T28" fmla="*/ 0 w 517"/>
                <a:gd name="T29" fmla="*/ 63 h 377"/>
                <a:gd name="T30" fmla="*/ 45 w 517"/>
                <a:gd name="T31" fmla="*/ 106 h 377"/>
                <a:gd name="T32" fmla="*/ 45 w 517"/>
                <a:gd name="T33" fmla="*/ 17 h 377"/>
                <a:gd name="T34" fmla="*/ 73 w 517"/>
                <a:gd name="T35" fmla="*/ 63 h 377"/>
                <a:gd name="T36" fmla="*/ 80 w 517"/>
                <a:gd name="T37" fmla="*/ 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7">
                  <a:moveTo>
                    <a:pt x="80" y="19"/>
                  </a:moveTo>
                  <a:cubicBezTo>
                    <a:pt x="80" y="19"/>
                    <a:pt x="84" y="73"/>
                    <a:pt x="180" y="52"/>
                  </a:cubicBezTo>
                  <a:cubicBezTo>
                    <a:pt x="245" y="38"/>
                    <a:pt x="291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3" y="106"/>
                  </a:cubicBezTo>
                  <a:cubicBezTo>
                    <a:pt x="517" y="139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40" y="370"/>
                    <a:pt x="440" y="370"/>
                  </a:cubicBezTo>
                  <a:cubicBezTo>
                    <a:pt x="440" y="370"/>
                    <a:pt x="441" y="376"/>
                    <a:pt x="427" y="377"/>
                  </a:cubicBezTo>
                  <a:cubicBezTo>
                    <a:pt x="412" y="377"/>
                    <a:pt x="413" y="365"/>
                    <a:pt x="413" y="365"/>
                  </a:cubicBezTo>
                  <a:cubicBezTo>
                    <a:pt x="413" y="365"/>
                    <a:pt x="409" y="300"/>
                    <a:pt x="406" y="218"/>
                  </a:cubicBezTo>
                  <a:cubicBezTo>
                    <a:pt x="405" y="184"/>
                    <a:pt x="406" y="163"/>
                    <a:pt x="400" y="154"/>
                  </a:cubicBezTo>
                  <a:cubicBezTo>
                    <a:pt x="400" y="154"/>
                    <a:pt x="283" y="239"/>
                    <a:pt x="157" y="218"/>
                  </a:cubicBezTo>
                  <a:cubicBezTo>
                    <a:pt x="30" y="197"/>
                    <a:pt x="10" y="118"/>
                    <a:pt x="0" y="63"/>
                  </a:cubicBezTo>
                  <a:cubicBezTo>
                    <a:pt x="0" y="63"/>
                    <a:pt x="14" y="97"/>
                    <a:pt x="45" y="106"/>
                  </a:cubicBezTo>
                  <a:cubicBezTo>
                    <a:pt x="45" y="106"/>
                    <a:pt x="16" y="63"/>
                    <a:pt x="45" y="17"/>
                  </a:cubicBezTo>
                  <a:cubicBezTo>
                    <a:pt x="45" y="17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88"/>
            <p:cNvSpPr/>
            <p:nvPr/>
          </p:nvSpPr>
          <p:spPr bwMode="auto">
            <a:xfrm>
              <a:off x="11974513" y="2289175"/>
              <a:ext cx="198438" cy="139700"/>
            </a:xfrm>
            <a:custGeom>
              <a:avLst/>
              <a:gdLst>
                <a:gd name="T0" fmla="*/ 53 w 53"/>
                <a:gd name="T1" fmla="*/ 0 h 37"/>
                <a:gd name="T2" fmla="*/ 5 w 53"/>
                <a:gd name="T3" fmla="*/ 11 h 37"/>
                <a:gd name="T4" fmla="*/ 4 w 53"/>
                <a:gd name="T5" fmla="*/ 12 h 37"/>
                <a:gd name="T6" fmla="*/ 3 w 53"/>
                <a:gd name="T7" fmla="*/ 37 h 37"/>
                <a:gd name="T8" fmla="*/ 3 w 53"/>
                <a:gd name="T9" fmla="*/ 37 h 37"/>
                <a:gd name="T10" fmla="*/ 5 w 53"/>
                <a:gd name="T11" fmla="*/ 34 h 37"/>
                <a:gd name="T12" fmla="*/ 40 w 53"/>
                <a:gd name="T13" fmla="*/ 24 h 37"/>
                <a:gd name="T14" fmla="*/ 45 w 53"/>
                <a:gd name="T15" fmla="*/ 27 h 37"/>
                <a:gd name="T16" fmla="*/ 53 w 53"/>
                <a:gd name="T17" fmla="*/ 0 h 37"/>
                <a:gd name="T18" fmla="*/ 53 w 5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37">
                  <a:moveTo>
                    <a:pt x="53" y="0"/>
                  </a:moveTo>
                  <a:cubicBezTo>
                    <a:pt x="36" y="1"/>
                    <a:pt x="19" y="3"/>
                    <a:pt x="5" y="11"/>
                  </a:cubicBezTo>
                  <a:cubicBezTo>
                    <a:pt x="5" y="11"/>
                    <a:pt x="5" y="12"/>
                    <a:pt x="4" y="12"/>
                  </a:cubicBezTo>
                  <a:cubicBezTo>
                    <a:pt x="2" y="19"/>
                    <a:pt x="0" y="29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6"/>
                    <a:pt x="4" y="35"/>
                    <a:pt x="5" y="34"/>
                  </a:cubicBezTo>
                  <a:cubicBezTo>
                    <a:pt x="19" y="18"/>
                    <a:pt x="33" y="21"/>
                    <a:pt x="40" y="24"/>
                  </a:cubicBezTo>
                  <a:cubicBezTo>
                    <a:pt x="43" y="26"/>
                    <a:pt x="45" y="27"/>
                    <a:pt x="45" y="27"/>
                  </a:cubicBezTo>
                  <a:cubicBezTo>
                    <a:pt x="48" y="18"/>
                    <a:pt x="50" y="9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89"/>
            <p:cNvSpPr/>
            <p:nvPr/>
          </p:nvSpPr>
          <p:spPr bwMode="auto">
            <a:xfrm>
              <a:off x="10825163" y="2189163"/>
              <a:ext cx="236538" cy="190500"/>
            </a:xfrm>
            <a:custGeom>
              <a:avLst/>
              <a:gdLst>
                <a:gd name="T0" fmla="*/ 63 w 63"/>
                <a:gd name="T1" fmla="*/ 12 h 51"/>
                <a:gd name="T2" fmla="*/ 22 w 63"/>
                <a:gd name="T3" fmla="*/ 3 h 51"/>
                <a:gd name="T4" fmla="*/ 0 w 63"/>
                <a:gd name="T5" fmla="*/ 32 h 51"/>
                <a:gd name="T6" fmla="*/ 0 w 63"/>
                <a:gd name="T7" fmla="*/ 51 h 51"/>
                <a:gd name="T8" fmla="*/ 63 w 63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1">
                  <a:moveTo>
                    <a:pt x="63" y="12"/>
                  </a:moveTo>
                  <a:cubicBezTo>
                    <a:pt x="63" y="12"/>
                    <a:pt x="38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3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90"/>
            <p:cNvSpPr/>
            <p:nvPr/>
          </p:nvSpPr>
          <p:spPr bwMode="auto">
            <a:xfrm>
              <a:off x="11647488" y="2195513"/>
              <a:ext cx="187325" cy="169863"/>
            </a:xfrm>
            <a:custGeom>
              <a:avLst/>
              <a:gdLst>
                <a:gd name="T0" fmla="*/ 13 w 50"/>
                <a:gd name="T1" fmla="*/ 0 h 45"/>
                <a:gd name="T2" fmla="*/ 2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0"/>
                  </a:moveTo>
                  <a:cubicBezTo>
                    <a:pt x="13" y="0"/>
                    <a:pt x="0" y="0"/>
                    <a:pt x="2" y="13"/>
                  </a:cubicBezTo>
                  <a:cubicBezTo>
                    <a:pt x="2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0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91"/>
            <p:cNvSpPr/>
            <p:nvPr/>
          </p:nvSpPr>
          <p:spPr bwMode="auto">
            <a:xfrm>
              <a:off x="11144250" y="2395538"/>
              <a:ext cx="442913" cy="498475"/>
            </a:xfrm>
            <a:custGeom>
              <a:avLst/>
              <a:gdLst>
                <a:gd name="T0" fmla="*/ 27 w 118"/>
                <a:gd name="T1" fmla="*/ 15 h 133"/>
                <a:gd name="T2" fmla="*/ 31 w 118"/>
                <a:gd name="T3" fmla="*/ 108 h 133"/>
                <a:gd name="T4" fmla="*/ 107 w 118"/>
                <a:gd name="T5" fmla="*/ 98 h 133"/>
                <a:gd name="T6" fmla="*/ 83 w 118"/>
                <a:gd name="T7" fmla="*/ 11 h 133"/>
                <a:gd name="T8" fmla="*/ 56 w 118"/>
                <a:gd name="T9" fmla="*/ 0 h 133"/>
                <a:gd name="T10" fmla="*/ 27 w 118"/>
                <a:gd name="T1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33">
                  <a:moveTo>
                    <a:pt x="27" y="15"/>
                  </a:moveTo>
                  <a:cubicBezTo>
                    <a:pt x="27" y="15"/>
                    <a:pt x="0" y="84"/>
                    <a:pt x="31" y="108"/>
                  </a:cubicBezTo>
                  <a:cubicBezTo>
                    <a:pt x="62" y="133"/>
                    <a:pt x="101" y="117"/>
                    <a:pt x="107" y="98"/>
                  </a:cubicBezTo>
                  <a:cubicBezTo>
                    <a:pt x="118" y="65"/>
                    <a:pt x="90" y="56"/>
                    <a:pt x="83" y="11"/>
                  </a:cubicBezTo>
                  <a:cubicBezTo>
                    <a:pt x="83" y="11"/>
                    <a:pt x="74" y="0"/>
                    <a:pt x="56" y="0"/>
                  </a:cubicBezTo>
                  <a:cubicBezTo>
                    <a:pt x="39" y="0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92"/>
            <p:cNvSpPr/>
            <p:nvPr/>
          </p:nvSpPr>
          <p:spPr bwMode="auto">
            <a:xfrm>
              <a:off x="11163300" y="2387600"/>
              <a:ext cx="398463" cy="442913"/>
            </a:xfrm>
            <a:custGeom>
              <a:avLst/>
              <a:gdLst>
                <a:gd name="T0" fmla="*/ 25 w 106"/>
                <a:gd name="T1" fmla="*/ 14 h 118"/>
                <a:gd name="T2" fmla="*/ 28 w 106"/>
                <a:gd name="T3" fmla="*/ 95 h 118"/>
                <a:gd name="T4" fmla="*/ 96 w 106"/>
                <a:gd name="T5" fmla="*/ 86 h 118"/>
                <a:gd name="T6" fmla="*/ 75 w 106"/>
                <a:gd name="T7" fmla="*/ 9 h 118"/>
                <a:gd name="T8" fmla="*/ 51 w 106"/>
                <a:gd name="T9" fmla="*/ 0 h 118"/>
                <a:gd name="T10" fmla="*/ 25 w 106"/>
                <a:gd name="T11" fmla="*/ 1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18">
                  <a:moveTo>
                    <a:pt x="25" y="14"/>
                  </a:moveTo>
                  <a:cubicBezTo>
                    <a:pt x="25" y="14"/>
                    <a:pt x="0" y="72"/>
                    <a:pt x="28" y="95"/>
                  </a:cubicBezTo>
                  <a:cubicBezTo>
                    <a:pt x="56" y="118"/>
                    <a:pt x="91" y="103"/>
                    <a:pt x="96" y="86"/>
                  </a:cubicBezTo>
                  <a:cubicBezTo>
                    <a:pt x="106" y="55"/>
                    <a:pt x="81" y="49"/>
                    <a:pt x="75" y="9"/>
                  </a:cubicBezTo>
                  <a:cubicBezTo>
                    <a:pt x="75" y="9"/>
                    <a:pt x="66" y="0"/>
                    <a:pt x="51" y="0"/>
                  </a:cubicBezTo>
                  <a:cubicBezTo>
                    <a:pt x="35" y="1"/>
                    <a:pt x="25" y="14"/>
                    <a:pt x="25" y="1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93"/>
            <p:cNvSpPr/>
            <p:nvPr/>
          </p:nvSpPr>
          <p:spPr bwMode="auto">
            <a:xfrm>
              <a:off x="12004675" y="2417763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5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5" y="7"/>
                  </a:cubicBezTo>
                  <a:cubicBezTo>
                    <a:pt x="41" y="11"/>
                    <a:pt x="40" y="29"/>
                    <a:pt x="32" y="40"/>
                  </a:cubicBezTo>
                  <a:cubicBezTo>
                    <a:pt x="27" y="48"/>
                    <a:pt x="18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94"/>
            <p:cNvSpPr/>
            <p:nvPr/>
          </p:nvSpPr>
          <p:spPr bwMode="auto">
            <a:xfrm>
              <a:off x="12038013" y="2447925"/>
              <a:ext cx="115888" cy="165100"/>
            </a:xfrm>
            <a:custGeom>
              <a:avLst/>
              <a:gdLst>
                <a:gd name="T0" fmla="*/ 3 w 31"/>
                <a:gd name="T1" fmla="*/ 44 h 44"/>
                <a:gd name="T2" fmla="*/ 0 w 31"/>
                <a:gd name="T3" fmla="*/ 30 h 44"/>
                <a:gd name="T4" fmla="*/ 28 w 31"/>
                <a:gd name="T5" fmla="*/ 21 h 44"/>
                <a:gd name="T6" fmla="*/ 3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3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8" y="21"/>
                  </a:cubicBezTo>
                  <a:cubicBezTo>
                    <a:pt x="24" y="43"/>
                    <a:pt x="3" y="44"/>
                    <a:pt x="3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95"/>
            <p:cNvSpPr/>
            <p:nvPr/>
          </p:nvSpPr>
          <p:spPr bwMode="auto">
            <a:xfrm>
              <a:off x="10510838" y="2473325"/>
              <a:ext cx="179388" cy="225425"/>
            </a:xfrm>
            <a:custGeom>
              <a:avLst/>
              <a:gdLst>
                <a:gd name="T0" fmla="*/ 42 w 48"/>
                <a:gd name="T1" fmla="*/ 58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8"/>
                  </a:moveTo>
                  <a:cubicBezTo>
                    <a:pt x="42" y="58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5" y="60"/>
                    <a:pt x="42" y="5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196"/>
            <p:cNvSpPr/>
            <p:nvPr/>
          </p:nvSpPr>
          <p:spPr bwMode="auto">
            <a:xfrm>
              <a:off x="10510838" y="2538413"/>
              <a:ext cx="160338" cy="165100"/>
            </a:xfrm>
            <a:custGeom>
              <a:avLst/>
              <a:gdLst>
                <a:gd name="T0" fmla="*/ 42 w 43"/>
                <a:gd name="T1" fmla="*/ 41 h 44"/>
                <a:gd name="T2" fmla="*/ 43 w 43"/>
                <a:gd name="T3" fmla="*/ 26 h 44"/>
                <a:gd name="T4" fmla="*/ 8 w 43"/>
                <a:gd name="T5" fmla="*/ 22 h 44"/>
                <a:gd name="T6" fmla="*/ 42 w 43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4">
                  <a:moveTo>
                    <a:pt x="42" y="41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Oval 197"/>
            <p:cNvSpPr>
              <a:spLocks noChangeArrowheads="1"/>
            </p:cNvSpPr>
            <p:nvPr/>
          </p:nvSpPr>
          <p:spPr bwMode="auto">
            <a:xfrm>
              <a:off x="11361738" y="3221038"/>
              <a:ext cx="128588" cy="41275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198"/>
            <p:cNvSpPr/>
            <p:nvPr/>
          </p:nvSpPr>
          <p:spPr bwMode="auto">
            <a:xfrm>
              <a:off x="12004675" y="2519363"/>
              <a:ext cx="236538" cy="220663"/>
            </a:xfrm>
            <a:custGeom>
              <a:avLst/>
              <a:gdLst>
                <a:gd name="T0" fmla="*/ 7 w 63"/>
                <a:gd name="T1" fmla="*/ 59 h 59"/>
                <a:gd name="T2" fmla="*/ 0 w 63"/>
                <a:gd name="T3" fmla="*/ 55 h 59"/>
                <a:gd name="T4" fmla="*/ 49 w 63"/>
                <a:gd name="T5" fmla="*/ 0 h 59"/>
                <a:gd name="T6" fmla="*/ 7 w 63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59">
                  <a:moveTo>
                    <a:pt x="7" y="59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50" y="36"/>
                    <a:pt x="49" y="0"/>
                  </a:cubicBezTo>
                  <a:cubicBezTo>
                    <a:pt x="49" y="0"/>
                    <a:pt x="63" y="38"/>
                    <a:pt x="7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99"/>
            <p:cNvSpPr/>
            <p:nvPr/>
          </p:nvSpPr>
          <p:spPr bwMode="auto">
            <a:xfrm>
              <a:off x="10499725" y="1581150"/>
              <a:ext cx="228600" cy="225425"/>
            </a:xfrm>
            <a:custGeom>
              <a:avLst/>
              <a:gdLst>
                <a:gd name="T0" fmla="*/ 1 w 61"/>
                <a:gd name="T1" fmla="*/ 2 h 60"/>
                <a:gd name="T2" fmla="*/ 7 w 61"/>
                <a:gd name="T3" fmla="*/ 19 h 60"/>
                <a:gd name="T4" fmla="*/ 18 w 61"/>
                <a:gd name="T5" fmla="*/ 37 h 60"/>
                <a:gd name="T6" fmla="*/ 53 w 61"/>
                <a:gd name="T7" fmla="*/ 59 h 60"/>
                <a:gd name="T8" fmla="*/ 61 w 61"/>
                <a:gd name="T9" fmla="*/ 60 h 60"/>
                <a:gd name="T10" fmla="*/ 53 w 61"/>
                <a:gd name="T11" fmla="*/ 56 h 60"/>
                <a:gd name="T12" fmla="*/ 45 w 61"/>
                <a:gd name="T13" fmla="*/ 50 h 60"/>
                <a:gd name="T14" fmla="*/ 26 w 61"/>
                <a:gd name="T15" fmla="*/ 36 h 60"/>
                <a:gd name="T16" fmla="*/ 13 w 61"/>
                <a:gd name="T17" fmla="*/ 19 h 60"/>
                <a:gd name="T18" fmla="*/ 4 w 61"/>
                <a:gd name="T19" fmla="*/ 5 h 60"/>
                <a:gd name="T20" fmla="*/ 2 w 61"/>
                <a:gd name="T21" fmla="*/ 0 h 60"/>
                <a:gd name="T22" fmla="*/ 1 w 61"/>
                <a:gd name="T23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60">
                  <a:moveTo>
                    <a:pt x="1" y="2"/>
                  </a:moveTo>
                  <a:cubicBezTo>
                    <a:pt x="0" y="7"/>
                    <a:pt x="5" y="16"/>
                    <a:pt x="7" y="19"/>
                  </a:cubicBezTo>
                  <a:cubicBezTo>
                    <a:pt x="10" y="26"/>
                    <a:pt x="13" y="32"/>
                    <a:pt x="18" y="37"/>
                  </a:cubicBezTo>
                  <a:cubicBezTo>
                    <a:pt x="27" y="48"/>
                    <a:pt x="39" y="56"/>
                    <a:pt x="53" y="59"/>
                  </a:cubicBezTo>
                  <a:cubicBezTo>
                    <a:pt x="56" y="59"/>
                    <a:pt x="58" y="60"/>
                    <a:pt x="61" y="60"/>
                  </a:cubicBezTo>
                  <a:cubicBezTo>
                    <a:pt x="59" y="58"/>
                    <a:pt x="55" y="57"/>
                    <a:pt x="53" y="56"/>
                  </a:cubicBezTo>
                  <a:cubicBezTo>
                    <a:pt x="50" y="54"/>
                    <a:pt x="48" y="52"/>
                    <a:pt x="45" y="50"/>
                  </a:cubicBezTo>
                  <a:cubicBezTo>
                    <a:pt x="38" y="46"/>
                    <a:pt x="32" y="42"/>
                    <a:pt x="26" y="36"/>
                  </a:cubicBezTo>
                  <a:cubicBezTo>
                    <a:pt x="21" y="31"/>
                    <a:pt x="16" y="25"/>
                    <a:pt x="13" y="19"/>
                  </a:cubicBezTo>
                  <a:cubicBezTo>
                    <a:pt x="10" y="14"/>
                    <a:pt x="7" y="10"/>
                    <a:pt x="4" y="5"/>
                  </a:cubicBezTo>
                  <a:cubicBezTo>
                    <a:pt x="3" y="3"/>
                    <a:pt x="3" y="2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00"/>
            <p:cNvSpPr/>
            <p:nvPr/>
          </p:nvSpPr>
          <p:spPr bwMode="auto">
            <a:xfrm>
              <a:off x="10626725" y="1493838"/>
              <a:ext cx="134938" cy="176213"/>
            </a:xfrm>
            <a:custGeom>
              <a:avLst/>
              <a:gdLst>
                <a:gd name="T0" fmla="*/ 5 w 36"/>
                <a:gd name="T1" fmla="*/ 0 h 47"/>
                <a:gd name="T2" fmla="*/ 36 w 36"/>
                <a:gd name="T3" fmla="*/ 47 h 47"/>
                <a:gd name="T4" fmla="*/ 5 w 36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7">
                  <a:moveTo>
                    <a:pt x="5" y="0"/>
                  </a:moveTo>
                  <a:cubicBezTo>
                    <a:pt x="5" y="0"/>
                    <a:pt x="0" y="38"/>
                    <a:pt x="36" y="47"/>
                  </a:cubicBezTo>
                  <a:cubicBezTo>
                    <a:pt x="36" y="47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01"/>
            <p:cNvSpPr/>
            <p:nvPr/>
          </p:nvSpPr>
          <p:spPr bwMode="auto">
            <a:xfrm>
              <a:off x="11850688" y="1641475"/>
              <a:ext cx="225425" cy="242888"/>
            </a:xfrm>
            <a:custGeom>
              <a:avLst/>
              <a:gdLst>
                <a:gd name="T0" fmla="*/ 41 w 60"/>
                <a:gd name="T1" fmla="*/ 0 h 65"/>
                <a:gd name="T2" fmla="*/ 0 w 60"/>
                <a:gd name="T3" fmla="*/ 65 h 65"/>
                <a:gd name="T4" fmla="*/ 41 w 60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5">
                  <a:moveTo>
                    <a:pt x="41" y="0"/>
                  </a:moveTo>
                  <a:cubicBezTo>
                    <a:pt x="41" y="0"/>
                    <a:pt x="60" y="52"/>
                    <a:pt x="0" y="65"/>
                  </a:cubicBezTo>
                  <a:cubicBezTo>
                    <a:pt x="0" y="65"/>
                    <a:pt x="32" y="40"/>
                    <a:pt x="41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02"/>
            <p:cNvSpPr/>
            <p:nvPr/>
          </p:nvSpPr>
          <p:spPr bwMode="auto">
            <a:xfrm>
              <a:off x="11223625" y="1314450"/>
              <a:ext cx="657225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8 h 53"/>
                <a:gd name="T4" fmla="*/ 22 w 175"/>
                <a:gd name="T5" fmla="*/ 51 h 53"/>
                <a:gd name="T6" fmla="*/ 120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8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20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03"/>
            <p:cNvSpPr/>
            <p:nvPr/>
          </p:nvSpPr>
          <p:spPr bwMode="auto">
            <a:xfrm>
              <a:off x="11977688" y="1724025"/>
              <a:ext cx="247650" cy="363538"/>
            </a:xfrm>
            <a:custGeom>
              <a:avLst/>
              <a:gdLst>
                <a:gd name="T0" fmla="*/ 0 w 66"/>
                <a:gd name="T1" fmla="*/ 58 h 97"/>
                <a:gd name="T2" fmla="*/ 38 w 66"/>
                <a:gd name="T3" fmla="*/ 0 h 97"/>
                <a:gd name="T4" fmla="*/ 60 w 66"/>
                <a:gd name="T5" fmla="*/ 38 h 97"/>
                <a:gd name="T6" fmla="*/ 0 w 66"/>
                <a:gd name="T7" fmla="*/ 97 h 97"/>
                <a:gd name="T8" fmla="*/ 0 w 66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97">
                  <a:moveTo>
                    <a:pt x="0" y="58"/>
                  </a:moveTo>
                  <a:cubicBezTo>
                    <a:pt x="0" y="58"/>
                    <a:pt x="43" y="33"/>
                    <a:pt x="38" y="0"/>
                  </a:cubicBezTo>
                  <a:cubicBezTo>
                    <a:pt x="38" y="0"/>
                    <a:pt x="66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04"/>
            <p:cNvSpPr/>
            <p:nvPr/>
          </p:nvSpPr>
          <p:spPr bwMode="auto">
            <a:xfrm>
              <a:off x="10871200" y="2646363"/>
              <a:ext cx="47625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06"/>
            <p:cNvSpPr/>
            <p:nvPr/>
          </p:nvSpPr>
          <p:spPr bwMode="auto">
            <a:xfrm>
              <a:off x="11774488" y="2620963"/>
              <a:ext cx="41275" cy="14288"/>
            </a:xfrm>
            <a:custGeom>
              <a:avLst/>
              <a:gdLst>
                <a:gd name="T0" fmla="*/ 11 w 11"/>
                <a:gd name="T1" fmla="*/ 2 h 4"/>
                <a:gd name="T2" fmla="*/ 9 w 11"/>
                <a:gd name="T3" fmla="*/ 4 h 4"/>
                <a:gd name="T4" fmla="*/ 1 w 11"/>
                <a:gd name="T5" fmla="*/ 4 h 4"/>
                <a:gd name="T6" fmla="*/ 0 w 11"/>
                <a:gd name="T7" fmla="*/ 2 h 4"/>
                <a:gd name="T8" fmla="*/ 0 w 11"/>
                <a:gd name="T9" fmla="*/ 2 h 4"/>
                <a:gd name="T10" fmla="*/ 1 w 11"/>
                <a:gd name="T11" fmla="*/ 0 h 4"/>
                <a:gd name="T12" fmla="*/ 9 w 11"/>
                <a:gd name="T13" fmla="*/ 0 h 4"/>
                <a:gd name="T14" fmla="*/ 11 w 1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11" y="2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Oval 207"/>
            <p:cNvSpPr>
              <a:spLocks noChangeArrowheads="1"/>
            </p:cNvSpPr>
            <p:nvPr/>
          </p:nvSpPr>
          <p:spPr bwMode="auto">
            <a:xfrm>
              <a:off x="11385551" y="2668588"/>
              <a:ext cx="69850" cy="30163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08"/>
            <p:cNvSpPr/>
            <p:nvPr/>
          </p:nvSpPr>
          <p:spPr bwMode="auto">
            <a:xfrm>
              <a:off x="10960101" y="2432050"/>
              <a:ext cx="173038" cy="169863"/>
            </a:xfrm>
            <a:custGeom>
              <a:avLst/>
              <a:gdLst>
                <a:gd name="T0" fmla="*/ 45 w 46"/>
                <a:gd name="T1" fmla="*/ 23 h 45"/>
                <a:gd name="T2" fmla="*/ 22 w 46"/>
                <a:gd name="T3" fmla="*/ 44 h 45"/>
                <a:gd name="T4" fmla="*/ 1 w 46"/>
                <a:gd name="T5" fmla="*/ 21 h 45"/>
                <a:gd name="T6" fmla="*/ 24 w 46"/>
                <a:gd name="T7" fmla="*/ 0 h 45"/>
                <a:gd name="T8" fmla="*/ 45 w 46"/>
                <a:gd name="T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5">
                  <a:moveTo>
                    <a:pt x="45" y="23"/>
                  </a:moveTo>
                  <a:cubicBezTo>
                    <a:pt x="45" y="35"/>
                    <a:pt x="34" y="45"/>
                    <a:pt x="22" y="44"/>
                  </a:cubicBezTo>
                  <a:cubicBezTo>
                    <a:pt x="9" y="43"/>
                    <a:pt x="0" y="33"/>
                    <a:pt x="1" y="21"/>
                  </a:cubicBezTo>
                  <a:cubicBezTo>
                    <a:pt x="1" y="9"/>
                    <a:pt x="12" y="0"/>
                    <a:pt x="24" y="0"/>
                  </a:cubicBezTo>
                  <a:cubicBezTo>
                    <a:pt x="36" y="1"/>
                    <a:pt x="46" y="11"/>
                    <a:pt x="45" y="2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09"/>
            <p:cNvSpPr/>
            <p:nvPr/>
          </p:nvSpPr>
          <p:spPr bwMode="auto">
            <a:xfrm>
              <a:off x="11591926" y="2417763"/>
              <a:ext cx="168275" cy="161925"/>
            </a:xfrm>
            <a:custGeom>
              <a:avLst/>
              <a:gdLst>
                <a:gd name="T0" fmla="*/ 45 w 45"/>
                <a:gd name="T1" fmla="*/ 25 h 43"/>
                <a:gd name="T2" fmla="*/ 21 w 45"/>
                <a:gd name="T3" fmla="*/ 43 h 43"/>
                <a:gd name="T4" fmla="*/ 0 w 45"/>
                <a:gd name="T5" fmla="*/ 19 h 43"/>
                <a:gd name="T6" fmla="*/ 24 w 45"/>
                <a:gd name="T7" fmla="*/ 1 h 43"/>
                <a:gd name="T8" fmla="*/ 45 w 45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25"/>
                  </a:moveTo>
                  <a:cubicBezTo>
                    <a:pt x="44" y="37"/>
                    <a:pt x="34" y="43"/>
                    <a:pt x="21" y="43"/>
                  </a:cubicBezTo>
                  <a:cubicBezTo>
                    <a:pt x="9" y="42"/>
                    <a:pt x="0" y="31"/>
                    <a:pt x="0" y="19"/>
                  </a:cubicBezTo>
                  <a:cubicBezTo>
                    <a:pt x="1" y="7"/>
                    <a:pt x="12" y="0"/>
                    <a:pt x="24" y="1"/>
                  </a:cubicBezTo>
                  <a:cubicBezTo>
                    <a:pt x="36" y="2"/>
                    <a:pt x="45" y="13"/>
                    <a:pt x="45" y="25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10"/>
            <p:cNvSpPr/>
            <p:nvPr/>
          </p:nvSpPr>
          <p:spPr bwMode="auto">
            <a:xfrm>
              <a:off x="11012488" y="2443163"/>
              <a:ext cx="90488" cy="71438"/>
            </a:xfrm>
            <a:custGeom>
              <a:avLst/>
              <a:gdLst>
                <a:gd name="T0" fmla="*/ 23 w 24"/>
                <a:gd name="T1" fmla="*/ 14 h 19"/>
                <a:gd name="T2" fmla="*/ 9 w 24"/>
                <a:gd name="T3" fmla="*/ 17 h 19"/>
                <a:gd name="T4" fmla="*/ 2 w 24"/>
                <a:gd name="T5" fmla="*/ 5 h 19"/>
                <a:gd name="T6" fmla="*/ 15 w 24"/>
                <a:gd name="T7" fmla="*/ 2 h 19"/>
                <a:gd name="T8" fmla="*/ 23 w 24"/>
                <a:gd name="T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9">
                  <a:moveTo>
                    <a:pt x="23" y="14"/>
                  </a:moveTo>
                  <a:cubicBezTo>
                    <a:pt x="21" y="18"/>
                    <a:pt x="15" y="19"/>
                    <a:pt x="9" y="17"/>
                  </a:cubicBezTo>
                  <a:cubicBezTo>
                    <a:pt x="3" y="14"/>
                    <a:pt x="0" y="9"/>
                    <a:pt x="2" y="5"/>
                  </a:cubicBezTo>
                  <a:cubicBezTo>
                    <a:pt x="3" y="1"/>
                    <a:pt x="9" y="0"/>
                    <a:pt x="15" y="2"/>
                  </a:cubicBezTo>
                  <a:cubicBezTo>
                    <a:pt x="21" y="4"/>
                    <a:pt x="24" y="10"/>
                    <a:pt x="23" y="1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11"/>
            <p:cNvSpPr/>
            <p:nvPr/>
          </p:nvSpPr>
          <p:spPr bwMode="auto">
            <a:xfrm>
              <a:off x="11663363" y="2432050"/>
              <a:ext cx="77788" cy="71438"/>
            </a:xfrm>
            <a:custGeom>
              <a:avLst/>
              <a:gdLst>
                <a:gd name="T0" fmla="*/ 19 w 21"/>
                <a:gd name="T1" fmla="*/ 13 h 19"/>
                <a:gd name="T2" fmla="*/ 7 w 21"/>
                <a:gd name="T3" fmla="*/ 17 h 19"/>
                <a:gd name="T4" fmla="*/ 1 w 21"/>
                <a:gd name="T5" fmla="*/ 6 h 19"/>
                <a:gd name="T6" fmla="*/ 13 w 21"/>
                <a:gd name="T7" fmla="*/ 2 h 19"/>
                <a:gd name="T8" fmla="*/ 19 w 21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19" y="13"/>
                  </a:moveTo>
                  <a:cubicBezTo>
                    <a:pt x="17" y="17"/>
                    <a:pt x="12" y="19"/>
                    <a:pt x="7" y="17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8" y="0"/>
                    <a:pt x="13" y="2"/>
                  </a:cubicBezTo>
                  <a:cubicBezTo>
                    <a:pt x="18" y="4"/>
                    <a:pt x="21" y="9"/>
                    <a:pt x="19" y="1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12"/>
            <p:cNvSpPr/>
            <p:nvPr/>
          </p:nvSpPr>
          <p:spPr bwMode="auto">
            <a:xfrm>
              <a:off x="11136313" y="2874963"/>
              <a:ext cx="533400" cy="269875"/>
            </a:xfrm>
            <a:custGeom>
              <a:avLst/>
              <a:gdLst>
                <a:gd name="T0" fmla="*/ 0 w 142"/>
                <a:gd name="T1" fmla="*/ 26 h 72"/>
                <a:gd name="T2" fmla="*/ 74 w 142"/>
                <a:gd name="T3" fmla="*/ 17 h 72"/>
                <a:gd name="T4" fmla="*/ 142 w 142"/>
                <a:gd name="T5" fmla="*/ 0 h 72"/>
                <a:gd name="T6" fmla="*/ 123 w 142"/>
                <a:gd name="T7" fmla="*/ 49 h 72"/>
                <a:gd name="T8" fmla="*/ 41 w 142"/>
                <a:gd name="T9" fmla="*/ 65 h 72"/>
                <a:gd name="T10" fmla="*/ 0 w 142"/>
                <a:gd name="T11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72">
                  <a:moveTo>
                    <a:pt x="0" y="26"/>
                  </a:moveTo>
                  <a:cubicBezTo>
                    <a:pt x="0" y="26"/>
                    <a:pt x="50" y="22"/>
                    <a:pt x="74" y="17"/>
                  </a:cubicBezTo>
                  <a:cubicBezTo>
                    <a:pt x="99" y="12"/>
                    <a:pt x="142" y="0"/>
                    <a:pt x="142" y="0"/>
                  </a:cubicBezTo>
                  <a:cubicBezTo>
                    <a:pt x="142" y="0"/>
                    <a:pt x="139" y="33"/>
                    <a:pt x="123" y="49"/>
                  </a:cubicBezTo>
                  <a:cubicBezTo>
                    <a:pt x="107" y="65"/>
                    <a:pt x="61" y="72"/>
                    <a:pt x="41" y="65"/>
                  </a:cubicBezTo>
                  <a:cubicBezTo>
                    <a:pt x="20" y="58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13"/>
            <p:cNvSpPr/>
            <p:nvPr/>
          </p:nvSpPr>
          <p:spPr bwMode="auto">
            <a:xfrm>
              <a:off x="11358563" y="2874963"/>
              <a:ext cx="311150" cy="255588"/>
            </a:xfrm>
            <a:custGeom>
              <a:avLst/>
              <a:gdLst>
                <a:gd name="T0" fmla="*/ 15 w 83"/>
                <a:gd name="T1" fmla="*/ 17 h 68"/>
                <a:gd name="T2" fmla="*/ 11 w 83"/>
                <a:gd name="T3" fmla="*/ 18 h 68"/>
                <a:gd name="T4" fmla="*/ 6 w 83"/>
                <a:gd name="T5" fmla="*/ 68 h 68"/>
                <a:gd name="T6" fmla="*/ 64 w 83"/>
                <a:gd name="T7" fmla="*/ 49 h 68"/>
                <a:gd name="T8" fmla="*/ 83 w 83"/>
                <a:gd name="T9" fmla="*/ 0 h 68"/>
                <a:gd name="T10" fmla="*/ 15 w 83"/>
                <a:gd name="T11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68">
                  <a:moveTo>
                    <a:pt x="15" y="17"/>
                  </a:moveTo>
                  <a:cubicBezTo>
                    <a:pt x="14" y="17"/>
                    <a:pt x="13" y="17"/>
                    <a:pt x="11" y="18"/>
                  </a:cubicBezTo>
                  <a:cubicBezTo>
                    <a:pt x="1" y="29"/>
                    <a:pt x="0" y="51"/>
                    <a:pt x="6" y="68"/>
                  </a:cubicBezTo>
                  <a:cubicBezTo>
                    <a:pt x="28" y="67"/>
                    <a:pt x="53" y="60"/>
                    <a:pt x="64" y="49"/>
                  </a:cubicBezTo>
                  <a:cubicBezTo>
                    <a:pt x="80" y="33"/>
                    <a:pt x="83" y="0"/>
                    <a:pt x="83" y="0"/>
                  </a:cubicBezTo>
                  <a:cubicBezTo>
                    <a:pt x="83" y="0"/>
                    <a:pt x="40" y="12"/>
                    <a:pt x="15" y="17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14"/>
            <p:cNvSpPr/>
            <p:nvPr/>
          </p:nvSpPr>
          <p:spPr bwMode="auto">
            <a:xfrm>
              <a:off x="11620501" y="2822575"/>
              <a:ext cx="98425" cy="57150"/>
            </a:xfrm>
            <a:custGeom>
              <a:avLst/>
              <a:gdLst>
                <a:gd name="T0" fmla="*/ 5 w 26"/>
                <a:gd name="T1" fmla="*/ 8 h 15"/>
                <a:gd name="T2" fmla="*/ 17 w 26"/>
                <a:gd name="T3" fmla="*/ 8 h 15"/>
                <a:gd name="T4" fmla="*/ 25 w 26"/>
                <a:gd name="T5" fmla="*/ 15 h 15"/>
                <a:gd name="T6" fmla="*/ 20 w 26"/>
                <a:gd name="T7" fmla="*/ 1 h 15"/>
                <a:gd name="T8" fmla="*/ 7 w 26"/>
                <a:gd name="T9" fmla="*/ 3 h 15"/>
                <a:gd name="T10" fmla="*/ 5 w 26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5">
                  <a:moveTo>
                    <a:pt x="5" y="8"/>
                  </a:moveTo>
                  <a:cubicBezTo>
                    <a:pt x="9" y="7"/>
                    <a:pt x="12" y="6"/>
                    <a:pt x="17" y="8"/>
                  </a:cubicBezTo>
                  <a:cubicBezTo>
                    <a:pt x="20" y="11"/>
                    <a:pt x="21" y="15"/>
                    <a:pt x="25" y="15"/>
                  </a:cubicBezTo>
                  <a:cubicBezTo>
                    <a:pt x="26" y="9"/>
                    <a:pt x="22" y="5"/>
                    <a:pt x="20" y="1"/>
                  </a:cubicBezTo>
                  <a:cubicBezTo>
                    <a:pt x="15" y="0"/>
                    <a:pt x="11" y="1"/>
                    <a:pt x="7" y="3"/>
                  </a:cubicBezTo>
                  <a:cubicBezTo>
                    <a:pt x="7" y="3"/>
                    <a:pt x="0" y="9"/>
                    <a:pt x="5" y="8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20476" y="303855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未来发展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6" grpId="0"/>
      <p:bldP spid="29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矩形 99"/>
          <p:cNvSpPr/>
          <p:nvPr/>
        </p:nvSpPr>
        <p:spPr>
          <a:xfrm>
            <a:off x="8040624" y="4541521"/>
            <a:ext cx="4151376" cy="231648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3" name="文本框 172"/>
          <p:cNvSpPr txBox="1"/>
          <p:nvPr/>
        </p:nvSpPr>
        <p:spPr>
          <a:xfrm>
            <a:off x="8174166" y="5145763"/>
            <a:ext cx="38842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pc="600" dirty="0">
                <a:solidFill>
                  <a:schemeClr val="bg1"/>
                </a:solidFill>
              </a:rPr>
              <a:t>行业龙头</a:t>
            </a:r>
            <a:endParaRPr lang="zh-CN" altLang="en-US" sz="6600" spc="600" dirty="0">
              <a:solidFill>
                <a:schemeClr val="bg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0" y="6065520"/>
            <a:ext cx="4043680" cy="792480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4023360" y="5303519"/>
            <a:ext cx="4017264" cy="1554481"/>
          </a:xfrm>
          <a:prstGeom prst="rect">
            <a:avLst/>
          </a:prstGeom>
          <a:solidFill>
            <a:srgbClr val="ED9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642013" y="816845"/>
            <a:ext cx="2759654" cy="5248675"/>
            <a:chOff x="10360025" y="6118225"/>
            <a:chExt cx="2217738" cy="4217988"/>
          </a:xfrm>
        </p:grpSpPr>
        <p:sp>
          <p:nvSpPr>
            <p:cNvPr id="102" name="Freeform 5"/>
            <p:cNvSpPr/>
            <p:nvPr/>
          </p:nvSpPr>
          <p:spPr bwMode="auto">
            <a:xfrm>
              <a:off x="12211050" y="7648575"/>
              <a:ext cx="366713" cy="814388"/>
            </a:xfrm>
            <a:custGeom>
              <a:avLst/>
              <a:gdLst>
                <a:gd name="T0" fmla="*/ 0 w 98"/>
                <a:gd name="T1" fmla="*/ 200 h 217"/>
                <a:gd name="T2" fmla="*/ 11 w 98"/>
                <a:gd name="T3" fmla="*/ 112 h 217"/>
                <a:gd name="T4" fmla="*/ 23 w 98"/>
                <a:gd name="T5" fmla="*/ 19 h 217"/>
                <a:gd name="T6" fmla="*/ 30 w 98"/>
                <a:gd name="T7" fmla="*/ 1 h 217"/>
                <a:gd name="T8" fmla="*/ 40 w 98"/>
                <a:gd name="T9" fmla="*/ 24 h 217"/>
                <a:gd name="T10" fmla="*/ 39 w 98"/>
                <a:gd name="T11" fmla="*/ 66 h 217"/>
                <a:gd name="T12" fmla="*/ 51 w 98"/>
                <a:gd name="T13" fmla="*/ 60 h 217"/>
                <a:gd name="T14" fmla="*/ 60 w 98"/>
                <a:gd name="T15" fmla="*/ 80 h 217"/>
                <a:gd name="T16" fmla="*/ 68 w 98"/>
                <a:gd name="T17" fmla="*/ 78 h 217"/>
                <a:gd name="T18" fmla="*/ 77 w 98"/>
                <a:gd name="T19" fmla="*/ 90 h 217"/>
                <a:gd name="T20" fmla="*/ 86 w 98"/>
                <a:gd name="T21" fmla="*/ 88 h 217"/>
                <a:gd name="T22" fmla="*/ 87 w 98"/>
                <a:gd name="T23" fmla="*/ 138 h 217"/>
                <a:gd name="T24" fmla="*/ 81 w 98"/>
                <a:gd name="T25" fmla="*/ 143 h 217"/>
                <a:gd name="T26" fmla="*/ 58 w 98"/>
                <a:gd name="T27" fmla="*/ 199 h 217"/>
                <a:gd name="T28" fmla="*/ 49 w 98"/>
                <a:gd name="T29" fmla="*/ 209 h 217"/>
                <a:gd name="T30" fmla="*/ 0 w 98"/>
                <a:gd name="T31" fmla="*/ 20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217">
                  <a:moveTo>
                    <a:pt x="0" y="200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12"/>
                    <a:pt x="23" y="36"/>
                    <a:pt x="23" y="19"/>
                  </a:cubicBezTo>
                  <a:cubicBezTo>
                    <a:pt x="23" y="19"/>
                    <a:pt x="20" y="0"/>
                    <a:pt x="30" y="1"/>
                  </a:cubicBezTo>
                  <a:cubicBezTo>
                    <a:pt x="41" y="2"/>
                    <a:pt x="40" y="24"/>
                    <a:pt x="40" y="24"/>
                  </a:cubicBezTo>
                  <a:cubicBezTo>
                    <a:pt x="40" y="24"/>
                    <a:pt x="41" y="50"/>
                    <a:pt x="39" y="66"/>
                  </a:cubicBezTo>
                  <a:cubicBezTo>
                    <a:pt x="39" y="66"/>
                    <a:pt x="41" y="58"/>
                    <a:pt x="51" y="60"/>
                  </a:cubicBezTo>
                  <a:cubicBezTo>
                    <a:pt x="60" y="63"/>
                    <a:pt x="60" y="80"/>
                    <a:pt x="60" y="80"/>
                  </a:cubicBezTo>
                  <a:cubicBezTo>
                    <a:pt x="60" y="80"/>
                    <a:pt x="62" y="77"/>
                    <a:pt x="68" y="78"/>
                  </a:cubicBezTo>
                  <a:cubicBezTo>
                    <a:pt x="75" y="80"/>
                    <a:pt x="77" y="90"/>
                    <a:pt x="77" y="90"/>
                  </a:cubicBezTo>
                  <a:cubicBezTo>
                    <a:pt x="77" y="90"/>
                    <a:pt x="81" y="86"/>
                    <a:pt x="86" y="88"/>
                  </a:cubicBezTo>
                  <a:cubicBezTo>
                    <a:pt x="91" y="91"/>
                    <a:pt x="98" y="99"/>
                    <a:pt x="87" y="138"/>
                  </a:cubicBezTo>
                  <a:cubicBezTo>
                    <a:pt x="87" y="138"/>
                    <a:pt x="85" y="142"/>
                    <a:pt x="81" y="143"/>
                  </a:cubicBezTo>
                  <a:cubicBezTo>
                    <a:pt x="81" y="143"/>
                    <a:pt x="69" y="195"/>
                    <a:pt x="58" y="199"/>
                  </a:cubicBezTo>
                  <a:cubicBezTo>
                    <a:pt x="58" y="199"/>
                    <a:pt x="50" y="201"/>
                    <a:pt x="49" y="209"/>
                  </a:cubicBezTo>
                  <a:cubicBezTo>
                    <a:pt x="49" y="209"/>
                    <a:pt x="21" y="217"/>
                    <a:pt x="0" y="20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6"/>
            <p:cNvSpPr>
              <a:spLocks noEditPoints="1"/>
            </p:cNvSpPr>
            <p:nvPr/>
          </p:nvSpPr>
          <p:spPr bwMode="auto">
            <a:xfrm>
              <a:off x="12211050" y="7659688"/>
              <a:ext cx="363538" cy="803275"/>
            </a:xfrm>
            <a:custGeom>
              <a:avLst/>
              <a:gdLst>
                <a:gd name="T0" fmla="*/ 88 w 97"/>
                <a:gd name="T1" fmla="*/ 87 h 214"/>
                <a:gd name="T2" fmla="*/ 82 w 97"/>
                <a:gd name="T3" fmla="*/ 131 h 214"/>
                <a:gd name="T4" fmla="*/ 74 w 97"/>
                <a:gd name="T5" fmla="*/ 126 h 214"/>
                <a:gd name="T6" fmla="*/ 80 w 97"/>
                <a:gd name="T7" fmla="*/ 90 h 214"/>
                <a:gd name="T8" fmla="*/ 80 w 97"/>
                <a:gd name="T9" fmla="*/ 89 h 214"/>
                <a:gd name="T10" fmla="*/ 80 w 97"/>
                <a:gd name="T11" fmla="*/ 86 h 214"/>
                <a:gd name="T12" fmla="*/ 80 w 97"/>
                <a:gd name="T13" fmla="*/ 85 h 214"/>
                <a:gd name="T14" fmla="*/ 77 w 97"/>
                <a:gd name="T15" fmla="*/ 87 h 214"/>
                <a:gd name="T16" fmla="*/ 72 w 97"/>
                <a:gd name="T17" fmla="*/ 77 h 214"/>
                <a:gd name="T18" fmla="*/ 65 w 97"/>
                <a:gd name="T19" fmla="*/ 130 h 214"/>
                <a:gd name="T20" fmla="*/ 60 w 97"/>
                <a:gd name="T21" fmla="*/ 131 h 214"/>
                <a:gd name="T22" fmla="*/ 55 w 97"/>
                <a:gd name="T23" fmla="*/ 120 h 214"/>
                <a:gd name="T24" fmla="*/ 62 w 97"/>
                <a:gd name="T25" fmla="*/ 104 h 214"/>
                <a:gd name="T26" fmla="*/ 61 w 97"/>
                <a:gd name="T27" fmla="*/ 76 h 214"/>
                <a:gd name="T28" fmla="*/ 60 w 97"/>
                <a:gd name="T29" fmla="*/ 77 h 214"/>
                <a:gd name="T30" fmla="*/ 58 w 97"/>
                <a:gd name="T31" fmla="*/ 66 h 214"/>
                <a:gd name="T32" fmla="*/ 57 w 97"/>
                <a:gd name="T33" fmla="*/ 71 h 214"/>
                <a:gd name="T34" fmla="*/ 58 w 97"/>
                <a:gd name="T35" fmla="*/ 73 h 214"/>
                <a:gd name="T36" fmla="*/ 58 w 97"/>
                <a:gd name="T37" fmla="*/ 88 h 214"/>
                <a:gd name="T38" fmla="*/ 59 w 97"/>
                <a:gd name="T39" fmla="*/ 90 h 214"/>
                <a:gd name="T40" fmla="*/ 59 w 97"/>
                <a:gd name="T41" fmla="*/ 102 h 214"/>
                <a:gd name="T42" fmla="*/ 56 w 97"/>
                <a:gd name="T43" fmla="*/ 109 h 214"/>
                <a:gd name="T44" fmla="*/ 47 w 97"/>
                <a:gd name="T45" fmla="*/ 103 h 214"/>
                <a:gd name="T46" fmla="*/ 39 w 97"/>
                <a:gd name="T47" fmla="*/ 95 h 214"/>
                <a:gd name="T48" fmla="*/ 39 w 97"/>
                <a:gd name="T49" fmla="*/ 92 h 214"/>
                <a:gd name="T50" fmla="*/ 42 w 97"/>
                <a:gd name="T51" fmla="*/ 60 h 214"/>
                <a:gd name="T52" fmla="*/ 43 w 97"/>
                <a:gd name="T53" fmla="*/ 58 h 214"/>
                <a:gd name="T54" fmla="*/ 39 w 97"/>
                <a:gd name="T55" fmla="*/ 63 h 214"/>
                <a:gd name="T56" fmla="*/ 40 w 97"/>
                <a:gd name="T57" fmla="*/ 21 h 214"/>
                <a:gd name="T58" fmla="*/ 35 w 97"/>
                <a:gd name="T59" fmla="*/ 0 h 214"/>
                <a:gd name="T60" fmla="*/ 35 w 97"/>
                <a:gd name="T61" fmla="*/ 61 h 214"/>
                <a:gd name="T62" fmla="*/ 21 w 97"/>
                <a:gd name="T63" fmla="*/ 100 h 214"/>
                <a:gd name="T64" fmla="*/ 20 w 97"/>
                <a:gd name="T65" fmla="*/ 100 h 214"/>
                <a:gd name="T66" fmla="*/ 17 w 97"/>
                <a:gd name="T67" fmla="*/ 100 h 214"/>
                <a:gd name="T68" fmla="*/ 12 w 97"/>
                <a:gd name="T69" fmla="*/ 103 h 214"/>
                <a:gd name="T70" fmla="*/ 11 w 97"/>
                <a:gd name="T71" fmla="*/ 109 h 214"/>
                <a:gd name="T72" fmla="*/ 0 w 97"/>
                <a:gd name="T73" fmla="*/ 197 h 214"/>
                <a:gd name="T74" fmla="*/ 49 w 97"/>
                <a:gd name="T75" fmla="*/ 206 h 214"/>
                <a:gd name="T76" fmla="*/ 58 w 97"/>
                <a:gd name="T77" fmla="*/ 196 h 214"/>
                <a:gd name="T78" fmla="*/ 79 w 97"/>
                <a:gd name="T79" fmla="*/ 148 h 214"/>
                <a:gd name="T80" fmla="*/ 60 w 97"/>
                <a:gd name="T81" fmla="*/ 137 h 214"/>
                <a:gd name="T82" fmla="*/ 45 w 97"/>
                <a:gd name="T83" fmla="*/ 132 h 214"/>
                <a:gd name="T84" fmla="*/ 23 w 97"/>
                <a:gd name="T85" fmla="*/ 131 h 214"/>
                <a:gd name="T86" fmla="*/ 23 w 97"/>
                <a:gd name="T87" fmla="*/ 127 h 214"/>
                <a:gd name="T88" fmla="*/ 40 w 97"/>
                <a:gd name="T89" fmla="*/ 124 h 214"/>
                <a:gd name="T90" fmla="*/ 52 w 97"/>
                <a:gd name="T91" fmla="*/ 131 h 214"/>
                <a:gd name="T92" fmla="*/ 70 w 97"/>
                <a:gd name="T93" fmla="*/ 136 h 214"/>
                <a:gd name="T94" fmla="*/ 80 w 97"/>
                <a:gd name="T95" fmla="*/ 144 h 214"/>
                <a:gd name="T96" fmla="*/ 81 w 97"/>
                <a:gd name="T97" fmla="*/ 140 h 214"/>
                <a:gd name="T98" fmla="*/ 87 w 97"/>
                <a:gd name="T99" fmla="*/ 135 h 214"/>
                <a:gd name="T100" fmla="*/ 88 w 97"/>
                <a:gd name="T101" fmla="*/ 87 h 214"/>
                <a:gd name="T102" fmla="*/ 14 w 97"/>
                <a:gd name="T103" fmla="*/ 177 h 214"/>
                <a:gd name="T104" fmla="*/ 39 w 97"/>
                <a:gd name="T105" fmla="*/ 169 h 214"/>
                <a:gd name="T106" fmla="*/ 34 w 97"/>
                <a:gd name="T107" fmla="*/ 148 h 214"/>
                <a:gd name="T108" fmla="*/ 36 w 97"/>
                <a:gd name="T109" fmla="*/ 139 h 214"/>
                <a:gd name="T110" fmla="*/ 45 w 97"/>
                <a:gd name="T111" fmla="*/ 145 h 214"/>
                <a:gd name="T112" fmla="*/ 60 w 97"/>
                <a:gd name="T113" fmla="*/ 145 h 214"/>
                <a:gd name="T114" fmla="*/ 67 w 97"/>
                <a:gd name="T115" fmla="*/ 168 h 214"/>
                <a:gd name="T116" fmla="*/ 55 w 97"/>
                <a:gd name="T117" fmla="*/ 190 h 214"/>
                <a:gd name="T118" fmla="*/ 36 w 97"/>
                <a:gd name="T119" fmla="*/ 187 h 214"/>
                <a:gd name="T120" fmla="*/ 35 w 97"/>
                <a:gd name="T121" fmla="*/ 185 h 214"/>
                <a:gd name="T122" fmla="*/ 12 w 97"/>
                <a:gd name="T123" fmla="*/ 186 h 214"/>
                <a:gd name="T124" fmla="*/ 14 w 97"/>
                <a:gd name="T125" fmla="*/ 17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7" h="214">
                  <a:moveTo>
                    <a:pt x="88" y="87"/>
                  </a:moveTo>
                  <a:cubicBezTo>
                    <a:pt x="91" y="102"/>
                    <a:pt x="91" y="118"/>
                    <a:pt x="82" y="131"/>
                  </a:cubicBezTo>
                  <a:cubicBezTo>
                    <a:pt x="78" y="135"/>
                    <a:pt x="73" y="130"/>
                    <a:pt x="74" y="126"/>
                  </a:cubicBezTo>
                  <a:cubicBezTo>
                    <a:pt x="79" y="114"/>
                    <a:pt x="80" y="102"/>
                    <a:pt x="80" y="90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0" y="88"/>
                    <a:pt x="80" y="87"/>
                    <a:pt x="80" y="86"/>
                  </a:cubicBezTo>
                  <a:cubicBezTo>
                    <a:pt x="80" y="86"/>
                    <a:pt x="80" y="85"/>
                    <a:pt x="80" y="85"/>
                  </a:cubicBezTo>
                  <a:cubicBezTo>
                    <a:pt x="78" y="86"/>
                    <a:pt x="77" y="87"/>
                    <a:pt x="77" y="87"/>
                  </a:cubicBezTo>
                  <a:cubicBezTo>
                    <a:pt x="77" y="87"/>
                    <a:pt x="76" y="81"/>
                    <a:pt x="72" y="77"/>
                  </a:cubicBezTo>
                  <a:cubicBezTo>
                    <a:pt x="76" y="95"/>
                    <a:pt x="77" y="115"/>
                    <a:pt x="65" y="130"/>
                  </a:cubicBezTo>
                  <a:cubicBezTo>
                    <a:pt x="63" y="132"/>
                    <a:pt x="61" y="132"/>
                    <a:pt x="60" y="131"/>
                  </a:cubicBezTo>
                  <a:cubicBezTo>
                    <a:pt x="53" y="131"/>
                    <a:pt x="51" y="126"/>
                    <a:pt x="55" y="120"/>
                  </a:cubicBezTo>
                  <a:cubicBezTo>
                    <a:pt x="58" y="115"/>
                    <a:pt x="61" y="111"/>
                    <a:pt x="62" y="104"/>
                  </a:cubicBezTo>
                  <a:cubicBezTo>
                    <a:pt x="63" y="95"/>
                    <a:pt x="61" y="86"/>
                    <a:pt x="61" y="76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7"/>
                    <a:pt x="60" y="71"/>
                    <a:pt x="58" y="66"/>
                  </a:cubicBezTo>
                  <a:cubicBezTo>
                    <a:pt x="58" y="67"/>
                    <a:pt x="58" y="69"/>
                    <a:pt x="57" y="71"/>
                  </a:cubicBezTo>
                  <a:cubicBezTo>
                    <a:pt x="57" y="72"/>
                    <a:pt x="58" y="72"/>
                    <a:pt x="58" y="73"/>
                  </a:cubicBezTo>
                  <a:cubicBezTo>
                    <a:pt x="57" y="78"/>
                    <a:pt x="58" y="83"/>
                    <a:pt x="58" y="88"/>
                  </a:cubicBezTo>
                  <a:cubicBezTo>
                    <a:pt x="58" y="88"/>
                    <a:pt x="59" y="89"/>
                    <a:pt x="59" y="90"/>
                  </a:cubicBezTo>
                  <a:cubicBezTo>
                    <a:pt x="59" y="94"/>
                    <a:pt x="60" y="98"/>
                    <a:pt x="59" y="102"/>
                  </a:cubicBezTo>
                  <a:cubicBezTo>
                    <a:pt x="59" y="104"/>
                    <a:pt x="58" y="108"/>
                    <a:pt x="56" y="109"/>
                  </a:cubicBezTo>
                  <a:cubicBezTo>
                    <a:pt x="52" y="112"/>
                    <a:pt x="48" y="107"/>
                    <a:pt x="47" y="103"/>
                  </a:cubicBezTo>
                  <a:cubicBezTo>
                    <a:pt x="43" y="103"/>
                    <a:pt x="40" y="100"/>
                    <a:pt x="39" y="95"/>
                  </a:cubicBezTo>
                  <a:cubicBezTo>
                    <a:pt x="39" y="94"/>
                    <a:pt x="39" y="93"/>
                    <a:pt x="39" y="92"/>
                  </a:cubicBezTo>
                  <a:cubicBezTo>
                    <a:pt x="41" y="81"/>
                    <a:pt x="42" y="71"/>
                    <a:pt x="42" y="60"/>
                  </a:cubicBezTo>
                  <a:cubicBezTo>
                    <a:pt x="42" y="59"/>
                    <a:pt x="43" y="58"/>
                    <a:pt x="43" y="58"/>
                  </a:cubicBezTo>
                  <a:cubicBezTo>
                    <a:pt x="40" y="59"/>
                    <a:pt x="39" y="63"/>
                    <a:pt x="39" y="63"/>
                  </a:cubicBezTo>
                  <a:cubicBezTo>
                    <a:pt x="41" y="47"/>
                    <a:pt x="40" y="21"/>
                    <a:pt x="40" y="21"/>
                  </a:cubicBezTo>
                  <a:cubicBezTo>
                    <a:pt x="40" y="21"/>
                    <a:pt x="41" y="5"/>
                    <a:pt x="35" y="0"/>
                  </a:cubicBezTo>
                  <a:cubicBezTo>
                    <a:pt x="39" y="22"/>
                    <a:pt x="36" y="39"/>
                    <a:pt x="35" y="61"/>
                  </a:cubicBezTo>
                  <a:cubicBezTo>
                    <a:pt x="35" y="73"/>
                    <a:pt x="37" y="96"/>
                    <a:pt x="21" y="100"/>
                  </a:cubicBezTo>
                  <a:cubicBezTo>
                    <a:pt x="21" y="100"/>
                    <a:pt x="21" y="100"/>
                    <a:pt x="20" y="100"/>
                  </a:cubicBezTo>
                  <a:cubicBezTo>
                    <a:pt x="19" y="100"/>
                    <a:pt x="18" y="101"/>
                    <a:pt x="17" y="100"/>
                  </a:cubicBezTo>
                  <a:cubicBezTo>
                    <a:pt x="15" y="102"/>
                    <a:pt x="13" y="103"/>
                    <a:pt x="12" y="103"/>
                  </a:cubicBezTo>
                  <a:cubicBezTo>
                    <a:pt x="11" y="107"/>
                    <a:pt x="11" y="109"/>
                    <a:pt x="11" y="109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1" y="214"/>
                    <a:pt x="49" y="206"/>
                    <a:pt x="49" y="206"/>
                  </a:cubicBezTo>
                  <a:cubicBezTo>
                    <a:pt x="50" y="198"/>
                    <a:pt x="58" y="196"/>
                    <a:pt x="58" y="196"/>
                  </a:cubicBezTo>
                  <a:cubicBezTo>
                    <a:pt x="67" y="193"/>
                    <a:pt x="75" y="162"/>
                    <a:pt x="79" y="148"/>
                  </a:cubicBezTo>
                  <a:cubicBezTo>
                    <a:pt x="73" y="144"/>
                    <a:pt x="68" y="138"/>
                    <a:pt x="60" y="137"/>
                  </a:cubicBezTo>
                  <a:cubicBezTo>
                    <a:pt x="55" y="136"/>
                    <a:pt x="49" y="135"/>
                    <a:pt x="45" y="132"/>
                  </a:cubicBezTo>
                  <a:cubicBezTo>
                    <a:pt x="38" y="126"/>
                    <a:pt x="31" y="129"/>
                    <a:pt x="23" y="131"/>
                  </a:cubicBezTo>
                  <a:cubicBezTo>
                    <a:pt x="21" y="131"/>
                    <a:pt x="21" y="127"/>
                    <a:pt x="23" y="127"/>
                  </a:cubicBezTo>
                  <a:cubicBezTo>
                    <a:pt x="29" y="126"/>
                    <a:pt x="34" y="123"/>
                    <a:pt x="40" y="124"/>
                  </a:cubicBezTo>
                  <a:cubicBezTo>
                    <a:pt x="45" y="124"/>
                    <a:pt x="48" y="130"/>
                    <a:pt x="52" y="131"/>
                  </a:cubicBezTo>
                  <a:cubicBezTo>
                    <a:pt x="58" y="133"/>
                    <a:pt x="64" y="133"/>
                    <a:pt x="70" y="136"/>
                  </a:cubicBezTo>
                  <a:cubicBezTo>
                    <a:pt x="74" y="138"/>
                    <a:pt x="76" y="142"/>
                    <a:pt x="80" y="144"/>
                  </a:cubicBezTo>
                  <a:cubicBezTo>
                    <a:pt x="80" y="142"/>
                    <a:pt x="81" y="140"/>
                    <a:pt x="81" y="140"/>
                  </a:cubicBezTo>
                  <a:cubicBezTo>
                    <a:pt x="85" y="139"/>
                    <a:pt x="87" y="135"/>
                    <a:pt x="87" y="135"/>
                  </a:cubicBezTo>
                  <a:cubicBezTo>
                    <a:pt x="97" y="101"/>
                    <a:pt x="93" y="91"/>
                    <a:pt x="88" y="87"/>
                  </a:cubicBezTo>
                  <a:close/>
                  <a:moveTo>
                    <a:pt x="14" y="177"/>
                  </a:moveTo>
                  <a:cubicBezTo>
                    <a:pt x="22" y="180"/>
                    <a:pt x="36" y="180"/>
                    <a:pt x="39" y="169"/>
                  </a:cubicBezTo>
                  <a:cubicBezTo>
                    <a:pt x="40" y="164"/>
                    <a:pt x="42" y="149"/>
                    <a:pt x="34" y="148"/>
                  </a:cubicBezTo>
                  <a:cubicBezTo>
                    <a:pt x="29" y="146"/>
                    <a:pt x="31" y="138"/>
                    <a:pt x="36" y="139"/>
                  </a:cubicBezTo>
                  <a:cubicBezTo>
                    <a:pt x="40" y="140"/>
                    <a:pt x="43" y="142"/>
                    <a:pt x="45" y="145"/>
                  </a:cubicBezTo>
                  <a:cubicBezTo>
                    <a:pt x="49" y="141"/>
                    <a:pt x="55" y="141"/>
                    <a:pt x="60" y="145"/>
                  </a:cubicBezTo>
                  <a:cubicBezTo>
                    <a:pt x="67" y="151"/>
                    <a:pt x="68" y="159"/>
                    <a:pt x="67" y="168"/>
                  </a:cubicBezTo>
                  <a:cubicBezTo>
                    <a:pt x="66" y="176"/>
                    <a:pt x="63" y="186"/>
                    <a:pt x="55" y="190"/>
                  </a:cubicBezTo>
                  <a:cubicBezTo>
                    <a:pt x="49" y="193"/>
                    <a:pt x="41" y="193"/>
                    <a:pt x="36" y="187"/>
                  </a:cubicBezTo>
                  <a:cubicBezTo>
                    <a:pt x="36" y="186"/>
                    <a:pt x="35" y="185"/>
                    <a:pt x="35" y="185"/>
                  </a:cubicBezTo>
                  <a:cubicBezTo>
                    <a:pt x="29" y="188"/>
                    <a:pt x="20" y="188"/>
                    <a:pt x="12" y="186"/>
                  </a:cubicBezTo>
                  <a:cubicBezTo>
                    <a:pt x="7" y="184"/>
                    <a:pt x="9" y="176"/>
                    <a:pt x="14" y="17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12161838" y="8035925"/>
              <a:ext cx="288925" cy="371475"/>
            </a:xfrm>
            <a:custGeom>
              <a:avLst/>
              <a:gdLst>
                <a:gd name="T0" fmla="*/ 52 w 77"/>
                <a:gd name="T1" fmla="*/ 82 h 99"/>
                <a:gd name="T2" fmla="*/ 5 w 77"/>
                <a:gd name="T3" fmla="*/ 73 h 99"/>
                <a:gd name="T4" fmla="*/ 16 w 77"/>
                <a:gd name="T5" fmla="*/ 15 h 99"/>
                <a:gd name="T6" fmla="*/ 47 w 77"/>
                <a:gd name="T7" fmla="*/ 5 h 99"/>
                <a:gd name="T8" fmla="*/ 60 w 77"/>
                <a:gd name="T9" fmla="*/ 6 h 99"/>
                <a:gd name="T10" fmla="*/ 33 w 77"/>
                <a:gd name="T11" fmla="*/ 30 h 99"/>
                <a:gd name="T12" fmla="*/ 52 w 77"/>
                <a:gd name="T13" fmla="*/ 8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99">
                  <a:moveTo>
                    <a:pt x="52" y="82"/>
                  </a:moveTo>
                  <a:cubicBezTo>
                    <a:pt x="52" y="82"/>
                    <a:pt x="18" y="99"/>
                    <a:pt x="5" y="73"/>
                  </a:cubicBezTo>
                  <a:cubicBezTo>
                    <a:pt x="5" y="73"/>
                    <a:pt x="0" y="29"/>
                    <a:pt x="16" y="15"/>
                  </a:cubicBezTo>
                  <a:cubicBezTo>
                    <a:pt x="16" y="15"/>
                    <a:pt x="41" y="11"/>
                    <a:pt x="47" y="5"/>
                  </a:cubicBezTo>
                  <a:cubicBezTo>
                    <a:pt x="54" y="0"/>
                    <a:pt x="58" y="3"/>
                    <a:pt x="60" y="6"/>
                  </a:cubicBezTo>
                  <a:cubicBezTo>
                    <a:pt x="62" y="9"/>
                    <a:pt x="50" y="33"/>
                    <a:pt x="33" y="30"/>
                  </a:cubicBezTo>
                  <a:cubicBezTo>
                    <a:pt x="33" y="30"/>
                    <a:pt x="77" y="49"/>
                    <a:pt x="52" y="82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12176125" y="8080375"/>
              <a:ext cx="195263" cy="293688"/>
            </a:xfrm>
            <a:custGeom>
              <a:avLst/>
              <a:gdLst>
                <a:gd name="T0" fmla="*/ 39 w 52"/>
                <a:gd name="T1" fmla="*/ 71 h 78"/>
                <a:gd name="T2" fmla="*/ 36 w 52"/>
                <a:gd name="T3" fmla="*/ 34 h 78"/>
                <a:gd name="T4" fmla="*/ 34 w 52"/>
                <a:gd name="T5" fmla="*/ 27 h 78"/>
                <a:gd name="T6" fmla="*/ 29 w 52"/>
                <a:gd name="T7" fmla="*/ 24 h 78"/>
                <a:gd name="T8" fmla="*/ 31 w 52"/>
                <a:gd name="T9" fmla="*/ 16 h 78"/>
                <a:gd name="T10" fmla="*/ 33 w 52"/>
                <a:gd name="T11" fmla="*/ 14 h 78"/>
                <a:gd name="T12" fmla="*/ 46 w 52"/>
                <a:gd name="T13" fmla="*/ 12 h 78"/>
                <a:gd name="T14" fmla="*/ 52 w 52"/>
                <a:gd name="T15" fmla="*/ 6 h 78"/>
                <a:gd name="T16" fmla="*/ 52 w 52"/>
                <a:gd name="T17" fmla="*/ 4 h 78"/>
                <a:gd name="T18" fmla="*/ 49 w 52"/>
                <a:gd name="T19" fmla="*/ 0 h 78"/>
                <a:gd name="T20" fmla="*/ 43 w 52"/>
                <a:gd name="T21" fmla="*/ 1 h 78"/>
                <a:gd name="T22" fmla="*/ 41 w 52"/>
                <a:gd name="T23" fmla="*/ 0 h 78"/>
                <a:gd name="T24" fmla="*/ 19 w 52"/>
                <a:gd name="T25" fmla="*/ 11 h 78"/>
                <a:gd name="T26" fmla="*/ 6 w 52"/>
                <a:gd name="T27" fmla="*/ 38 h 78"/>
                <a:gd name="T28" fmla="*/ 0 w 52"/>
                <a:gd name="T29" fmla="*/ 52 h 78"/>
                <a:gd name="T30" fmla="*/ 1 w 52"/>
                <a:gd name="T31" fmla="*/ 61 h 78"/>
                <a:gd name="T32" fmla="*/ 39 w 52"/>
                <a:gd name="T33" fmla="*/ 74 h 78"/>
                <a:gd name="T34" fmla="*/ 39 w 52"/>
                <a:gd name="T35" fmla="*/ 7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78">
                  <a:moveTo>
                    <a:pt x="39" y="71"/>
                  </a:moveTo>
                  <a:cubicBezTo>
                    <a:pt x="45" y="61"/>
                    <a:pt x="44" y="43"/>
                    <a:pt x="36" y="34"/>
                  </a:cubicBezTo>
                  <a:cubicBezTo>
                    <a:pt x="34" y="32"/>
                    <a:pt x="34" y="29"/>
                    <a:pt x="34" y="27"/>
                  </a:cubicBezTo>
                  <a:cubicBezTo>
                    <a:pt x="33" y="26"/>
                    <a:pt x="31" y="25"/>
                    <a:pt x="29" y="24"/>
                  </a:cubicBezTo>
                  <a:cubicBezTo>
                    <a:pt x="25" y="22"/>
                    <a:pt x="27" y="16"/>
                    <a:pt x="31" y="16"/>
                  </a:cubicBezTo>
                  <a:cubicBezTo>
                    <a:pt x="31" y="15"/>
                    <a:pt x="32" y="14"/>
                    <a:pt x="33" y="14"/>
                  </a:cubicBezTo>
                  <a:cubicBezTo>
                    <a:pt x="37" y="15"/>
                    <a:pt x="42" y="14"/>
                    <a:pt x="46" y="12"/>
                  </a:cubicBezTo>
                  <a:cubicBezTo>
                    <a:pt x="48" y="10"/>
                    <a:pt x="50" y="8"/>
                    <a:pt x="52" y="6"/>
                  </a:cubicBezTo>
                  <a:cubicBezTo>
                    <a:pt x="51" y="5"/>
                    <a:pt x="51" y="5"/>
                    <a:pt x="52" y="4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7" y="0"/>
                    <a:pt x="45" y="0"/>
                    <a:pt x="43" y="1"/>
                  </a:cubicBezTo>
                  <a:cubicBezTo>
                    <a:pt x="42" y="1"/>
                    <a:pt x="42" y="1"/>
                    <a:pt x="41" y="0"/>
                  </a:cubicBezTo>
                  <a:cubicBezTo>
                    <a:pt x="33" y="3"/>
                    <a:pt x="25" y="6"/>
                    <a:pt x="19" y="11"/>
                  </a:cubicBezTo>
                  <a:cubicBezTo>
                    <a:pt x="10" y="17"/>
                    <a:pt x="9" y="29"/>
                    <a:pt x="6" y="38"/>
                  </a:cubicBezTo>
                  <a:cubicBezTo>
                    <a:pt x="5" y="43"/>
                    <a:pt x="3" y="48"/>
                    <a:pt x="0" y="52"/>
                  </a:cubicBezTo>
                  <a:cubicBezTo>
                    <a:pt x="0" y="57"/>
                    <a:pt x="1" y="61"/>
                    <a:pt x="1" y="61"/>
                  </a:cubicBezTo>
                  <a:cubicBezTo>
                    <a:pt x="10" y="78"/>
                    <a:pt x="28" y="77"/>
                    <a:pt x="39" y="74"/>
                  </a:cubicBezTo>
                  <a:cubicBezTo>
                    <a:pt x="39" y="73"/>
                    <a:pt x="39" y="72"/>
                    <a:pt x="39" y="7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11583988" y="8137525"/>
              <a:ext cx="798513" cy="630238"/>
            </a:xfrm>
            <a:custGeom>
              <a:avLst/>
              <a:gdLst>
                <a:gd name="T0" fmla="*/ 15 w 213"/>
                <a:gd name="T1" fmla="*/ 18 h 168"/>
                <a:gd name="T2" fmla="*/ 60 w 213"/>
                <a:gd name="T3" fmla="*/ 20 h 168"/>
                <a:gd name="T4" fmla="*/ 127 w 213"/>
                <a:gd name="T5" fmla="*/ 88 h 168"/>
                <a:gd name="T6" fmla="*/ 158 w 213"/>
                <a:gd name="T7" fmla="*/ 114 h 168"/>
                <a:gd name="T8" fmla="*/ 172 w 213"/>
                <a:gd name="T9" fmla="*/ 66 h 168"/>
                <a:gd name="T10" fmla="*/ 213 w 213"/>
                <a:gd name="T11" fmla="*/ 81 h 168"/>
                <a:gd name="T12" fmla="*/ 201 w 213"/>
                <a:gd name="T13" fmla="*/ 126 h 168"/>
                <a:gd name="T14" fmla="*/ 163 w 213"/>
                <a:gd name="T15" fmla="*/ 167 h 168"/>
                <a:gd name="T16" fmla="*/ 120 w 213"/>
                <a:gd name="T17" fmla="*/ 143 h 168"/>
                <a:gd name="T18" fmla="*/ 54 w 213"/>
                <a:gd name="T19" fmla="*/ 78 h 168"/>
                <a:gd name="T20" fmla="*/ 36 w 213"/>
                <a:gd name="T21" fmla="*/ 61 h 168"/>
                <a:gd name="T22" fmla="*/ 15 w 213"/>
                <a:gd name="T23" fmla="*/ 1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3" h="168">
                  <a:moveTo>
                    <a:pt x="15" y="18"/>
                  </a:moveTo>
                  <a:cubicBezTo>
                    <a:pt x="15" y="18"/>
                    <a:pt x="34" y="0"/>
                    <a:pt x="60" y="20"/>
                  </a:cubicBezTo>
                  <a:cubicBezTo>
                    <a:pt x="86" y="41"/>
                    <a:pt x="116" y="79"/>
                    <a:pt x="127" y="88"/>
                  </a:cubicBezTo>
                  <a:cubicBezTo>
                    <a:pt x="135" y="95"/>
                    <a:pt x="145" y="114"/>
                    <a:pt x="158" y="114"/>
                  </a:cubicBezTo>
                  <a:cubicBezTo>
                    <a:pt x="165" y="114"/>
                    <a:pt x="172" y="66"/>
                    <a:pt x="172" y="66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01" y="126"/>
                    <a:pt x="201" y="126"/>
                    <a:pt x="201" y="126"/>
                  </a:cubicBezTo>
                  <a:cubicBezTo>
                    <a:pt x="201" y="126"/>
                    <a:pt x="188" y="168"/>
                    <a:pt x="163" y="167"/>
                  </a:cubicBezTo>
                  <a:cubicBezTo>
                    <a:pt x="149" y="166"/>
                    <a:pt x="130" y="153"/>
                    <a:pt x="120" y="143"/>
                  </a:cubicBezTo>
                  <a:cubicBezTo>
                    <a:pt x="98" y="121"/>
                    <a:pt x="76" y="100"/>
                    <a:pt x="54" y="78"/>
                  </a:cubicBezTo>
                  <a:cubicBezTo>
                    <a:pt x="49" y="74"/>
                    <a:pt x="42" y="63"/>
                    <a:pt x="36" y="61"/>
                  </a:cubicBezTo>
                  <a:cubicBezTo>
                    <a:pt x="36" y="61"/>
                    <a:pt x="0" y="45"/>
                    <a:pt x="15" y="18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11583988" y="8151813"/>
              <a:ext cx="798513" cy="615950"/>
            </a:xfrm>
            <a:custGeom>
              <a:avLst/>
              <a:gdLst>
                <a:gd name="T0" fmla="*/ 194 w 213"/>
                <a:gd name="T1" fmla="*/ 70 h 164"/>
                <a:gd name="T2" fmla="*/ 159 w 213"/>
                <a:gd name="T3" fmla="*/ 133 h 164"/>
                <a:gd name="T4" fmla="*/ 98 w 213"/>
                <a:gd name="T5" fmla="*/ 103 h 164"/>
                <a:gd name="T6" fmla="*/ 51 w 213"/>
                <a:gd name="T7" fmla="*/ 11 h 164"/>
                <a:gd name="T8" fmla="*/ 15 w 213"/>
                <a:gd name="T9" fmla="*/ 14 h 164"/>
                <a:gd name="T10" fmla="*/ 36 w 213"/>
                <a:gd name="T11" fmla="*/ 57 h 164"/>
                <a:gd name="T12" fmla="*/ 54 w 213"/>
                <a:gd name="T13" fmla="*/ 74 h 164"/>
                <a:gd name="T14" fmla="*/ 120 w 213"/>
                <a:gd name="T15" fmla="*/ 139 h 164"/>
                <a:gd name="T16" fmla="*/ 163 w 213"/>
                <a:gd name="T17" fmla="*/ 163 h 164"/>
                <a:gd name="T18" fmla="*/ 201 w 213"/>
                <a:gd name="T19" fmla="*/ 122 h 164"/>
                <a:gd name="T20" fmla="*/ 213 w 213"/>
                <a:gd name="T21" fmla="*/ 77 h 164"/>
                <a:gd name="T22" fmla="*/ 194 w 213"/>
                <a:gd name="T23" fmla="*/ 7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3" h="164">
                  <a:moveTo>
                    <a:pt x="194" y="70"/>
                  </a:moveTo>
                  <a:cubicBezTo>
                    <a:pt x="193" y="92"/>
                    <a:pt x="184" y="127"/>
                    <a:pt x="159" y="133"/>
                  </a:cubicBezTo>
                  <a:cubicBezTo>
                    <a:pt x="133" y="140"/>
                    <a:pt x="115" y="120"/>
                    <a:pt x="98" y="103"/>
                  </a:cubicBezTo>
                  <a:cubicBezTo>
                    <a:pt x="83" y="88"/>
                    <a:pt x="29" y="36"/>
                    <a:pt x="51" y="11"/>
                  </a:cubicBezTo>
                  <a:cubicBezTo>
                    <a:pt x="30" y="0"/>
                    <a:pt x="15" y="14"/>
                    <a:pt x="15" y="14"/>
                  </a:cubicBezTo>
                  <a:cubicBezTo>
                    <a:pt x="0" y="41"/>
                    <a:pt x="36" y="57"/>
                    <a:pt x="36" y="57"/>
                  </a:cubicBezTo>
                  <a:cubicBezTo>
                    <a:pt x="42" y="59"/>
                    <a:pt x="49" y="70"/>
                    <a:pt x="54" y="74"/>
                  </a:cubicBezTo>
                  <a:cubicBezTo>
                    <a:pt x="76" y="96"/>
                    <a:pt x="98" y="117"/>
                    <a:pt x="120" y="139"/>
                  </a:cubicBezTo>
                  <a:cubicBezTo>
                    <a:pt x="130" y="149"/>
                    <a:pt x="149" y="162"/>
                    <a:pt x="163" y="163"/>
                  </a:cubicBezTo>
                  <a:cubicBezTo>
                    <a:pt x="188" y="164"/>
                    <a:pt x="201" y="122"/>
                    <a:pt x="201" y="122"/>
                  </a:cubicBezTo>
                  <a:cubicBezTo>
                    <a:pt x="213" y="77"/>
                    <a:pt x="213" y="77"/>
                    <a:pt x="213" y="77"/>
                  </a:cubicBezTo>
                  <a:lnTo>
                    <a:pt x="194" y="7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12195175" y="8332788"/>
              <a:ext cx="222250" cy="141288"/>
            </a:xfrm>
            <a:custGeom>
              <a:avLst/>
              <a:gdLst>
                <a:gd name="T0" fmla="*/ 2 w 59"/>
                <a:gd name="T1" fmla="*/ 0 h 38"/>
                <a:gd name="T2" fmla="*/ 59 w 59"/>
                <a:gd name="T3" fmla="*/ 20 h 38"/>
                <a:gd name="T4" fmla="*/ 55 w 59"/>
                <a:gd name="T5" fmla="*/ 38 h 38"/>
                <a:gd name="T6" fmla="*/ 0 w 59"/>
                <a:gd name="T7" fmla="*/ 20 h 38"/>
                <a:gd name="T8" fmla="*/ 2 w 5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8">
                  <a:moveTo>
                    <a:pt x="2" y="0"/>
                  </a:moveTo>
                  <a:cubicBezTo>
                    <a:pt x="2" y="0"/>
                    <a:pt x="31" y="15"/>
                    <a:pt x="59" y="20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15" y="38"/>
                    <a:pt x="0" y="2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2"/>
            <p:cNvSpPr/>
            <p:nvPr/>
          </p:nvSpPr>
          <p:spPr bwMode="auto">
            <a:xfrm>
              <a:off x="11163300" y="9040813"/>
              <a:ext cx="646113" cy="1235075"/>
            </a:xfrm>
            <a:custGeom>
              <a:avLst/>
              <a:gdLst>
                <a:gd name="T0" fmla="*/ 8 w 172"/>
                <a:gd name="T1" fmla="*/ 0 h 329"/>
                <a:gd name="T2" fmla="*/ 46 w 172"/>
                <a:gd name="T3" fmla="*/ 90 h 329"/>
                <a:gd name="T4" fmla="*/ 44 w 172"/>
                <a:gd name="T5" fmla="*/ 315 h 329"/>
                <a:gd name="T6" fmla="*/ 79 w 172"/>
                <a:gd name="T7" fmla="*/ 329 h 329"/>
                <a:gd name="T8" fmla="*/ 78 w 172"/>
                <a:gd name="T9" fmla="*/ 99 h 329"/>
                <a:gd name="T10" fmla="*/ 101 w 172"/>
                <a:gd name="T11" fmla="*/ 97 h 329"/>
                <a:gd name="T12" fmla="*/ 117 w 172"/>
                <a:gd name="T13" fmla="*/ 322 h 329"/>
                <a:gd name="T14" fmla="*/ 142 w 172"/>
                <a:gd name="T15" fmla="*/ 302 h 329"/>
                <a:gd name="T16" fmla="*/ 158 w 172"/>
                <a:gd name="T17" fmla="*/ 287 h 329"/>
                <a:gd name="T18" fmla="*/ 132 w 172"/>
                <a:gd name="T19" fmla="*/ 93 h 329"/>
                <a:gd name="T20" fmla="*/ 159 w 172"/>
                <a:gd name="T21" fmla="*/ 0 h 329"/>
                <a:gd name="T22" fmla="*/ 8 w 172"/>
                <a:gd name="T2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329">
                  <a:moveTo>
                    <a:pt x="8" y="0"/>
                  </a:moveTo>
                  <a:cubicBezTo>
                    <a:pt x="8" y="0"/>
                    <a:pt x="0" y="81"/>
                    <a:pt x="46" y="90"/>
                  </a:cubicBezTo>
                  <a:cubicBezTo>
                    <a:pt x="44" y="315"/>
                    <a:pt x="44" y="315"/>
                    <a:pt x="44" y="315"/>
                  </a:cubicBezTo>
                  <a:cubicBezTo>
                    <a:pt x="79" y="329"/>
                    <a:pt x="79" y="329"/>
                    <a:pt x="79" y="32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94" y="102"/>
                    <a:pt x="101" y="97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58" y="287"/>
                    <a:pt x="158" y="287"/>
                    <a:pt x="158" y="287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132" y="93"/>
                    <a:pt x="172" y="70"/>
                    <a:pt x="159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F4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3"/>
            <p:cNvSpPr/>
            <p:nvPr/>
          </p:nvSpPr>
          <p:spPr bwMode="auto">
            <a:xfrm>
              <a:off x="11204575" y="9040813"/>
              <a:ext cx="604838" cy="1235075"/>
            </a:xfrm>
            <a:custGeom>
              <a:avLst/>
              <a:gdLst>
                <a:gd name="T0" fmla="*/ 107 w 161"/>
                <a:gd name="T1" fmla="*/ 116 h 329"/>
                <a:gd name="T2" fmla="*/ 121 w 161"/>
                <a:gd name="T3" fmla="*/ 99 h 329"/>
                <a:gd name="T4" fmla="*/ 121 w 161"/>
                <a:gd name="T5" fmla="*/ 93 h 329"/>
                <a:gd name="T6" fmla="*/ 148 w 161"/>
                <a:gd name="T7" fmla="*/ 0 h 329"/>
                <a:gd name="T8" fmla="*/ 148 w 161"/>
                <a:gd name="T9" fmla="*/ 4 h 329"/>
                <a:gd name="T10" fmla="*/ 68 w 161"/>
                <a:gd name="T11" fmla="*/ 83 h 329"/>
                <a:gd name="T12" fmla="*/ 7 w 161"/>
                <a:gd name="T13" fmla="*/ 54 h 329"/>
                <a:gd name="T14" fmla="*/ 0 w 161"/>
                <a:gd name="T15" fmla="*/ 47 h 329"/>
                <a:gd name="T16" fmla="*/ 35 w 161"/>
                <a:gd name="T17" fmla="*/ 90 h 329"/>
                <a:gd name="T18" fmla="*/ 35 w 161"/>
                <a:gd name="T19" fmla="*/ 97 h 329"/>
                <a:gd name="T20" fmla="*/ 49 w 161"/>
                <a:gd name="T21" fmla="*/ 111 h 329"/>
                <a:gd name="T22" fmla="*/ 50 w 161"/>
                <a:gd name="T23" fmla="*/ 117 h 329"/>
                <a:gd name="T24" fmla="*/ 52 w 161"/>
                <a:gd name="T25" fmla="*/ 125 h 329"/>
                <a:gd name="T26" fmla="*/ 51 w 161"/>
                <a:gd name="T27" fmla="*/ 322 h 329"/>
                <a:gd name="T28" fmla="*/ 68 w 161"/>
                <a:gd name="T29" fmla="*/ 329 h 329"/>
                <a:gd name="T30" fmla="*/ 67 w 161"/>
                <a:gd name="T31" fmla="*/ 99 h 329"/>
                <a:gd name="T32" fmla="*/ 90 w 161"/>
                <a:gd name="T33" fmla="*/ 97 h 329"/>
                <a:gd name="T34" fmla="*/ 106 w 161"/>
                <a:gd name="T35" fmla="*/ 322 h 329"/>
                <a:gd name="T36" fmla="*/ 127 w 161"/>
                <a:gd name="T37" fmla="*/ 305 h 329"/>
                <a:gd name="T38" fmla="*/ 125 w 161"/>
                <a:gd name="T39" fmla="*/ 297 h 329"/>
                <a:gd name="T40" fmla="*/ 107 w 161"/>
                <a:gd name="T41" fmla="*/ 1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329">
                  <a:moveTo>
                    <a:pt x="107" y="116"/>
                  </a:moveTo>
                  <a:cubicBezTo>
                    <a:pt x="107" y="106"/>
                    <a:pt x="114" y="101"/>
                    <a:pt x="121" y="9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61" y="70"/>
                    <a:pt x="148" y="0"/>
                  </a:cubicBezTo>
                  <a:cubicBezTo>
                    <a:pt x="148" y="1"/>
                    <a:pt x="148" y="3"/>
                    <a:pt x="148" y="4"/>
                  </a:cubicBezTo>
                  <a:cubicBezTo>
                    <a:pt x="147" y="48"/>
                    <a:pt x="111" y="83"/>
                    <a:pt x="68" y="83"/>
                  </a:cubicBezTo>
                  <a:cubicBezTo>
                    <a:pt x="43" y="83"/>
                    <a:pt x="21" y="71"/>
                    <a:pt x="7" y="54"/>
                  </a:cubicBezTo>
                  <a:cubicBezTo>
                    <a:pt x="4" y="51"/>
                    <a:pt x="2" y="49"/>
                    <a:pt x="0" y="47"/>
                  </a:cubicBezTo>
                  <a:cubicBezTo>
                    <a:pt x="4" y="66"/>
                    <a:pt x="14" y="86"/>
                    <a:pt x="35" y="90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42" y="98"/>
                    <a:pt x="49" y="102"/>
                    <a:pt x="49" y="111"/>
                  </a:cubicBezTo>
                  <a:cubicBezTo>
                    <a:pt x="50" y="113"/>
                    <a:pt x="50" y="115"/>
                    <a:pt x="50" y="117"/>
                  </a:cubicBezTo>
                  <a:cubicBezTo>
                    <a:pt x="51" y="119"/>
                    <a:pt x="52" y="122"/>
                    <a:pt x="52" y="125"/>
                  </a:cubicBezTo>
                  <a:cubicBezTo>
                    <a:pt x="51" y="190"/>
                    <a:pt x="51" y="256"/>
                    <a:pt x="51" y="322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9"/>
                    <a:pt x="83" y="102"/>
                    <a:pt x="90" y="97"/>
                  </a:cubicBezTo>
                  <a:cubicBezTo>
                    <a:pt x="106" y="322"/>
                    <a:pt x="106" y="322"/>
                    <a:pt x="106" y="322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6" y="303"/>
                    <a:pt x="126" y="300"/>
                    <a:pt x="125" y="297"/>
                  </a:cubicBezTo>
                  <a:cubicBezTo>
                    <a:pt x="122" y="236"/>
                    <a:pt x="104" y="177"/>
                    <a:pt x="107" y="116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4"/>
            <p:cNvSpPr/>
            <p:nvPr/>
          </p:nvSpPr>
          <p:spPr bwMode="auto">
            <a:xfrm>
              <a:off x="11193463" y="8974138"/>
              <a:ext cx="566738" cy="176213"/>
            </a:xfrm>
            <a:custGeom>
              <a:avLst/>
              <a:gdLst>
                <a:gd name="T0" fmla="*/ 1 w 151"/>
                <a:gd name="T1" fmla="*/ 14 h 47"/>
                <a:gd name="T2" fmla="*/ 0 w 151"/>
                <a:gd name="T3" fmla="*/ 24 h 47"/>
                <a:gd name="T4" fmla="*/ 49 w 151"/>
                <a:gd name="T5" fmla="*/ 24 h 47"/>
                <a:gd name="T6" fmla="*/ 74 w 151"/>
                <a:gd name="T7" fmla="*/ 47 h 47"/>
                <a:gd name="T8" fmla="*/ 98 w 151"/>
                <a:gd name="T9" fmla="*/ 25 h 47"/>
                <a:gd name="T10" fmla="*/ 151 w 151"/>
                <a:gd name="T11" fmla="*/ 21 h 47"/>
                <a:gd name="T12" fmla="*/ 150 w 151"/>
                <a:gd name="T13" fmla="*/ 14 h 47"/>
                <a:gd name="T14" fmla="*/ 1 w 151"/>
                <a:gd name="T1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47">
                  <a:moveTo>
                    <a:pt x="1" y="1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3" y="23"/>
                    <a:pt x="49" y="24"/>
                  </a:cubicBezTo>
                  <a:cubicBezTo>
                    <a:pt x="59" y="25"/>
                    <a:pt x="63" y="46"/>
                    <a:pt x="74" y="47"/>
                  </a:cubicBezTo>
                  <a:cubicBezTo>
                    <a:pt x="85" y="47"/>
                    <a:pt x="88" y="25"/>
                    <a:pt x="98" y="25"/>
                  </a:cubicBezTo>
                  <a:cubicBezTo>
                    <a:pt x="116" y="24"/>
                    <a:pt x="143" y="25"/>
                    <a:pt x="151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50" y="14"/>
                    <a:pt x="66" y="0"/>
                    <a:pt x="1" y="14"/>
                  </a:cubicBezTo>
                  <a:close/>
                </a:path>
              </a:pathLst>
            </a:custGeom>
            <a:solidFill>
              <a:srgbClr val="1B3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5"/>
            <p:cNvSpPr/>
            <p:nvPr/>
          </p:nvSpPr>
          <p:spPr bwMode="auto">
            <a:xfrm>
              <a:off x="10888663" y="10028238"/>
              <a:ext cx="608013" cy="307975"/>
            </a:xfrm>
            <a:custGeom>
              <a:avLst/>
              <a:gdLst>
                <a:gd name="T0" fmla="*/ 17 w 162"/>
                <a:gd name="T1" fmla="*/ 81 h 82"/>
                <a:gd name="T2" fmla="*/ 155 w 162"/>
                <a:gd name="T3" fmla="*/ 71 h 82"/>
                <a:gd name="T4" fmla="*/ 81 w 162"/>
                <a:gd name="T5" fmla="*/ 1 h 82"/>
                <a:gd name="T6" fmla="*/ 17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7" y="81"/>
                  </a:moveTo>
                  <a:cubicBezTo>
                    <a:pt x="17" y="81"/>
                    <a:pt x="122" y="82"/>
                    <a:pt x="155" y="71"/>
                  </a:cubicBezTo>
                  <a:cubicBezTo>
                    <a:pt x="155" y="71"/>
                    <a:pt x="162" y="3"/>
                    <a:pt x="81" y="1"/>
                  </a:cubicBezTo>
                  <a:cubicBezTo>
                    <a:pt x="0" y="0"/>
                    <a:pt x="3" y="76"/>
                    <a:pt x="17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6"/>
            <p:cNvSpPr/>
            <p:nvPr/>
          </p:nvSpPr>
          <p:spPr bwMode="auto">
            <a:xfrm>
              <a:off x="10937875" y="10031413"/>
              <a:ext cx="481013" cy="263525"/>
            </a:xfrm>
            <a:custGeom>
              <a:avLst/>
              <a:gdLst>
                <a:gd name="T0" fmla="*/ 128 w 128"/>
                <a:gd name="T1" fmla="*/ 24 h 70"/>
                <a:gd name="T2" fmla="*/ 68 w 128"/>
                <a:gd name="T3" fmla="*/ 0 h 70"/>
                <a:gd name="T4" fmla="*/ 0 w 128"/>
                <a:gd name="T5" fmla="*/ 40 h 70"/>
                <a:gd name="T6" fmla="*/ 128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128" y="24"/>
                  </a:moveTo>
                  <a:cubicBezTo>
                    <a:pt x="117" y="12"/>
                    <a:pt x="99" y="1"/>
                    <a:pt x="68" y="0"/>
                  </a:cubicBezTo>
                  <a:cubicBezTo>
                    <a:pt x="26" y="0"/>
                    <a:pt x="7" y="20"/>
                    <a:pt x="0" y="40"/>
                  </a:cubicBezTo>
                  <a:cubicBezTo>
                    <a:pt x="22" y="70"/>
                    <a:pt x="117" y="65"/>
                    <a:pt x="128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7"/>
            <p:cNvSpPr/>
            <p:nvPr/>
          </p:nvSpPr>
          <p:spPr bwMode="auto">
            <a:xfrm>
              <a:off x="11042650" y="10088563"/>
              <a:ext cx="79375" cy="41275"/>
            </a:xfrm>
            <a:custGeom>
              <a:avLst/>
              <a:gdLst>
                <a:gd name="T0" fmla="*/ 21 w 21"/>
                <a:gd name="T1" fmla="*/ 6 h 11"/>
                <a:gd name="T2" fmla="*/ 11 w 21"/>
                <a:gd name="T3" fmla="*/ 11 h 11"/>
                <a:gd name="T4" fmla="*/ 0 w 21"/>
                <a:gd name="T5" fmla="*/ 6 h 11"/>
                <a:gd name="T6" fmla="*/ 11 w 21"/>
                <a:gd name="T7" fmla="*/ 0 h 11"/>
                <a:gd name="T8" fmla="*/ 21 w 2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21" y="6"/>
                  </a:moveTo>
                  <a:cubicBezTo>
                    <a:pt x="21" y="9"/>
                    <a:pt x="16" y="11"/>
                    <a:pt x="11" y="11"/>
                  </a:cubicBezTo>
                  <a:cubicBezTo>
                    <a:pt x="5" y="11"/>
                    <a:pt x="0" y="9"/>
                    <a:pt x="0" y="6"/>
                  </a:cubicBezTo>
                  <a:cubicBezTo>
                    <a:pt x="0" y="2"/>
                    <a:pt x="5" y="0"/>
                    <a:pt x="11" y="0"/>
                  </a:cubicBezTo>
                  <a:cubicBezTo>
                    <a:pt x="16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8"/>
            <p:cNvSpPr/>
            <p:nvPr/>
          </p:nvSpPr>
          <p:spPr bwMode="auto">
            <a:xfrm>
              <a:off x="11561763" y="10028238"/>
              <a:ext cx="608013" cy="307975"/>
            </a:xfrm>
            <a:custGeom>
              <a:avLst/>
              <a:gdLst>
                <a:gd name="T0" fmla="*/ 144 w 162"/>
                <a:gd name="T1" fmla="*/ 81 h 82"/>
                <a:gd name="T2" fmla="*/ 6 w 162"/>
                <a:gd name="T3" fmla="*/ 71 h 82"/>
                <a:gd name="T4" fmla="*/ 81 w 162"/>
                <a:gd name="T5" fmla="*/ 1 h 82"/>
                <a:gd name="T6" fmla="*/ 144 w 162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82">
                  <a:moveTo>
                    <a:pt x="144" y="81"/>
                  </a:moveTo>
                  <a:cubicBezTo>
                    <a:pt x="144" y="81"/>
                    <a:pt x="40" y="82"/>
                    <a:pt x="6" y="71"/>
                  </a:cubicBezTo>
                  <a:cubicBezTo>
                    <a:pt x="6" y="71"/>
                    <a:pt x="0" y="3"/>
                    <a:pt x="81" y="1"/>
                  </a:cubicBezTo>
                  <a:cubicBezTo>
                    <a:pt x="162" y="0"/>
                    <a:pt x="159" y="76"/>
                    <a:pt x="144" y="81"/>
                  </a:cubicBezTo>
                  <a:close/>
                </a:path>
              </a:pathLst>
            </a:custGeom>
            <a:solidFill>
              <a:srgbClr val="2A2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9"/>
            <p:cNvSpPr/>
            <p:nvPr/>
          </p:nvSpPr>
          <p:spPr bwMode="auto">
            <a:xfrm>
              <a:off x="11639550" y="10031413"/>
              <a:ext cx="481013" cy="263525"/>
            </a:xfrm>
            <a:custGeom>
              <a:avLst/>
              <a:gdLst>
                <a:gd name="T0" fmla="*/ 0 w 128"/>
                <a:gd name="T1" fmla="*/ 24 h 70"/>
                <a:gd name="T2" fmla="*/ 60 w 128"/>
                <a:gd name="T3" fmla="*/ 0 h 70"/>
                <a:gd name="T4" fmla="*/ 128 w 128"/>
                <a:gd name="T5" fmla="*/ 40 h 70"/>
                <a:gd name="T6" fmla="*/ 0 w 128"/>
                <a:gd name="T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70">
                  <a:moveTo>
                    <a:pt x="0" y="24"/>
                  </a:moveTo>
                  <a:cubicBezTo>
                    <a:pt x="10" y="12"/>
                    <a:pt x="29" y="1"/>
                    <a:pt x="60" y="0"/>
                  </a:cubicBezTo>
                  <a:cubicBezTo>
                    <a:pt x="102" y="0"/>
                    <a:pt x="121" y="20"/>
                    <a:pt x="128" y="40"/>
                  </a:cubicBezTo>
                  <a:cubicBezTo>
                    <a:pt x="105" y="70"/>
                    <a:pt x="10" y="65"/>
                    <a:pt x="0" y="24"/>
                  </a:cubicBezTo>
                  <a:close/>
                </a:path>
              </a:pathLst>
            </a:custGeom>
            <a:solidFill>
              <a:srgbClr val="353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0"/>
            <p:cNvSpPr/>
            <p:nvPr/>
          </p:nvSpPr>
          <p:spPr bwMode="auto">
            <a:xfrm>
              <a:off x="11933238" y="10088563"/>
              <a:ext cx="82550" cy="41275"/>
            </a:xfrm>
            <a:custGeom>
              <a:avLst/>
              <a:gdLst>
                <a:gd name="T0" fmla="*/ 0 w 22"/>
                <a:gd name="T1" fmla="*/ 6 h 11"/>
                <a:gd name="T2" fmla="*/ 11 w 22"/>
                <a:gd name="T3" fmla="*/ 11 h 11"/>
                <a:gd name="T4" fmla="*/ 22 w 22"/>
                <a:gd name="T5" fmla="*/ 6 h 11"/>
                <a:gd name="T6" fmla="*/ 11 w 22"/>
                <a:gd name="T7" fmla="*/ 0 h 11"/>
                <a:gd name="T8" fmla="*/ 0 w 22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0" y="6"/>
                  </a:moveTo>
                  <a:cubicBezTo>
                    <a:pt x="0" y="9"/>
                    <a:pt x="5" y="11"/>
                    <a:pt x="11" y="11"/>
                  </a:cubicBezTo>
                  <a:cubicBezTo>
                    <a:pt x="17" y="11"/>
                    <a:pt x="22" y="9"/>
                    <a:pt x="22" y="6"/>
                  </a:cubicBezTo>
                  <a:cubicBezTo>
                    <a:pt x="22" y="2"/>
                    <a:pt x="17" y="0"/>
                    <a:pt x="11" y="0"/>
                  </a:cubicBezTo>
                  <a:cubicBezTo>
                    <a:pt x="5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484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1"/>
            <p:cNvSpPr/>
            <p:nvPr/>
          </p:nvSpPr>
          <p:spPr bwMode="auto">
            <a:xfrm>
              <a:off x="10964863" y="8132763"/>
              <a:ext cx="242888" cy="844550"/>
            </a:xfrm>
            <a:custGeom>
              <a:avLst/>
              <a:gdLst>
                <a:gd name="T0" fmla="*/ 65 w 65"/>
                <a:gd name="T1" fmla="*/ 25 h 225"/>
                <a:gd name="T2" fmla="*/ 28 w 65"/>
                <a:gd name="T3" fmla="*/ 32 h 225"/>
                <a:gd name="T4" fmla="*/ 1 w 65"/>
                <a:gd name="T5" fmla="*/ 150 h 225"/>
                <a:gd name="T6" fmla="*/ 57 w 65"/>
                <a:gd name="T7" fmla="*/ 220 h 225"/>
                <a:gd name="T8" fmla="*/ 65 w 65"/>
                <a:gd name="T9" fmla="*/ 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25">
                  <a:moveTo>
                    <a:pt x="65" y="25"/>
                  </a:moveTo>
                  <a:cubicBezTo>
                    <a:pt x="65" y="25"/>
                    <a:pt x="44" y="0"/>
                    <a:pt x="28" y="32"/>
                  </a:cubicBezTo>
                  <a:cubicBezTo>
                    <a:pt x="11" y="65"/>
                    <a:pt x="2" y="125"/>
                    <a:pt x="1" y="150"/>
                  </a:cubicBezTo>
                  <a:cubicBezTo>
                    <a:pt x="0" y="175"/>
                    <a:pt x="35" y="225"/>
                    <a:pt x="57" y="220"/>
                  </a:cubicBezTo>
                  <a:lnTo>
                    <a:pt x="65" y="25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2"/>
            <p:cNvSpPr/>
            <p:nvPr/>
          </p:nvSpPr>
          <p:spPr bwMode="auto">
            <a:xfrm>
              <a:off x="10964863" y="8185150"/>
              <a:ext cx="242888" cy="792163"/>
            </a:xfrm>
            <a:custGeom>
              <a:avLst/>
              <a:gdLst>
                <a:gd name="T0" fmla="*/ 28 w 65"/>
                <a:gd name="T1" fmla="*/ 18 h 211"/>
                <a:gd name="T2" fmla="*/ 27 w 65"/>
                <a:gd name="T3" fmla="*/ 19 h 211"/>
                <a:gd name="T4" fmla="*/ 50 w 65"/>
                <a:gd name="T5" fmla="*/ 42 h 211"/>
                <a:gd name="T6" fmla="*/ 50 w 65"/>
                <a:gd name="T7" fmla="*/ 72 h 211"/>
                <a:gd name="T8" fmla="*/ 50 w 65"/>
                <a:gd name="T9" fmla="*/ 103 h 211"/>
                <a:gd name="T10" fmla="*/ 27 w 65"/>
                <a:gd name="T11" fmla="*/ 129 h 211"/>
                <a:gd name="T12" fmla="*/ 43 w 65"/>
                <a:gd name="T13" fmla="*/ 150 h 211"/>
                <a:gd name="T14" fmla="*/ 42 w 65"/>
                <a:gd name="T15" fmla="*/ 191 h 211"/>
                <a:gd name="T16" fmla="*/ 25 w 65"/>
                <a:gd name="T17" fmla="*/ 178 h 211"/>
                <a:gd name="T18" fmla="*/ 16 w 65"/>
                <a:gd name="T19" fmla="*/ 164 h 211"/>
                <a:gd name="T20" fmla="*/ 8 w 65"/>
                <a:gd name="T21" fmla="*/ 145 h 211"/>
                <a:gd name="T22" fmla="*/ 1 w 65"/>
                <a:gd name="T23" fmla="*/ 136 h 211"/>
                <a:gd name="T24" fmla="*/ 57 w 65"/>
                <a:gd name="T25" fmla="*/ 206 h 211"/>
                <a:gd name="T26" fmla="*/ 65 w 65"/>
                <a:gd name="T27" fmla="*/ 11 h 211"/>
                <a:gd name="T28" fmla="*/ 52 w 65"/>
                <a:gd name="T29" fmla="*/ 2 h 211"/>
                <a:gd name="T30" fmla="*/ 28 w 65"/>
                <a:gd name="T31" fmla="*/ 1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211">
                  <a:moveTo>
                    <a:pt x="28" y="18"/>
                  </a:moveTo>
                  <a:cubicBezTo>
                    <a:pt x="28" y="19"/>
                    <a:pt x="28" y="19"/>
                    <a:pt x="27" y="19"/>
                  </a:cubicBezTo>
                  <a:cubicBezTo>
                    <a:pt x="44" y="0"/>
                    <a:pt x="52" y="28"/>
                    <a:pt x="50" y="42"/>
                  </a:cubicBezTo>
                  <a:cubicBezTo>
                    <a:pt x="48" y="51"/>
                    <a:pt x="49" y="62"/>
                    <a:pt x="50" y="72"/>
                  </a:cubicBezTo>
                  <a:cubicBezTo>
                    <a:pt x="51" y="82"/>
                    <a:pt x="51" y="93"/>
                    <a:pt x="50" y="103"/>
                  </a:cubicBezTo>
                  <a:cubicBezTo>
                    <a:pt x="48" y="115"/>
                    <a:pt x="37" y="125"/>
                    <a:pt x="27" y="129"/>
                  </a:cubicBezTo>
                  <a:cubicBezTo>
                    <a:pt x="34" y="135"/>
                    <a:pt x="40" y="141"/>
                    <a:pt x="43" y="150"/>
                  </a:cubicBezTo>
                  <a:cubicBezTo>
                    <a:pt x="45" y="156"/>
                    <a:pt x="47" y="186"/>
                    <a:pt x="42" y="191"/>
                  </a:cubicBezTo>
                  <a:cubicBezTo>
                    <a:pt x="38" y="197"/>
                    <a:pt x="29" y="182"/>
                    <a:pt x="25" y="178"/>
                  </a:cubicBezTo>
                  <a:cubicBezTo>
                    <a:pt x="21" y="174"/>
                    <a:pt x="18" y="169"/>
                    <a:pt x="16" y="164"/>
                  </a:cubicBezTo>
                  <a:cubicBezTo>
                    <a:pt x="13" y="157"/>
                    <a:pt x="10" y="151"/>
                    <a:pt x="8" y="145"/>
                  </a:cubicBezTo>
                  <a:cubicBezTo>
                    <a:pt x="6" y="140"/>
                    <a:pt x="2" y="120"/>
                    <a:pt x="1" y="136"/>
                  </a:cubicBezTo>
                  <a:cubicBezTo>
                    <a:pt x="0" y="161"/>
                    <a:pt x="35" y="211"/>
                    <a:pt x="57" y="206"/>
                  </a:cubicBezTo>
                  <a:cubicBezTo>
                    <a:pt x="57" y="206"/>
                    <a:pt x="65" y="11"/>
                    <a:pt x="65" y="11"/>
                  </a:cubicBezTo>
                  <a:cubicBezTo>
                    <a:pt x="65" y="8"/>
                    <a:pt x="54" y="3"/>
                    <a:pt x="52" y="2"/>
                  </a:cubicBezTo>
                  <a:cubicBezTo>
                    <a:pt x="41" y="0"/>
                    <a:pt x="32" y="9"/>
                    <a:pt x="28" y="18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3"/>
            <p:cNvSpPr/>
            <p:nvPr/>
          </p:nvSpPr>
          <p:spPr bwMode="auto">
            <a:xfrm>
              <a:off x="11114088" y="8151813"/>
              <a:ext cx="698500" cy="889000"/>
            </a:xfrm>
            <a:custGeom>
              <a:avLst/>
              <a:gdLst>
                <a:gd name="T0" fmla="*/ 19 w 186"/>
                <a:gd name="T1" fmla="*/ 12 h 237"/>
                <a:gd name="T2" fmla="*/ 139 w 186"/>
                <a:gd name="T3" fmla="*/ 3 h 237"/>
                <a:gd name="T4" fmla="*/ 154 w 186"/>
                <a:gd name="T5" fmla="*/ 20 h 237"/>
                <a:gd name="T6" fmla="*/ 176 w 186"/>
                <a:gd name="T7" fmla="*/ 165 h 237"/>
                <a:gd name="T8" fmla="*/ 174 w 186"/>
                <a:gd name="T9" fmla="*/ 237 h 237"/>
                <a:gd name="T10" fmla="*/ 18 w 186"/>
                <a:gd name="T11" fmla="*/ 237 h 237"/>
                <a:gd name="T12" fmla="*/ 19 w 186"/>
                <a:gd name="T13" fmla="*/ 1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37">
                  <a:moveTo>
                    <a:pt x="19" y="12"/>
                  </a:moveTo>
                  <a:cubicBezTo>
                    <a:pt x="19" y="12"/>
                    <a:pt x="46" y="0"/>
                    <a:pt x="139" y="3"/>
                  </a:cubicBezTo>
                  <a:cubicBezTo>
                    <a:pt x="139" y="3"/>
                    <a:pt x="151" y="6"/>
                    <a:pt x="154" y="20"/>
                  </a:cubicBezTo>
                  <a:cubicBezTo>
                    <a:pt x="157" y="28"/>
                    <a:pt x="160" y="98"/>
                    <a:pt x="176" y="165"/>
                  </a:cubicBezTo>
                  <a:cubicBezTo>
                    <a:pt x="186" y="207"/>
                    <a:pt x="174" y="237"/>
                    <a:pt x="174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18" y="237"/>
                    <a:pt x="0" y="35"/>
                    <a:pt x="19" y="1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4"/>
            <p:cNvSpPr/>
            <p:nvPr/>
          </p:nvSpPr>
          <p:spPr bwMode="auto">
            <a:xfrm>
              <a:off x="11583988" y="8162925"/>
              <a:ext cx="203200" cy="701675"/>
            </a:xfrm>
            <a:custGeom>
              <a:avLst/>
              <a:gdLst>
                <a:gd name="T0" fmla="*/ 53 w 54"/>
                <a:gd name="T1" fmla="*/ 170 h 187"/>
                <a:gd name="T2" fmla="*/ 30 w 54"/>
                <a:gd name="T3" fmla="*/ 17 h 187"/>
                <a:gd name="T4" fmla="*/ 14 w 54"/>
                <a:gd name="T5" fmla="*/ 0 h 187"/>
                <a:gd name="T6" fmla="*/ 0 w 54"/>
                <a:gd name="T7" fmla="*/ 0 h 187"/>
                <a:gd name="T8" fmla="*/ 3 w 54"/>
                <a:gd name="T9" fmla="*/ 16 h 187"/>
                <a:gd name="T10" fmla="*/ 17 w 54"/>
                <a:gd name="T11" fmla="*/ 25 h 187"/>
                <a:gd name="T12" fmla="*/ 23 w 54"/>
                <a:gd name="T13" fmla="*/ 41 h 187"/>
                <a:gd name="T14" fmla="*/ 27 w 54"/>
                <a:gd name="T15" fmla="*/ 76 h 187"/>
                <a:gd name="T16" fmla="*/ 48 w 54"/>
                <a:gd name="T17" fmla="*/ 169 h 187"/>
                <a:gd name="T18" fmla="*/ 54 w 54"/>
                <a:gd name="T19" fmla="*/ 187 h 187"/>
                <a:gd name="T20" fmla="*/ 53 w 54"/>
                <a:gd name="T2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87">
                  <a:moveTo>
                    <a:pt x="53" y="170"/>
                  </a:moveTo>
                  <a:cubicBezTo>
                    <a:pt x="37" y="100"/>
                    <a:pt x="32" y="25"/>
                    <a:pt x="30" y="17"/>
                  </a:cubicBezTo>
                  <a:cubicBezTo>
                    <a:pt x="27" y="3"/>
                    <a:pt x="14" y="0"/>
                    <a:pt x="14" y="0"/>
                  </a:cubicBezTo>
                  <a:cubicBezTo>
                    <a:pt x="9" y="0"/>
                    <a:pt x="5" y="0"/>
                    <a:pt x="0" y="0"/>
                  </a:cubicBezTo>
                  <a:cubicBezTo>
                    <a:pt x="2" y="5"/>
                    <a:pt x="2" y="11"/>
                    <a:pt x="3" y="16"/>
                  </a:cubicBezTo>
                  <a:cubicBezTo>
                    <a:pt x="3" y="15"/>
                    <a:pt x="16" y="23"/>
                    <a:pt x="17" y="25"/>
                  </a:cubicBezTo>
                  <a:cubicBezTo>
                    <a:pt x="20" y="29"/>
                    <a:pt x="22" y="35"/>
                    <a:pt x="23" y="41"/>
                  </a:cubicBezTo>
                  <a:cubicBezTo>
                    <a:pt x="25" y="52"/>
                    <a:pt x="24" y="64"/>
                    <a:pt x="27" y="76"/>
                  </a:cubicBezTo>
                  <a:cubicBezTo>
                    <a:pt x="33" y="108"/>
                    <a:pt x="37" y="138"/>
                    <a:pt x="48" y="169"/>
                  </a:cubicBezTo>
                  <a:cubicBezTo>
                    <a:pt x="50" y="175"/>
                    <a:pt x="52" y="181"/>
                    <a:pt x="54" y="187"/>
                  </a:cubicBezTo>
                  <a:cubicBezTo>
                    <a:pt x="53" y="181"/>
                    <a:pt x="54" y="176"/>
                    <a:pt x="53" y="170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5"/>
            <p:cNvSpPr/>
            <p:nvPr/>
          </p:nvSpPr>
          <p:spPr bwMode="auto">
            <a:xfrm>
              <a:off x="11163300" y="8020050"/>
              <a:ext cx="228600" cy="252413"/>
            </a:xfrm>
            <a:custGeom>
              <a:avLst/>
              <a:gdLst>
                <a:gd name="T0" fmla="*/ 5 w 61"/>
                <a:gd name="T1" fmla="*/ 0 h 67"/>
                <a:gd name="T2" fmla="*/ 3 w 61"/>
                <a:gd name="T3" fmla="*/ 48 h 67"/>
                <a:gd name="T4" fmla="*/ 24 w 61"/>
                <a:gd name="T5" fmla="*/ 64 h 67"/>
                <a:gd name="T6" fmla="*/ 60 w 61"/>
                <a:gd name="T7" fmla="*/ 56 h 67"/>
                <a:gd name="T8" fmla="*/ 61 w 61"/>
                <a:gd name="T9" fmla="*/ 42 h 67"/>
                <a:gd name="T10" fmla="*/ 5 w 61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7">
                  <a:moveTo>
                    <a:pt x="5" y="0"/>
                  </a:moveTo>
                  <a:cubicBezTo>
                    <a:pt x="5" y="0"/>
                    <a:pt x="0" y="40"/>
                    <a:pt x="3" y="48"/>
                  </a:cubicBezTo>
                  <a:cubicBezTo>
                    <a:pt x="5" y="55"/>
                    <a:pt x="13" y="63"/>
                    <a:pt x="24" y="64"/>
                  </a:cubicBezTo>
                  <a:cubicBezTo>
                    <a:pt x="50" y="67"/>
                    <a:pt x="60" y="56"/>
                    <a:pt x="60" y="56"/>
                  </a:cubicBezTo>
                  <a:cubicBezTo>
                    <a:pt x="61" y="42"/>
                    <a:pt x="61" y="42"/>
                    <a:pt x="61" y="4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6"/>
            <p:cNvSpPr/>
            <p:nvPr/>
          </p:nvSpPr>
          <p:spPr bwMode="auto">
            <a:xfrm>
              <a:off x="11152188" y="7986713"/>
              <a:ext cx="236538" cy="250825"/>
            </a:xfrm>
            <a:custGeom>
              <a:avLst/>
              <a:gdLst>
                <a:gd name="T0" fmla="*/ 5 w 63"/>
                <a:gd name="T1" fmla="*/ 0 h 67"/>
                <a:gd name="T2" fmla="*/ 3 w 63"/>
                <a:gd name="T3" fmla="*/ 47 h 67"/>
                <a:gd name="T4" fmla="*/ 23 w 63"/>
                <a:gd name="T5" fmla="*/ 63 h 67"/>
                <a:gd name="T6" fmla="*/ 57 w 63"/>
                <a:gd name="T7" fmla="*/ 64 h 67"/>
                <a:gd name="T8" fmla="*/ 63 w 63"/>
                <a:gd name="T9" fmla="*/ 37 h 67"/>
                <a:gd name="T10" fmla="*/ 5 w 63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">
                  <a:moveTo>
                    <a:pt x="5" y="0"/>
                  </a:moveTo>
                  <a:cubicBezTo>
                    <a:pt x="5" y="0"/>
                    <a:pt x="0" y="40"/>
                    <a:pt x="3" y="47"/>
                  </a:cubicBezTo>
                  <a:cubicBezTo>
                    <a:pt x="5" y="55"/>
                    <a:pt x="13" y="62"/>
                    <a:pt x="23" y="63"/>
                  </a:cubicBezTo>
                  <a:cubicBezTo>
                    <a:pt x="50" y="67"/>
                    <a:pt x="57" y="64"/>
                    <a:pt x="57" y="64"/>
                  </a:cubicBezTo>
                  <a:cubicBezTo>
                    <a:pt x="63" y="37"/>
                    <a:pt x="63" y="37"/>
                    <a:pt x="63" y="3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7"/>
            <p:cNvSpPr/>
            <p:nvPr/>
          </p:nvSpPr>
          <p:spPr bwMode="auto">
            <a:xfrm>
              <a:off x="11468100" y="8031163"/>
              <a:ext cx="236538" cy="200025"/>
            </a:xfrm>
            <a:custGeom>
              <a:avLst/>
              <a:gdLst>
                <a:gd name="T0" fmla="*/ 63 w 63"/>
                <a:gd name="T1" fmla="*/ 0 h 53"/>
                <a:gd name="T2" fmla="*/ 58 w 63"/>
                <a:gd name="T3" fmla="*/ 37 h 53"/>
                <a:gd name="T4" fmla="*/ 0 w 63"/>
                <a:gd name="T5" fmla="*/ 53 h 53"/>
                <a:gd name="T6" fmla="*/ 8 w 63"/>
                <a:gd name="T7" fmla="*/ 13 h 53"/>
                <a:gd name="T8" fmla="*/ 63 w 63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3">
                  <a:moveTo>
                    <a:pt x="63" y="0"/>
                  </a:moveTo>
                  <a:cubicBezTo>
                    <a:pt x="63" y="0"/>
                    <a:pt x="60" y="33"/>
                    <a:pt x="58" y="37"/>
                  </a:cubicBezTo>
                  <a:cubicBezTo>
                    <a:pt x="56" y="40"/>
                    <a:pt x="51" y="51"/>
                    <a:pt x="0" y="53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8"/>
            <p:cNvSpPr/>
            <p:nvPr/>
          </p:nvSpPr>
          <p:spPr bwMode="auto">
            <a:xfrm>
              <a:off x="11490325" y="8008938"/>
              <a:ext cx="225425" cy="195263"/>
            </a:xfrm>
            <a:custGeom>
              <a:avLst/>
              <a:gdLst>
                <a:gd name="T0" fmla="*/ 60 w 60"/>
                <a:gd name="T1" fmla="*/ 0 h 52"/>
                <a:gd name="T2" fmla="*/ 56 w 60"/>
                <a:gd name="T3" fmla="*/ 36 h 52"/>
                <a:gd name="T4" fmla="*/ 0 w 60"/>
                <a:gd name="T5" fmla="*/ 52 h 52"/>
                <a:gd name="T6" fmla="*/ 9 w 60"/>
                <a:gd name="T7" fmla="*/ 12 h 52"/>
                <a:gd name="T8" fmla="*/ 60 w 60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60" y="0"/>
                  </a:moveTo>
                  <a:cubicBezTo>
                    <a:pt x="60" y="0"/>
                    <a:pt x="58" y="32"/>
                    <a:pt x="56" y="36"/>
                  </a:cubicBezTo>
                  <a:cubicBezTo>
                    <a:pt x="53" y="39"/>
                    <a:pt x="51" y="50"/>
                    <a:pt x="0" y="5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9"/>
            <p:cNvSpPr/>
            <p:nvPr/>
          </p:nvSpPr>
          <p:spPr bwMode="auto">
            <a:xfrm>
              <a:off x="11163300" y="7997825"/>
              <a:ext cx="239713" cy="206375"/>
            </a:xfrm>
            <a:custGeom>
              <a:avLst/>
              <a:gdLst>
                <a:gd name="T0" fmla="*/ 2 w 64"/>
                <a:gd name="T1" fmla="*/ 12 h 55"/>
                <a:gd name="T2" fmla="*/ 0 w 64"/>
                <a:gd name="T3" fmla="*/ 8 h 55"/>
                <a:gd name="T4" fmla="*/ 5 w 64"/>
                <a:gd name="T5" fmla="*/ 1 h 55"/>
                <a:gd name="T6" fmla="*/ 16 w 64"/>
                <a:gd name="T7" fmla="*/ 7 h 55"/>
                <a:gd name="T8" fmla="*/ 38 w 64"/>
                <a:gd name="T9" fmla="*/ 21 h 55"/>
                <a:gd name="T10" fmla="*/ 57 w 64"/>
                <a:gd name="T11" fmla="*/ 36 h 55"/>
                <a:gd name="T12" fmla="*/ 57 w 64"/>
                <a:gd name="T13" fmla="*/ 54 h 55"/>
                <a:gd name="T14" fmla="*/ 45 w 64"/>
                <a:gd name="T15" fmla="*/ 40 h 55"/>
                <a:gd name="T16" fmla="*/ 35 w 64"/>
                <a:gd name="T17" fmla="*/ 35 h 55"/>
                <a:gd name="T18" fmla="*/ 23 w 64"/>
                <a:gd name="T19" fmla="*/ 28 h 55"/>
                <a:gd name="T20" fmla="*/ 7 w 64"/>
                <a:gd name="T21" fmla="*/ 17 h 55"/>
                <a:gd name="T22" fmla="*/ 2 w 64"/>
                <a:gd name="T2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55">
                  <a:moveTo>
                    <a:pt x="2" y="12"/>
                  </a:moveTo>
                  <a:cubicBezTo>
                    <a:pt x="1" y="11"/>
                    <a:pt x="0" y="9"/>
                    <a:pt x="0" y="8"/>
                  </a:cubicBezTo>
                  <a:cubicBezTo>
                    <a:pt x="0" y="4"/>
                    <a:pt x="0" y="0"/>
                    <a:pt x="5" y="1"/>
                  </a:cubicBezTo>
                  <a:cubicBezTo>
                    <a:pt x="9" y="1"/>
                    <a:pt x="12" y="5"/>
                    <a:pt x="16" y="7"/>
                  </a:cubicBezTo>
                  <a:cubicBezTo>
                    <a:pt x="24" y="11"/>
                    <a:pt x="31" y="16"/>
                    <a:pt x="38" y="21"/>
                  </a:cubicBezTo>
                  <a:cubicBezTo>
                    <a:pt x="44" y="26"/>
                    <a:pt x="51" y="30"/>
                    <a:pt x="57" y="36"/>
                  </a:cubicBezTo>
                  <a:cubicBezTo>
                    <a:pt x="59" y="37"/>
                    <a:pt x="64" y="53"/>
                    <a:pt x="57" y="54"/>
                  </a:cubicBezTo>
                  <a:cubicBezTo>
                    <a:pt x="49" y="55"/>
                    <a:pt x="52" y="44"/>
                    <a:pt x="45" y="40"/>
                  </a:cubicBezTo>
                  <a:cubicBezTo>
                    <a:pt x="41" y="39"/>
                    <a:pt x="39" y="37"/>
                    <a:pt x="35" y="35"/>
                  </a:cubicBezTo>
                  <a:cubicBezTo>
                    <a:pt x="32" y="32"/>
                    <a:pt x="27" y="31"/>
                    <a:pt x="23" y="28"/>
                  </a:cubicBezTo>
                  <a:cubicBezTo>
                    <a:pt x="18" y="24"/>
                    <a:pt x="13" y="20"/>
                    <a:pt x="7" y="17"/>
                  </a:cubicBezTo>
                  <a:cubicBezTo>
                    <a:pt x="5" y="15"/>
                    <a:pt x="3" y="14"/>
                    <a:pt x="2" y="1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0"/>
            <p:cNvSpPr/>
            <p:nvPr/>
          </p:nvSpPr>
          <p:spPr bwMode="auto">
            <a:xfrm>
              <a:off x="11490325" y="8016875"/>
              <a:ext cx="225425" cy="134938"/>
            </a:xfrm>
            <a:custGeom>
              <a:avLst/>
              <a:gdLst>
                <a:gd name="T0" fmla="*/ 55 w 60"/>
                <a:gd name="T1" fmla="*/ 2 h 36"/>
                <a:gd name="T2" fmla="*/ 38 w 60"/>
                <a:gd name="T3" fmla="*/ 8 h 36"/>
                <a:gd name="T4" fmla="*/ 20 w 60"/>
                <a:gd name="T5" fmla="*/ 13 h 36"/>
                <a:gd name="T6" fmla="*/ 4 w 60"/>
                <a:gd name="T7" fmla="*/ 28 h 36"/>
                <a:gd name="T8" fmla="*/ 0 w 60"/>
                <a:gd name="T9" fmla="*/ 36 h 36"/>
                <a:gd name="T10" fmla="*/ 20 w 60"/>
                <a:gd name="T11" fmla="*/ 25 h 36"/>
                <a:gd name="T12" fmla="*/ 49 w 60"/>
                <a:gd name="T13" fmla="*/ 14 h 36"/>
                <a:gd name="T14" fmla="*/ 59 w 60"/>
                <a:gd name="T15" fmla="*/ 5 h 36"/>
                <a:gd name="T16" fmla="*/ 55 w 60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6">
                  <a:moveTo>
                    <a:pt x="55" y="2"/>
                  </a:moveTo>
                  <a:cubicBezTo>
                    <a:pt x="49" y="1"/>
                    <a:pt x="43" y="5"/>
                    <a:pt x="38" y="8"/>
                  </a:cubicBezTo>
                  <a:cubicBezTo>
                    <a:pt x="32" y="11"/>
                    <a:pt x="26" y="12"/>
                    <a:pt x="20" y="13"/>
                  </a:cubicBezTo>
                  <a:cubicBezTo>
                    <a:pt x="12" y="15"/>
                    <a:pt x="7" y="21"/>
                    <a:pt x="4" y="28"/>
                  </a:cubicBezTo>
                  <a:cubicBezTo>
                    <a:pt x="3" y="30"/>
                    <a:pt x="2" y="33"/>
                    <a:pt x="0" y="36"/>
                  </a:cubicBezTo>
                  <a:cubicBezTo>
                    <a:pt x="7" y="34"/>
                    <a:pt x="14" y="29"/>
                    <a:pt x="20" y="25"/>
                  </a:cubicBezTo>
                  <a:cubicBezTo>
                    <a:pt x="28" y="19"/>
                    <a:pt x="38" y="14"/>
                    <a:pt x="49" y="14"/>
                  </a:cubicBezTo>
                  <a:cubicBezTo>
                    <a:pt x="55" y="14"/>
                    <a:pt x="60" y="11"/>
                    <a:pt x="59" y="5"/>
                  </a:cubicBezTo>
                  <a:cubicBezTo>
                    <a:pt x="59" y="0"/>
                    <a:pt x="59" y="2"/>
                    <a:pt x="55" y="2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1"/>
            <p:cNvSpPr/>
            <p:nvPr/>
          </p:nvSpPr>
          <p:spPr bwMode="auto">
            <a:xfrm>
              <a:off x="11256963" y="8185150"/>
              <a:ext cx="382588" cy="855663"/>
            </a:xfrm>
            <a:custGeom>
              <a:avLst/>
              <a:gdLst>
                <a:gd name="T0" fmla="*/ 69 w 241"/>
                <a:gd name="T1" fmla="*/ 0 h 539"/>
                <a:gd name="T2" fmla="*/ 0 w 241"/>
                <a:gd name="T3" fmla="*/ 395 h 539"/>
                <a:gd name="T4" fmla="*/ 83 w 241"/>
                <a:gd name="T5" fmla="*/ 539 h 539"/>
                <a:gd name="T6" fmla="*/ 180 w 241"/>
                <a:gd name="T7" fmla="*/ 539 h 539"/>
                <a:gd name="T8" fmla="*/ 241 w 241"/>
                <a:gd name="T9" fmla="*/ 414 h 539"/>
                <a:gd name="T10" fmla="*/ 144 w 241"/>
                <a:gd name="T11" fmla="*/ 0 h 539"/>
                <a:gd name="T12" fmla="*/ 69 w 241"/>
                <a:gd name="T1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539">
                  <a:moveTo>
                    <a:pt x="69" y="0"/>
                  </a:moveTo>
                  <a:lnTo>
                    <a:pt x="0" y="395"/>
                  </a:lnTo>
                  <a:lnTo>
                    <a:pt x="83" y="539"/>
                  </a:lnTo>
                  <a:lnTo>
                    <a:pt x="180" y="539"/>
                  </a:lnTo>
                  <a:lnTo>
                    <a:pt x="241" y="414"/>
                  </a:lnTo>
                  <a:lnTo>
                    <a:pt x="144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2"/>
            <p:cNvSpPr/>
            <p:nvPr/>
          </p:nvSpPr>
          <p:spPr bwMode="auto">
            <a:xfrm>
              <a:off x="11283950" y="8185150"/>
              <a:ext cx="330200" cy="912813"/>
            </a:xfrm>
            <a:custGeom>
              <a:avLst/>
              <a:gdLst>
                <a:gd name="T0" fmla="*/ 27 w 88"/>
                <a:gd name="T1" fmla="*/ 1 h 243"/>
                <a:gd name="T2" fmla="*/ 0 w 88"/>
                <a:gd name="T3" fmla="*/ 169 h 243"/>
                <a:gd name="T4" fmla="*/ 50 w 88"/>
                <a:gd name="T5" fmla="*/ 243 h 243"/>
                <a:gd name="T6" fmla="*/ 88 w 88"/>
                <a:gd name="T7" fmla="*/ 176 h 243"/>
                <a:gd name="T8" fmla="*/ 44 w 88"/>
                <a:gd name="T9" fmla="*/ 0 h 243"/>
                <a:gd name="T10" fmla="*/ 27 w 88"/>
                <a:gd name="T1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43">
                  <a:moveTo>
                    <a:pt x="27" y="1"/>
                  </a:moveTo>
                  <a:cubicBezTo>
                    <a:pt x="27" y="1"/>
                    <a:pt x="10" y="88"/>
                    <a:pt x="0" y="169"/>
                  </a:cubicBezTo>
                  <a:cubicBezTo>
                    <a:pt x="50" y="243"/>
                    <a:pt x="50" y="243"/>
                    <a:pt x="50" y="24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76"/>
                    <a:pt x="74" y="82"/>
                    <a:pt x="44" y="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3"/>
            <p:cNvSpPr/>
            <p:nvPr/>
          </p:nvSpPr>
          <p:spPr bwMode="auto">
            <a:xfrm>
              <a:off x="11430000" y="8185150"/>
              <a:ext cx="184150" cy="912813"/>
            </a:xfrm>
            <a:custGeom>
              <a:avLst/>
              <a:gdLst>
                <a:gd name="T0" fmla="*/ 5 w 49"/>
                <a:gd name="T1" fmla="*/ 0 h 243"/>
                <a:gd name="T2" fmla="*/ 2 w 49"/>
                <a:gd name="T3" fmla="*/ 0 h 243"/>
                <a:gd name="T4" fmla="*/ 0 w 49"/>
                <a:gd name="T5" fmla="*/ 2 h 243"/>
                <a:gd name="T6" fmla="*/ 11 w 49"/>
                <a:gd name="T7" fmla="*/ 243 h 243"/>
                <a:gd name="T8" fmla="*/ 49 w 49"/>
                <a:gd name="T9" fmla="*/ 176 h 243"/>
                <a:gd name="T10" fmla="*/ 5 w 49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43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1" y="243"/>
                    <a:pt x="11" y="243"/>
                    <a:pt x="11" y="24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35" y="82"/>
                    <a:pt x="5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4"/>
            <p:cNvSpPr/>
            <p:nvPr/>
          </p:nvSpPr>
          <p:spPr bwMode="auto">
            <a:xfrm>
              <a:off x="11331575" y="8256588"/>
              <a:ext cx="169863" cy="214313"/>
            </a:xfrm>
            <a:custGeom>
              <a:avLst/>
              <a:gdLst>
                <a:gd name="T0" fmla="*/ 38 w 45"/>
                <a:gd name="T1" fmla="*/ 0 h 57"/>
                <a:gd name="T2" fmla="*/ 38 w 45"/>
                <a:gd name="T3" fmla="*/ 0 h 57"/>
                <a:gd name="T4" fmla="*/ 5 w 45"/>
                <a:gd name="T5" fmla="*/ 32 h 57"/>
                <a:gd name="T6" fmla="*/ 0 w 45"/>
                <a:gd name="T7" fmla="*/ 57 h 57"/>
                <a:gd name="T8" fmla="*/ 0 w 45"/>
                <a:gd name="T9" fmla="*/ 57 h 57"/>
                <a:gd name="T10" fmla="*/ 45 w 45"/>
                <a:gd name="T11" fmla="*/ 23 h 57"/>
                <a:gd name="T12" fmla="*/ 38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1" y="15"/>
                    <a:pt x="5" y="32"/>
                  </a:cubicBezTo>
                  <a:cubicBezTo>
                    <a:pt x="3" y="40"/>
                    <a:pt x="2" y="48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31" y="47"/>
                    <a:pt x="45" y="23"/>
                  </a:cubicBezTo>
                  <a:cubicBezTo>
                    <a:pt x="43" y="15"/>
                    <a:pt x="40" y="8"/>
                    <a:pt x="38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5"/>
            <p:cNvSpPr/>
            <p:nvPr/>
          </p:nvSpPr>
          <p:spPr bwMode="auto">
            <a:xfrm>
              <a:off x="11298238" y="8459788"/>
              <a:ext cx="258763" cy="250825"/>
            </a:xfrm>
            <a:custGeom>
              <a:avLst/>
              <a:gdLst>
                <a:gd name="T0" fmla="*/ 69 w 69"/>
                <a:gd name="T1" fmla="*/ 25 h 67"/>
                <a:gd name="T2" fmla="*/ 69 w 69"/>
                <a:gd name="T3" fmla="*/ 25 h 67"/>
                <a:gd name="T4" fmla="*/ 63 w 69"/>
                <a:gd name="T5" fmla="*/ 0 h 67"/>
                <a:gd name="T6" fmla="*/ 63 w 69"/>
                <a:gd name="T7" fmla="*/ 0 h 67"/>
                <a:gd name="T8" fmla="*/ 4 w 69"/>
                <a:gd name="T9" fmla="*/ 40 h 67"/>
                <a:gd name="T10" fmla="*/ 4 w 69"/>
                <a:gd name="T11" fmla="*/ 40 h 67"/>
                <a:gd name="T12" fmla="*/ 0 w 69"/>
                <a:gd name="T13" fmla="*/ 67 h 67"/>
                <a:gd name="T14" fmla="*/ 69 w 69"/>
                <a:gd name="T15" fmla="*/ 2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67">
                  <a:moveTo>
                    <a:pt x="69" y="25"/>
                  </a:moveTo>
                  <a:cubicBezTo>
                    <a:pt x="69" y="25"/>
                    <a:pt x="69" y="25"/>
                    <a:pt x="69" y="25"/>
                  </a:cubicBezTo>
                  <a:cubicBezTo>
                    <a:pt x="67" y="17"/>
                    <a:pt x="65" y="9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31" y="27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49"/>
                    <a:pt x="1" y="58"/>
                    <a:pt x="0" y="67"/>
                  </a:cubicBezTo>
                  <a:cubicBezTo>
                    <a:pt x="40" y="63"/>
                    <a:pt x="69" y="25"/>
                    <a:pt x="69" y="25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6"/>
            <p:cNvSpPr/>
            <p:nvPr/>
          </p:nvSpPr>
          <p:spPr bwMode="auto">
            <a:xfrm>
              <a:off x="11344275" y="8674100"/>
              <a:ext cx="254000" cy="292100"/>
            </a:xfrm>
            <a:custGeom>
              <a:avLst/>
              <a:gdLst>
                <a:gd name="T0" fmla="*/ 10 w 68"/>
                <a:gd name="T1" fmla="*/ 78 h 78"/>
                <a:gd name="T2" fmla="*/ 68 w 68"/>
                <a:gd name="T3" fmla="*/ 22 h 78"/>
                <a:gd name="T4" fmla="*/ 68 w 68"/>
                <a:gd name="T5" fmla="*/ 22 h 78"/>
                <a:gd name="T6" fmla="*/ 64 w 68"/>
                <a:gd name="T7" fmla="*/ 0 h 78"/>
                <a:gd name="T8" fmla="*/ 64 w 68"/>
                <a:gd name="T9" fmla="*/ 0 h 78"/>
                <a:gd name="T10" fmla="*/ 0 w 68"/>
                <a:gd name="T11" fmla="*/ 61 h 78"/>
                <a:gd name="T12" fmla="*/ 10 w 68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78">
                  <a:moveTo>
                    <a:pt x="10" y="78"/>
                  </a:moveTo>
                  <a:cubicBezTo>
                    <a:pt x="40" y="65"/>
                    <a:pt x="68" y="22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7" y="16"/>
                    <a:pt x="65" y="8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36"/>
                    <a:pt x="0" y="61"/>
                    <a:pt x="0" y="61"/>
                  </a:cubicBezTo>
                  <a:lnTo>
                    <a:pt x="10" y="78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37"/>
            <p:cNvSpPr/>
            <p:nvPr/>
          </p:nvSpPr>
          <p:spPr bwMode="auto">
            <a:xfrm>
              <a:off x="11350625" y="8102600"/>
              <a:ext cx="153988" cy="106363"/>
            </a:xfrm>
            <a:custGeom>
              <a:avLst/>
              <a:gdLst>
                <a:gd name="T0" fmla="*/ 1 w 41"/>
                <a:gd name="T1" fmla="*/ 3 h 28"/>
                <a:gd name="T2" fmla="*/ 8 w 41"/>
                <a:gd name="T3" fmla="*/ 26 h 28"/>
                <a:gd name="T4" fmla="*/ 26 w 41"/>
                <a:gd name="T5" fmla="*/ 26 h 28"/>
                <a:gd name="T6" fmla="*/ 37 w 41"/>
                <a:gd name="T7" fmla="*/ 0 h 28"/>
                <a:gd name="T8" fmla="*/ 1 w 41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8">
                  <a:moveTo>
                    <a:pt x="1" y="3"/>
                  </a:moveTo>
                  <a:cubicBezTo>
                    <a:pt x="0" y="7"/>
                    <a:pt x="1" y="24"/>
                    <a:pt x="8" y="26"/>
                  </a:cubicBezTo>
                  <a:cubicBezTo>
                    <a:pt x="11" y="28"/>
                    <a:pt x="18" y="28"/>
                    <a:pt x="26" y="26"/>
                  </a:cubicBezTo>
                  <a:cubicBezTo>
                    <a:pt x="41" y="23"/>
                    <a:pt x="37" y="0"/>
                    <a:pt x="37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38"/>
            <p:cNvSpPr/>
            <p:nvPr/>
          </p:nvSpPr>
          <p:spPr bwMode="auto">
            <a:xfrm>
              <a:off x="10629900" y="6189663"/>
              <a:ext cx="1427163" cy="1973263"/>
            </a:xfrm>
            <a:custGeom>
              <a:avLst/>
              <a:gdLst>
                <a:gd name="T0" fmla="*/ 9 w 380"/>
                <a:gd name="T1" fmla="*/ 253 h 526"/>
                <a:gd name="T2" fmla="*/ 23 w 380"/>
                <a:gd name="T3" fmla="*/ 435 h 526"/>
                <a:gd name="T4" fmla="*/ 66 w 380"/>
                <a:gd name="T5" fmla="*/ 486 h 526"/>
                <a:gd name="T6" fmla="*/ 164 w 380"/>
                <a:gd name="T7" fmla="*/ 498 h 526"/>
                <a:gd name="T8" fmla="*/ 210 w 380"/>
                <a:gd name="T9" fmla="*/ 523 h 526"/>
                <a:gd name="T10" fmla="*/ 229 w 380"/>
                <a:gd name="T11" fmla="*/ 518 h 526"/>
                <a:gd name="T12" fmla="*/ 251 w 380"/>
                <a:gd name="T13" fmla="*/ 501 h 526"/>
                <a:gd name="T14" fmla="*/ 353 w 380"/>
                <a:gd name="T15" fmla="*/ 477 h 526"/>
                <a:gd name="T16" fmla="*/ 375 w 380"/>
                <a:gd name="T17" fmla="*/ 430 h 526"/>
                <a:gd name="T18" fmla="*/ 365 w 380"/>
                <a:gd name="T19" fmla="*/ 214 h 526"/>
                <a:gd name="T20" fmla="*/ 301 w 380"/>
                <a:gd name="T21" fmla="*/ 82 h 526"/>
                <a:gd name="T22" fmla="*/ 9 w 380"/>
                <a:gd name="T23" fmla="*/ 25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0" h="526">
                  <a:moveTo>
                    <a:pt x="9" y="253"/>
                  </a:moveTo>
                  <a:cubicBezTo>
                    <a:pt x="9" y="253"/>
                    <a:pt x="14" y="392"/>
                    <a:pt x="23" y="435"/>
                  </a:cubicBezTo>
                  <a:cubicBezTo>
                    <a:pt x="33" y="477"/>
                    <a:pt x="41" y="481"/>
                    <a:pt x="66" y="486"/>
                  </a:cubicBezTo>
                  <a:cubicBezTo>
                    <a:pt x="91" y="491"/>
                    <a:pt x="152" y="491"/>
                    <a:pt x="164" y="498"/>
                  </a:cubicBezTo>
                  <a:cubicBezTo>
                    <a:pt x="176" y="505"/>
                    <a:pt x="193" y="526"/>
                    <a:pt x="210" y="523"/>
                  </a:cubicBezTo>
                  <a:cubicBezTo>
                    <a:pt x="217" y="521"/>
                    <a:pt x="224" y="522"/>
                    <a:pt x="229" y="518"/>
                  </a:cubicBezTo>
                  <a:cubicBezTo>
                    <a:pt x="235" y="513"/>
                    <a:pt x="246" y="503"/>
                    <a:pt x="251" y="501"/>
                  </a:cubicBezTo>
                  <a:cubicBezTo>
                    <a:pt x="261" y="498"/>
                    <a:pt x="340" y="482"/>
                    <a:pt x="353" y="477"/>
                  </a:cubicBezTo>
                  <a:cubicBezTo>
                    <a:pt x="366" y="472"/>
                    <a:pt x="375" y="460"/>
                    <a:pt x="375" y="430"/>
                  </a:cubicBezTo>
                  <a:cubicBezTo>
                    <a:pt x="375" y="399"/>
                    <a:pt x="380" y="273"/>
                    <a:pt x="365" y="214"/>
                  </a:cubicBezTo>
                  <a:cubicBezTo>
                    <a:pt x="350" y="154"/>
                    <a:pt x="340" y="104"/>
                    <a:pt x="301" y="82"/>
                  </a:cubicBezTo>
                  <a:cubicBezTo>
                    <a:pt x="289" y="71"/>
                    <a:pt x="0" y="0"/>
                    <a:pt x="9" y="25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39"/>
            <p:cNvSpPr/>
            <p:nvPr/>
          </p:nvSpPr>
          <p:spPr bwMode="auto">
            <a:xfrm>
              <a:off x="11952288" y="7127875"/>
              <a:ext cx="292100" cy="407988"/>
            </a:xfrm>
            <a:custGeom>
              <a:avLst/>
              <a:gdLst>
                <a:gd name="T0" fmla="*/ 13 w 78"/>
                <a:gd name="T1" fmla="*/ 109 h 109"/>
                <a:gd name="T2" fmla="*/ 48 w 78"/>
                <a:gd name="T3" fmla="*/ 16 h 109"/>
                <a:gd name="T4" fmla="*/ 0 w 78"/>
                <a:gd name="T5" fmla="*/ 37 h 109"/>
                <a:gd name="T6" fmla="*/ 13 w 78"/>
                <a:gd name="T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09">
                  <a:moveTo>
                    <a:pt x="13" y="109"/>
                  </a:moveTo>
                  <a:cubicBezTo>
                    <a:pt x="76" y="106"/>
                    <a:pt x="78" y="33"/>
                    <a:pt x="48" y="16"/>
                  </a:cubicBezTo>
                  <a:cubicBezTo>
                    <a:pt x="19" y="0"/>
                    <a:pt x="0" y="37"/>
                    <a:pt x="0" y="37"/>
                  </a:cubicBezTo>
                  <a:lnTo>
                    <a:pt x="13" y="109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40"/>
            <p:cNvSpPr/>
            <p:nvPr/>
          </p:nvSpPr>
          <p:spPr bwMode="auto">
            <a:xfrm>
              <a:off x="10450513" y="7221538"/>
              <a:ext cx="277813" cy="366713"/>
            </a:xfrm>
            <a:custGeom>
              <a:avLst/>
              <a:gdLst>
                <a:gd name="T0" fmla="*/ 69 w 74"/>
                <a:gd name="T1" fmla="*/ 93 h 98"/>
                <a:gd name="T2" fmla="*/ 21 w 74"/>
                <a:gd name="T3" fmla="*/ 79 h 98"/>
                <a:gd name="T4" fmla="*/ 38 w 74"/>
                <a:gd name="T5" fmla="*/ 3 h 98"/>
                <a:gd name="T6" fmla="*/ 73 w 74"/>
                <a:gd name="T7" fmla="*/ 40 h 98"/>
                <a:gd name="T8" fmla="*/ 69 w 74"/>
                <a:gd name="T9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69" y="93"/>
                  </a:moveTo>
                  <a:cubicBezTo>
                    <a:pt x="69" y="93"/>
                    <a:pt x="43" y="98"/>
                    <a:pt x="21" y="79"/>
                  </a:cubicBezTo>
                  <a:cubicBezTo>
                    <a:pt x="0" y="60"/>
                    <a:pt x="2" y="6"/>
                    <a:pt x="38" y="3"/>
                  </a:cubicBezTo>
                  <a:cubicBezTo>
                    <a:pt x="74" y="0"/>
                    <a:pt x="73" y="40"/>
                    <a:pt x="73" y="40"/>
                  </a:cubicBezTo>
                  <a:lnTo>
                    <a:pt x="69" y="93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41"/>
            <p:cNvSpPr/>
            <p:nvPr/>
          </p:nvSpPr>
          <p:spPr bwMode="auto">
            <a:xfrm>
              <a:off x="10660063" y="6121400"/>
              <a:ext cx="1347788" cy="1974850"/>
            </a:xfrm>
            <a:custGeom>
              <a:avLst/>
              <a:gdLst>
                <a:gd name="T0" fmla="*/ 8 w 359"/>
                <a:gd name="T1" fmla="*/ 253 h 526"/>
                <a:gd name="T2" fmla="*/ 11 w 359"/>
                <a:gd name="T3" fmla="*/ 392 h 526"/>
                <a:gd name="T4" fmla="*/ 16 w 359"/>
                <a:gd name="T5" fmla="*/ 441 h 526"/>
                <a:gd name="T6" fmla="*/ 63 w 359"/>
                <a:gd name="T7" fmla="*/ 486 h 526"/>
                <a:gd name="T8" fmla="*/ 140 w 359"/>
                <a:gd name="T9" fmla="*/ 506 h 526"/>
                <a:gd name="T10" fmla="*/ 207 w 359"/>
                <a:gd name="T11" fmla="*/ 526 h 526"/>
                <a:gd name="T12" fmla="*/ 259 w 359"/>
                <a:gd name="T13" fmla="*/ 506 h 526"/>
                <a:gd name="T14" fmla="*/ 338 w 359"/>
                <a:gd name="T15" fmla="*/ 477 h 526"/>
                <a:gd name="T16" fmla="*/ 359 w 359"/>
                <a:gd name="T17" fmla="*/ 430 h 526"/>
                <a:gd name="T18" fmla="*/ 344 w 359"/>
                <a:gd name="T19" fmla="*/ 214 h 526"/>
                <a:gd name="T20" fmla="*/ 289 w 359"/>
                <a:gd name="T21" fmla="*/ 82 h 526"/>
                <a:gd name="T22" fmla="*/ 8 w 359"/>
                <a:gd name="T23" fmla="*/ 25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526">
                  <a:moveTo>
                    <a:pt x="8" y="253"/>
                  </a:moveTo>
                  <a:cubicBezTo>
                    <a:pt x="8" y="253"/>
                    <a:pt x="5" y="335"/>
                    <a:pt x="11" y="392"/>
                  </a:cubicBezTo>
                  <a:cubicBezTo>
                    <a:pt x="12" y="410"/>
                    <a:pt x="14" y="431"/>
                    <a:pt x="16" y="441"/>
                  </a:cubicBezTo>
                  <a:cubicBezTo>
                    <a:pt x="26" y="483"/>
                    <a:pt x="40" y="481"/>
                    <a:pt x="63" y="486"/>
                  </a:cubicBezTo>
                  <a:cubicBezTo>
                    <a:pt x="70" y="488"/>
                    <a:pt x="105" y="495"/>
                    <a:pt x="140" y="506"/>
                  </a:cubicBezTo>
                  <a:cubicBezTo>
                    <a:pt x="163" y="514"/>
                    <a:pt x="183" y="526"/>
                    <a:pt x="207" y="526"/>
                  </a:cubicBezTo>
                  <a:cubicBezTo>
                    <a:pt x="226" y="525"/>
                    <a:pt x="242" y="512"/>
                    <a:pt x="259" y="506"/>
                  </a:cubicBezTo>
                  <a:cubicBezTo>
                    <a:pt x="300" y="493"/>
                    <a:pt x="334" y="479"/>
                    <a:pt x="338" y="477"/>
                  </a:cubicBezTo>
                  <a:cubicBezTo>
                    <a:pt x="351" y="472"/>
                    <a:pt x="359" y="461"/>
                    <a:pt x="359" y="430"/>
                  </a:cubicBezTo>
                  <a:cubicBezTo>
                    <a:pt x="359" y="399"/>
                    <a:pt x="358" y="273"/>
                    <a:pt x="344" y="214"/>
                  </a:cubicBezTo>
                  <a:cubicBezTo>
                    <a:pt x="329" y="154"/>
                    <a:pt x="326" y="104"/>
                    <a:pt x="289" y="82"/>
                  </a:cubicBezTo>
                  <a:cubicBezTo>
                    <a:pt x="277" y="71"/>
                    <a:pt x="0" y="0"/>
                    <a:pt x="8" y="25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42"/>
            <p:cNvSpPr/>
            <p:nvPr/>
          </p:nvSpPr>
          <p:spPr bwMode="auto">
            <a:xfrm>
              <a:off x="10690225" y="6140450"/>
              <a:ext cx="1223963" cy="908050"/>
            </a:xfrm>
            <a:custGeom>
              <a:avLst/>
              <a:gdLst>
                <a:gd name="T0" fmla="*/ 178 w 326"/>
                <a:gd name="T1" fmla="*/ 234 h 242"/>
                <a:gd name="T2" fmla="*/ 326 w 326"/>
                <a:gd name="T3" fmla="*/ 162 h 242"/>
                <a:gd name="T4" fmla="*/ 281 w 326"/>
                <a:gd name="T5" fmla="*/ 77 h 242"/>
                <a:gd name="T6" fmla="*/ 0 w 326"/>
                <a:gd name="T7" fmla="*/ 224 h 242"/>
                <a:gd name="T8" fmla="*/ 128 w 326"/>
                <a:gd name="T9" fmla="*/ 242 h 242"/>
                <a:gd name="T10" fmla="*/ 178 w 326"/>
                <a:gd name="T11" fmla="*/ 23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242">
                  <a:moveTo>
                    <a:pt x="178" y="234"/>
                  </a:moveTo>
                  <a:cubicBezTo>
                    <a:pt x="230" y="217"/>
                    <a:pt x="280" y="192"/>
                    <a:pt x="326" y="162"/>
                  </a:cubicBezTo>
                  <a:cubicBezTo>
                    <a:pt x="317" y="124"/>
                    <a:pt x="308" y="93"/>
                    <a:pt x="281" y="77"/>
                  </a:cubicBezTo>
                  <a:cubicBezTo>
                    <a:pt x="270" y="67"/>
                    <a:pt x="10" y="0"/>
                    <a:pt x="0" y="224"/>
                  </a:cubicBezTo>
                  <a:cubicBezTo>
                    <a:pt x="43" y="231"/>
                    <a:pt x="85" y="239"/>
                    <a:pt x="128" y="242"/>
                  </a:cubicBezTo>
                  <a:cubicBezTo>
                    <a:pt x="144" y="240"/>
                    <a:pt x="161" y="236"/>
                    <a:pt x="178" y="234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43"/>
            <p:cNvSpPr/>
            <p:nvPr/>
          </p:nvSpPr>
          <p:spPr bwMode="auto">
            <a:xfrm>
              <a:off x="10525125" y="6621463"/>
              <a:ext cx="280988" cy="993775"/>
            </a:xfrm>
            <a:custGeom>
              <a:avLst/>
              <a:gdLst>
                <a:gd name="T0" fmla="*/ 2 w 75"/>
                <a:gd name="T1" fmla="*/ 0 h 265"/>
                <a:gd name="T2" fmla="*/ 7 w 75"/>
                <a:gd name="T3" fmla="*/ 165 h 265"/>
                <a:gd name="T4" fmla="*/ 24 w 75"/>
                <a:gd name="T5" fmla="*/ 163 h 265"/>
                <a:gd name="T6" fmla="*/ 53 w 75"/>
                <a:gd name="T7" fmla="*/ 193 h 265"/>
                <a:gd name="T8" fmla="*/ 51 w 75"/>
                <a:gd name="T9" fmla="*/ 261 h 265"/>
                <a:gd name="T10" fmla="*/ 63 w 75"/>
                <a:gd name="T11" fmla="*/ 265 h 265"/>
                <a:gd name="T12" fmla="*/ 75 w 75"/>
                <a:gd name="T13" fmla="*/ 259 h 265"/>
                <a:gd name="T14" fmla="*/ 74 w 75"/>
                <a:gd name="T15" fmla="*/ 22 h 265"/>
                <a:gd name="T16" fmla="*/ 2 w 75"/>
                <a:gd name="T1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265">
                  <a:moveTo>
                    <a:pt x="2" y="0"/>
                  </a:moveTo>
                  <a:cubicBezTo>
                    <a:pt x="2" y="0"/>
                    <a:pt x="0" y="121"/>
                    <a:pt x="7" y="165"/>
                  </a:cubicBezTo>
                  <a:cubicBezTo>
                    <a:pt x="7" y="165"/>
                    <a:pt x="15" y="162"/>
                    <a:pt x="24" y="163"/>
                  </a:cubicBezTo>
                  <a:cubicBezTo>
                    <a:pt x="33" y="163"/>
                    <a:pt x="49" y="168"/>
                    <a:pt x="53" y="193"/>
                  </a:cubicBezTo>
                  <a:cubicBezTo>
                    <a:pt x="60" y="241"/>
                    <a:pt x="51" y="261"/>
                    <a:pt x="51" y="261"/>
                  </a:cubicBezTo>
                  <a:cubicBezTo>
                    <a:pt x="51" y="261"/>
                    <a:pt x="52" y="265"/>
                    <a:pt x="63" y="265"/>
                  </a:cubicBezTo>
                  <a:cubicBezTo>
                    <a:pt x="75" y="265"/>
                    <a:pt x="75" y="259"/>
                    <a:pt x="75" y="259"/>
                  </a:cubicBezTo>
                  <a:cubicBezTo>
                    <a:pt x="74" y="22"/>
                    <a:pt x="74" y="22"/>
                    <a:pt x="74" y="2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44"/>
            <p:cNvSpPr/>
            <p:nvPr/>
          </p:nvSpPr>
          <p:spPr bwMode="auto">
            <a:xfrm>
              <a:off x="10541000" y="7112000"/>
              <a:ext cx="146050" cy="150813"/>
            </a:xfrm>
            <a:custGeom>
              <a:avLst/>
              <a:gdLst>
                <a:gd name="T0" fmla="*/ 39 w 39"/>
                <a:gd name="T1" fmla="*/ 40 h 40"/>
                <a:gd name="T2" fmla="*/ 37 w 39"/>
                <a:gd name="T3" fmla="*/ 20 h 40"/>
                <a:gd name="T4" fmla="*/ 31 w 39"/>
                <a:gd name="T5" fmla="*/ 13 h 40"/>
                <a:gd name="T6" fmla="*/ 5 w 39"/>
                <a:gd name="T7" fmla="*/ 0 h 40"/>
                <a:gd name="T8" fmla="*/ 0 w 39"/>
                <a:gd name="T9" fmla="*/ 0 h 40"/>
                <a:gd name="T10" fmla="*/ 3 w 39"/>
                <a:gd name="T11" fmla="*/ 34 h 40"/>
                <a:gd name="T12" fmla="*/ 20 w 39"/>
                <a:gd name="T13" fmla="*/ 32 h 40"/>
                <a:gd name="T14" fmla="*/ 39 w 3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0">
                  <a:moveTo>
                    <a:pt x="39" y="40"/>
                  </a:moveTo>
                  <a:cubicBezTo>
                    <a:pt x="39" y="34"/>
                    <a:pt x="37" y="28"/>
                    <a:pt x="37" y="20"/>
                  </a:cubicBezTo>
                  <a:cubicBezTo>
                    <a:pt x="35" y="18"/>
                    <a:pt x="33" y="16"/>
                    <a:pt x="31" y="13"/>
                  </a:cubicBezTo>
                  <a:cubicBezTo>
                    <a:pt x="22" y="9"/>
                    <a:pt x="14" y="4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" y="13"/>
                    <a:pt x="2" y="25"/>
                    <a:pt x="3" y="34"/>
                  </a:cubicBezTo>
                  <a:cubicBezTo>
                    <a:pt x="3" y="34"/>
                    <a:pt x="11" y="31"/>
                    <a:pt x="20" y="32"/>
                  </a:cubicBezTo>
                  <a:cubicBezTo>
                    <a:pt x="25" y="32"/>
                    <a:pt x="33" y="34"/>
                    <a:pt x="39" y="4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45"/>
            <p:cNvSpPr/>
            <p:nvPr/>
          </p:nvSpPr>
          <p:spPr bwMode="auto">
            <a:xfrm>
              <a:off x="10528300" y="6704013"/>
              <a:ext cx="274638" cy="239713"/>
            </a:xfrm>
            <a:custGeom>
              <a:avLst/>
              <a:gdLst>
                <a:gd name="T0" fmla="*/ 0 w 73"/>
                <a:gd name="T1" fmla="*/ 0 h 64"/>
                <a:gd name="T2" fmla="*/ 1 w 73"/>
                <a:gd name="T3" fmla="*/ 36 h 64"/>
                <a:gd name="T4" fmla="*/ 73 w 73"/>
                <a:gd name="T5" fmla="*/ 62 h 64"/>
                <a:gd name="T6" fmla="*/ 73 w 73"/>
                <a:gd name="T7" fmla="*/ 32 h 64"/>
                <a:gd name="T8" fmla="*/ 0 w 73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64">
                  <a:moveTo>
                    <a:pt x="0" y="0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37" y="64"/>
                    <a:pt x="73" y="62"/>
                  </a:cubicBezTo>
                  <a:cubicBezTo>
                    <a:pt x="73" y="32"/>
                    <a:pt x="73" y="32"/>
                    <a:pt x="73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46"/>
            <p:cNvSpPr/>
            <p:nvPr/>
          </p:nvSpPr>
          <p:spPr bwMode="auto">
            <a:xfrm>
              <a:off x="10360025" y="6129338"/>
              <a:ext cx="1939925" cy="1414463"/>
            </a:xfrm>
            <a:custGeom>
              <a:avLst/>
              <a:gdLst>
                <a:gd name="T0" fmla="*/ 80 w 517"/>
                <a:gd name="T1" fmla="*/ 19 h 377"/>
                <a:gd name="T2" fmla="*/ 180 w 517"/>
                <a:gd name="T3" fmla="*/ 52 h 377"/>
                <a:gd name="T4" fmla="*/ 344 w 517"/>
                <a:gd name="T5" fmla="*/ 0 h 377"/>
                <a:gd name="T6" fmla="*/ 440 w 517"/>
                <a:gd name="T7" fmla="*/ 81 h 377"/>
                <a:gd name="T8" fmla="*/ 503 w 517"/>
                <a:gd name="T9" fmla="*/ 106 h 377"/>
                <a:gd name="T10" fmla="*/ 475 w 517"/>
                <a:gd name="T11" fmla="*/ 284 h 377"/>
                <a:gd name="T12" fmla="*/ 470 w 517"/>
                <a:gd name="T13" fmla="*/ 281 h 377"/>
                <a:gd name="T14" fmla="*/ 435 w 517"/>
                <a:gd name="T15" fmla="*/ 291 h 377"/>
                <a:gd name="T16" fmla="*/ 440 w 517"/>
                <a:gd name="T17" fmla="*/ 370 h 377"/>
                <a:gd name="T18" fmla="*/ 427 w 517"/>
                <a:gd name="T19" fmla="*/ 377 h 377"/>
                <a:gd name="T20" fmla="*/ 413 w 517"/>
                <a:gd name="T21" fmla="*/ 365 h 377"/>
                <a:gd name="T22" fmla="*/ 406 w 517"/>
                <a:gd name="T23" fmla="*/ 218 h 377"/>
                <a:gd name="T24" fmla="*/ 400 w 517"/>
                <a:gd name="T25" fmla="*/ 154 h 377"/>
                <a:gd name="T26" fmla="*/ 157 w 517"/>
                <a:gd name="T27" fmla="*/ 218 h 377"/>
                <a:gd name="T28" fmla="*/ 0 w 517"/>
                <a:gd name="T29" fmla="*/ 63 h 377"/>
                <a:gd name="T30" fmla="*/ 45 w 517"/>
                <a:gd name="T31" fmla="*/ 106 h 377"/>
                <a:gd name="T32" fmla="*/ 45 w 517"/>
                <a:gd name="T33" fmla="*/ 17 h 377"/>
                <a:gd name="T34" fmla="*/ 73 w 517"/>
                <a:gd name="T35" fmla="*/ 63 h 377"/>
                <a:gd name="T36" fmla="*/ 80 w 517"/>
                <a:gd name="T37" fmla="*/ 1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377">
                  <a:moveTo>
                    <a:pt x="80" y="19"/>
                  </a:moveTo>
                  <a:cubicBezTo>
                    <a:pt x="80" y="19"/>
                    <a:pt x="84" y="73"/>
                    <a:pt x="180" y="52"/>
                  </a:cubicBezTo>
                  <a:cubicBezTo>
                    <a:pt x="245" y="38"/>
                    <a:pt x="291" y="0"/>
                    <a:pt x="344" y="0"/>
                  </a:cubicBezTo>
                  <a:cubicBezTo>
                    <a:pt x="398" y="0"/>
                    <a:pt x="438" y="47"/>
                    <a:pt x="440" y="81"/>
                  </a:cubicBezTo>
                  <a:cubicBezTo>
                    <a:pt x="440" y="81"/>
                    <a:pt x="480" y="52"/>
                    <a:pt x="503" y="106"/>
                  </a:cubicBezTo>
                  <a:cubicBezTo>
                    <a:pt x="517" y="139"/>
                    <a:pt x="501" y="198"/>
                    <a:pt x="475" y="284"/>
                  </a:cubicBezTo>
                  <a:cubicBezTo>
                    <a:pt x="475" y="284"/>
                    <a:pt x="473" y="283"/>
                    <a:pt x="470" y="281"/>
                  </a:cubicBezTo>
                  <a:cubicBezTo>
                    <a:pt x="463" y="278"/>
                    <a:pt x="449" y="275"/>
                    <a:pt x="435" y="291"/>
                  </a:cubicBezTo>
                  <a:cubicBezTo>
                    <a:pt x="423" y="305"/>
                    <a:pt x="440" y="370"/>
                    <a:pt x="440" y="370"/>
                  </a:cubicBezTo>
                  <a:cubicBezTo>
                    <a:pt x="440" y="370"/>
                    <a:pt x="441" y="376"/>
                    <a:pt x="427" y="377"/>
                  </a:cubicBezTo>
                  <a:cubicBezTo>
                    <a:pt x="412" y="377"/>
                    <a:pt x="413" y="365"/>
                    <a:pt x="413" y="365"/>
                  </a:cubicBezTo>
                  <a:cubicBezTo>
                    <a:pt x="413" y="365"/>
                    <a:pt x="409" y="300"/>
                    <a:pt x="406" y="218"/>
                  </a:cubicBezTo>
                  <a:cubicBezTo>
                    <a:pt x="405" y="184"/>
                    <a:pt x="406" y="163"/>
                    <a:pt x="400" y="154"/>
                  </a:cubicBezTo>
                  <a:cubicBezTo>
                    <a:pt x="400" y="154"/>
                    <a:pt x="283" y="239"/>
                    <a:pt x="157" y="218"/>
                  </a:cubicBezTo>
                  <a:cubicBezTo>
                    <a:pt x="30" y="197"/>
                    <a:pt x="10" y="118"/>
                    <a:pt x="0" y="63"/>
                  </a:cubicBezTo>
                  <a:cubicBezTo>
                    <a:pt x="0" y="63"/>
                    <a:pt x="14" y="97"/>
                    <a:pt x="45" y="106"/>
                  </a:cubicBezTo>
                  <a:cubicBezTo>
                    <a:pt x="45" y="106"/>
                    <a:pt x="16" y="63"/>
                    <a:pt x="45" y="17"/>
                  </a:cubicBezTo>
                  <a:cubicBezTo>
                    <a:pt x="45" y="17"/>
                    <a:pt x="55" y="53"/>
                    <a:pt x="73" y="63"/>
                  </a:cubicBezTo>
                  <a:cubicBezTo>
                    <a:pt x="73" y="63"/>
                    <a:pt x="65" y="56"/>
                    <a:pt x="80" y="19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47"/>
            <p:cNvSpPr/>
            <p:nvPr/>
          </p:nvSpPr>
          <p:spPr bwMode="auto">
            <a:xfrm>
              <a:off x="11974513" y="7092950"/>
              <a:ext cx="198438" cy="139700"/>
            </a:xfrm>
            <a:custGeom>
              <a:avLst/>
              <a:gdLst>
                <a:gd name="T0" fmla="*/ 53 w 53"/>
                <a:gd name="T1" fmla="*/ 0 h 37"/>
                <a:gd name="T2" fmla="*/ 5 w 53"/>
                <a:gd name="T3" fmla="*/ 11 h 37"/>
                <a:gd name="T4" fmla="*/ 4 w 53"/>
                <a:gd name="T5" fmla="*/ 12 h 37"/>
                <a:gd name="T6" fmla="*/ 3 w 53"/>
                <a:gd name="T7" fmla="*/ 37 h 37"/>
                <a:gd name="T8" fmla="*/ 3 w 53"/>
                <a:gd name="T9" fmla="*/ 37 h 37"/>
                <a:gd name="T10" fmla="*/ 5 w 53"/>
                <a:gd name="T11" fmla="*/ 34 h 37"/>
                <a:gd name="T12" fmla="*/ 40 w 53"/>
                <a:gd name="T13" fmla="*/ 24 h 37"/>
                <a:gd name="T14" fmla="*/ 45 w 53"/>
                <a:gd name="T15" fmla="*/ 27 h 37"/>
                <a:gd name="T16" fmla="*/ 53 w 53"/>
                <a:gd name="T17" fmla="*/ 0 h 37"/>
                <a:gd name="T18" fmla="*/ 53 w 5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37">
                  <a:moveTo>
                    <a:pt x="53" y="0"/>
                  </a:moveTo>
                  <a:cubicBezTo>
                    <a:pt x="36" y="1"/>
                    <a:pt x="19" y="3"/>
                    <a:pt x="5" y="11"/>
                  </a:cubicBezTo>
                  <a:cubicBezTo>
                    <a:pt x="5" y="11"/>
                    <a:pt x="5" y="12"/>
                    <a:pt x="4" y="12"/>
                  </a:cubicBezTo>
                  <a:cubicBezTo>
                    <a:pt x="2" y="19"/>
                    <a:pt x="0" y="29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6"/>
                    <a:pt x="4" y="35"/>
                    <a:pt x="5" y="34"/>
                  </a:cubicBezTo>
                  <a:cubicBezTo>
                    <a:pt x="19" y="18"/>
                    <a:pt x="33" y="21"/>
                    <a:pt x="40" y="24"/>
                  </a:cubicBezTo>
                  <a:cubicBezTo>
                    <a:pt x="43" y="26"/>
                    <a:pt x="45" y="27"/>
                    <a:pt x="45" y="27"/>
                  </a:cubicBezTo>
                  <a:cubicBezTo>
                    <a:pt x="48" y="18"/>
                    <a:pt x="50" y="9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48"/>
            <p:cNvSpPr/>
            <p:nvPr/>
          </p:nvSpPr>
          <p:spPr bwMode="auto">
            <a:xfrm>
              <a:off x="10825163" y="6992938"/>
              <a:ext cx="236538" cy="190500"/>
            </a:xfrm>
            <a:custGeom>
              <a:avLst/>
              <a:gdLst>
                <a:gd name="T0" fmla="*/ 63 w 63"/>
                <a:gd name="T1" fmla="*/ 12 h 51"/>
                <a:gd name="T2" fmla="*/ 22 w 63"/>
                <a:gd name="T3" fmla="*/ 3 h 51"/>
                <a:gd name="T4" fmla="*/ 0 w 63"/>
                <a:gd name="T5" fmla="*/ 32 h 51"/>
                <a:gd name="T6" fmla="*/ 0 w 63"/>
                <a:gd name="T7" fmla="*/ 51 h 51"/>
                <a:gd name="T8" fmla="*/ 63 w 63"/>
                <a:gd name="T9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1">
                  <a:moveTo>
                    <a:pt x="63" y="12"/>
                  </a:moveTo>
                  <a:cubicBezTo>
                    <a:pt x="63" y="12"/>
                    <a:pt x="38" y="0"/>
                    <a:pt x="22" y="3"/>
                  </a:cubicBezTo>
                  <a:cubicBezTo>
                    <a:pt x="6" y="6"/>
                    <a:pt x="0" y="32"/>
                    <a:pt x="0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5" y="11"/>
                    <a:pt x="63" y="1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49"/>
            <p:cNvSpPr/>
            <p:nvPr/>
          </p:nvSpPr>
          <p:spPr bwMode="auto">
            <a:xfrm>
              <a:off x="11647488" y="6999288"/>
              <a:ext cx="187325" cy="169863"/>
            </a:xfrm>
            <a:custGeom>
              <a:avLst/>
              <a:gdLst>
                <a:gd name="T0" fmla="*/ 13 w 50"/>
                <a:gd name="T1" fmla="*/ 0 h 45"/>
                <a:gd name="T2" fmla="*/ 2 w 50"/>
                <a:gd name="T3" fmla="*/ 13 h 45"/>
                <a:gd name="T4" fmla="*/ 48 w 50"/>
                <a:gd name="T5" fmla="*/ 45 h 45"/>
                <a:gd name="T6" fmla="*/ 47 w 50"/>
                <a:gd name="T7" fmla="*/ 20 h 45"/>
                <a:gd name="T8" fmla="*/ 13 w 5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5">
                  <a:moveTo>
                    <a:pt x="13" y="0"/>
                  </a:moveTo>
                  <a:cubicBezTo>
                    <a:pt x="13" y="0"/>
                    <a:pt x="0" y="0"/>
                    <a:pt x="2" y="13"/>
                  </a:cubicBezTo>
                  <a:cubicBezTo>
                    <a:pt x="2" y="13"/>
                    <a:pt x="35" y="20"/>
                    <a:pt x="48" y="45"/>
                  </a:cubicBezTo>
                  <a:cubicBezTo>
                    <a:pt x="48" y="45"/>
                    <a:pt x="50" y="29"/>
                    <a:pt x="47" y="20"/>
                  </a:cubicBezTo>
                  <a:cubicBezTo>
                    <a:pt x="44" y="10"/>
                    <a:pt x="32" y="0"/>
                    <a:pt x="13" y="0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50"/>
            <p:cNvSpPr/>
            <p:nvPr/>
          </p:nvSpPr>
          <p:spPr bwMode="auto">
            <a:xfrm>
              <a:off x="11144250" y="7199313"/>
              <a:ext cx="442913" cy="498475"/>
            </a:xfrm>
            <a:custGeom>
              <a:avLst/>
              <a:gdLst>
                <a:gd name="T0" fmla="*/ 27 w 118"/>
                <a:gd name="T1" fmla="*/ 15 h 133"/>
                <a:gd name="T2" fmla="*/ 31 w 118"/>
                <a:gd name="T3" fmla="*/ 108 h 133"/>
                <a:gd name="T4" fmla="*/ 107 w 118"/>
                <a:gd name="T5" fmla="*/ 98 h 133"/>
                <a:gd name="T6" fmla="*/ 83 w 118"/>
                <a:gd name="T7" fmla="*/ 11 h 133"/>
                <a:gd name="T8" fmla="*/ 56 w 118"/>
                <a:gd name="T9" fmla="*/ 0 h 133"/>
                <a:gd name="T10" fmla="*/ 27 w 118"/>
                <a:gd name="T1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33">
                  <a:moveTo>
                    <a:pt x="27" y="15"/>
                  </a:moveTo>
                  <a:cubicBezTo>
                    <a:pt x="27" y="15"/>
                    <a:pt x="0" y="84"/>
                    <a:pt x="31" y="108"/>
                  </a:cubicBezTo>
                  <a:cubicBezTo>
                    <a:pt x="62" y="133"/>
                    <a:pt x="101" y="117"/>
                    <a:pt x="107" y="98"/>
                  </a:cubicBezTo>
                  <a:cubicBezTo>
                    <a:pt x="118" y="65"/>
                    <a:pt x="90" y="56"/>
                    <a:pt x="83" y="11"/>
                  </a:cubicBezTo>
                  <a:cubicBezTo>
                    <a:pt x="83" y="11"/>
                    <a:pt x="74" y="0"/>
                    <a:pt x="56" y="0"/>
                  </a:cubicBezTo>
                  <a:cubicBezTo>
                    <a:pt x="39" y="0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51"/>
            <p:cNvSpPr/>
            <p:nvPr/>
          </p:nvSpPr>
          <p:spPr bwMode="auto">
            <a:xfrm>
              <a:off x="11163300" y="7191375"/>
              <a:ext cx="398463" cy="442913"/>
            </a:xfrm>
            <a:custGeom>
              <a:avLst/>
              <a:gdLst>
                <a:gd name="T0" fmla="*/ 25 w 106"/>
                <a:gd name="T1" fmla="*/ 14 h 118"/>
                <a:gd name="T2" fmla="*/ 28 w 106"/>
                <a:gd name="T3" fmla="*/ 95 h 118"/>
                <a:gd name="T4" fmla="*/ 96 w 106"/>
                <a:gd name="T5" fmla="*/ 86 h 118"/>
                <a:gd name="T6" fmla="*/ 75 w 106"/>
                <a:gd name="T7" fmla="*/ 9 h 118"/>
                <a:gd name="T8" fmla="*/ 51 w 106"/>
                <a:gd name="T9" fmla="*/ 0 h 118"/>
                <a:gd name="T10" fmla="*/ 25 w 106"/>
                <a:gd name="T11" fmla="*/ 1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18">
                  <a:moveTo>
                    <a:pt x="25" y="14"/>
                  </a:moveTo>
                  <a:cubicBezTo>
                    <a:pt x="25" y="14"/>
                    <a:pt x="0" y="72"/>
                    <a:pt x="28" y="95"/>
                  </a:cubicBezTo>
                  <a:cubicBezTo>
                    <a:pt x="56" y="118"/>
                    <a:pt x="91" y="103"/>
                    <a:pt x="96" y="86"/>
                  </a:cubicBezTo>
                  <a:cubicBezTo>
                    <a:pt x="106" y="55"/>
                    <a:pt x="81" y="49"/>
                    <a:pt x="75" y="9"/>
                  </a:cubicBezTo>
                  <a:cubicBezTo>
                    <a:pt x="75" y="9"/>
                    <a:pt x="66" y="0"/>
                    <a:pt x="51" y="0"/>
                  </a:cubicBezTo>
                  <a:cubicBezTo>
                    <a:pt x="35" y="1"/>
                    <a:pt x="25" y="14"/>
                    <a:pt x="25" y="1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52"/>
            <p:cNvSpPr/>
            <p:nvPr/>
          </p:nvSpPr>
          <p:spPr bwMode="auto">
            <a:xfrm>
              <a:off x="12004675" y="7221538"/>
              <a:ext cx="153988" cy="195263"/>
            </a:xfrm>
            <a:custGeom>
              <a:avLst/>
              <a:gdLst>
                <a:gd name="T0" fmla="*/ 12 w 41"/>
                <a:gd name="T1" fmla="*/ 52 h 52"/>
                <a:gd name="T2" fmla="*/ 25 w 41"/>
                <a:gd name="T3" fmla="*/ 7 h 52"/>
                <a:gd name="T4" fmla="*/ 32 w 41"/>
                <a:gd name="T5" fmla="*/ 40 h 52"/>
                <a:gd name="T6" fmla="*/ 12 w 41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2">
                  <a:moveTo>
                    <a:pt x="12" y="52"/>
                  </a:moveTo>
                  <a:cubicBezTo>
                    <a:pt x="12" y="52"/>
                    <a:pt x="0" y="0"/>
                    <a:pt x="25" y="7"/>
                  </a:cubicBezTo>
                  <a:cubicBezTo>
                    <a:pt x="41" y="11"/>
                    <a:pt x="40" y="29"/>
                    <a:pt x="32" y="40"/>
                  </a:cubicBezTo>
                  <a:cubicBezTo>
                    <a:pt x="27" y="48"/>
                    <a:pt x="18" y="52"/>
                    <a:pt x="12" y="5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53"/>
            <p:cNvSpPr/>
            <p:nvPr/>
          </p:nvSpPr>
          <p:spPr bwMode="auto">
            <a:xfrm>
              <a:off x="12038013" y="7251700"/>
              <a:ext cx="115888" cy="165100"/>
            </a:xfrm>
            <a:custGeom>
              <a:avLst/>
              <a:gdLst>
                <a:gd name="T0" fmla="*/ 3 w 31"/>
                <a:gd name="T1" fmla="*/ 44 h 44"/>
                <a:gd name="T2" fmla="*/ 0 w 31"/>
                <a:gd name="T3" fmla="*/ 30 h 44"/>
                <a:gd name="T4" fmla="*/ 28 w 31"/>
                <a:gd name="T5" fmla="*/ 21 h 44"/>
                <a:gd name="T6" fmla="*/ 3 w 31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4">
                  <a:moveTo>
                    <a:pt x="3" y="4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31" y="0"/>
                    <a:pt x="28" y="21"/>
                  </a:cubicBezTo>
                  <a:cubicBezTo>
                    <a:pt x="24" y="43"/>
                    <a:pt x="3" y="44"/>
                    <a:pt x="3" y="44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54"/>
            <p:cNvSpPr/>
            <p:nvPr/>
          </p:nvSpPr>
          <p:spPr bwMode="auto">
            <a:xfrm>
              <a:off x="10510838" y="7277100"/>
              <a:ext cx="179388" cy="225425"/>
            </a:xfrm>
            <a:custGeom>
              <a:avLst/>
              <a:gdLst>
                <a:gd name="T0" fmla="*/ 42 w 48"/>
                <a:gd name="T1" fmla="*/ 58 h 60"/>
                <a:gd name="T2" fmla="*/ 18 w 48"/>
                <a:gd name="T3" fmla="*/ 13 h 60"/>
                <a:gd name="T4" fmla="*/ 16 w 48"/>
                <a:gd name="T5" fmla="*/ 50 h 60"/>
                <a:gd name="T6" fmla="*/ 42 w 48"/>
                <a:gd name="T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0">
                  <a:moveTo>
                    <a:pt x="42" y="58"/>
                  </a:moveTo>
                  <a:cubicBezTo>
                    <a:pt x="42" y="58"/>
                    <a:pt x="48" y="0"/>
                    <a:pt x="18" y="13"/>
                  </a:cubicBezTo>
                  <a:cubicBezTo>
                    <a:pt x="0" y="20"/>
                    <a:pt x="4" y="39"/>
                    <a:pt x="16" y="50"/>
                  </a:cubicBezTo>
                  <a:cubicBezTo>
                    <a:pt x="23" y="56"/>
                    <a:pt x="35" y="60"/>
                    <a:pt x="42" y="58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55"/>
            <p:cNvSpPr/>
            <p:nvPr/>
          </p:nvSpPr>
          <p:spPr bwMode="auto">
            <a:xfrm>
              <a:off x="10510838" y="7340600"/>
              <a:ext cx="160338" cy="165100"/>
            </a:xfrm>
            <a:custGeom>
              <a:avLst/>
              <a:gdLst>
                <a:gd name="T0" fmla="*/ 42 w 43"/>
                <a:gd name="T1" fmla="*/ 41 h 44"/>
                <a:gd name="T2" fmla="*/ 43 w 43"/>
                <a:gd name="T3" fmla="*/ 26 h 44"/>
                <a:gd name="T4" fmla="*/ 8 w 43"/>
                <a:gd name="T5" fmla="*/ 22 h 44"/>
                <a:gd name="T6" fmla="*/ 42 w 43"/>
                <a:gd name="T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4">
                  <a:moveTo>
                    <a:pt x="42" y="41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0" y="0"/>
                    <a:pt x="8" y="22"/>
                  </a:cubicBezTo>
                  <a:cubicBezTo>
                    <a:pt x="16" y="44"/>
                    <a:pt x="42" y="41"/>
                    <a:pt x="42" y="41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Oval 56"/>
            <p:cNvSpPr>
              <a:spLocks noChangeArrowheads="1"/>
            </p:cNvSpPr>
            <p:nvPr/>
          </p:nvSpPr>
          <p:spPr bwMode="auto">
            <a:xfrm>
              <a:off x="11361738" y="8024813"/>
              <a:ext cx="128588" cy="41275"/>
            </a:xfrm>
            <a:prstGeom prst="ellipse">
              <a:avLst/>
            </a:pr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57"/>
            <p:cNvSpPr/>
            <p:nvPr/>
          </p:nvSpPr>
          <p:spPr bwMode="auto">
            <a:xfrm>
              <a:off x="12004675" y="7323138"/>
              <a:ext cx="236538" cy="220663"/>
            </a:xfrm>
            <a:custGeom>
              <a:avLst/>
              <a:gdLst>
                <a:gd name="T0" fmla="*/ 7 w 63"/>
                <a:gd name="T1" fmla="*/ 59 h 59"/>
                <a:gd name="T2" fmla="*/ 0 w 63"/>
                <a:gd name="T3" fmla="*/ 55 h 59"/>
                <a:gd name="T4" fmla="*/ 49 w 63"/>
                <a:gd name="T5" fmla="*/ 0 h 59"/>
                <a:gd name="T6" fmla="*/ 7 w 63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59">
                  <a:moveTo>
                    <a:pt x="7" y="59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50" y="36"/>
                    <a:pt x="49" y="0"/>
                  </a:cubicBezTo>
                  <a:cubicBezTo>
                    <a:pt x="49" y="0"/>
                    <a:pt x="63" y="38"/>
                    <a:pt x="7" y="59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58"/>
            <p:cNvSpPr/>
            <p:nvPr/>
          </p:nvSpPr>
          <p:spPr bwMode="auto">
            <a:xfrm>
              <a:off x="10499725" y="6384925"/>
              <a:ext cx="228600" cy="223838"/>
            </a:xfrm>
            <a:custGeom>
              <a:avLst/>
              <a:gdLst>
                <a:gd name="T0" fmla="*/ 1 w 61"/>
                <a:gd name="T1" fmla="*/ 2 h 60"/>
                <a:gd name="T2" fmla="*/ 7 w 61"/>
                <a:gd name="T3" fmla="*/ 19 h 60"/>
                <a:gd name="T4" fmla="*/ 18 w 61"/>
                <a:gd name="T5" fmla="*/ 37 h 60"/>
                <a:gd name="T6" fmla="*/ 53 w 61"/>
                <a:gd name="T7" fmla="*/ 59 h 60"/>
                <a:gd name="T8" fmla="*/ 61 w 61"/>
                <a:gd name="T9" fmla="*/ 60 h 60"/>
                <a:gd name="T10" fmla="*/ 53 w 61"/>
                <a:gd name="T11" fmla="*/ 56 h 60"/>
                <a:gd name="T12" fmla="*/ 45 w 61"/>
                <a:gd name="T13" fmla="*/ 50 h 60"/>
                <a:gd name="T14" fmla="*/ 26 w 61"/>
                <a:gd name="T15" fmla="*/ 36 h 60"/>
                <a:gd name="T16" fmla="*/ 13 w 61"/>
                <a:gd name="T17" fmla="*/ 19 h 60"/>
                <a:gd name="T18" fmla="*/ 4 w 61"/>
                <a:gd name="T19" fmla="*/ 5 h 60"/>
                <a:gd name="T20" fmla="*/ 2 w 61"/>
                <a:gd name="T21" fmla="*/ 0 h 60"/>
                <a:gd name="T22" fmla="*/ 1 w 61"/>
                <a:gd name="T23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60">
                  <a:moveTo>
                    <a:pt x="1" y="2"/>
                  </a:moveTo>
                  <a:cubicBezTo>
                    <a:pt x="0" y="7"/>
                    <a:pt x="5" y="16"/>
                    <a:pt x="7" y="19"/>
                  </a:cubicBezTo>
                  <a:cubicBezTo>
                    <a:pt x="10" y="26"/>
                    <a:pt x="13" y="32"/>
                    <a:pt x="18" y="37"/>
                  </a:cubicBezTo>
                  <a:cubicBezTo>
                    <a:pt x="27" y="48"/>
                    <a:pt x="39" y="56"/>
                    <a:pt x="53" y="59"/>
                  </a:cubicBezTo>
                  <a:cubicBezTo>
                    <a:pt x="56" y="59"/>
                    <a:pt x="58" y="60"/>
                    <a:pt x="61" y="60"/>
                  </a:cubicBezTo>
                  <a:cubicBezTo>
                    <a:pt x="59" y="58"/>
                    <a:pt x="55" y="57"/>
                    <a:pt x="53" y="56"/>
                  </a:cubicBezTo>
                  <a:cubicBezTo>
                    <a:pt x="50" y="54"/>
                    <a:pt x="48" y="52"/>
                    <a:pt x="45" y="50"/>
                  </a:cubicBezTo>
                  <a:cubicBezTo>
                    <a:pt x="38" y="46"/>
                    <a:pt x="32" y="42"/>
                    <a:pt x="26" y="36"/>
                  </a:cubicBezTo>
                  <a:cubicBezTo>
                    <a:pt x="21" y="31"/>
                    <a:pt x="16" y="25"/>
                    <a:pt x="13" y="19"/>
                  </a:cubicBezTo>
                  <a:cubicBezTo>
                    <a:pt x="10" y="14"/>
                    <a:pt x="7" y="10"/>
                    <a:pt x="4" y="5"/>
                  </a:cubicBezTo>
                  <a:cubicBezTo>
                    <a:pt x="3" y="3"/>
                    <a:pt x="3" y="2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59"/>
            <p:cNvSpPr/>
            <p:nvPr/>
          </p:nvSpPr>
          <p:spPr bwMode="auto">
            <a:xfrm>
              <a:off x="10626725" y="6297613"/>
              <a:ext cx="134938" cy="176213"/>
            </a:xfrm>
            <a:custGeom>
              <a:avLst/>
              <a:gdLst>
                <a:gd name="T0" fmla="*/ 5 w 36"/>
                <a:gd name="T1" fmla="*/ 0 h 47"/>
                <a:gd name="T2" fmla="*/ 36 w 36"/>
                <a:gd name="T3" fmla="*/ 47 h 47"/>
                <a:gd name="T4" fmla="*/ 5 w 36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7">
                  <a:moveTo>
                    <a:pt x="5" y="0"/>
                  </a:moveTo>
                  <a:cubicBezTo>
                    <a:pt x="5" y="0"/>
                    <a:pt x="0" y="38"/>
                    <a:pt x="36" y="47"/>
                  </a:cubicBezTo>
                  <a:cubicBezTo>
                    <a:pt x="36" y="47"/>
                    <a:pt x="11" y="31"/>
                    <a:pt x="5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60"/>
            <p:cNvSpPr/>
            <p:nvPr/>
          </p:nvSpPr>
          <p:spPr bwMode="auto">
            <a:xfrm>
              <a:off x="11850688" y="6443663"/>
              <a:ext cx="225425" cy="244475"/>
            </a:xfrm>
            <a:custGeom>
              <a:avLst/>
              <a:gdLst>
                <a:gd name="T0" fmla="*/ 41 w 60"/>
                <a:gd name="T1" fmla="*/ 0 h 65"/>
                <a:gd name="T2" fmla="*/ 0 w 60"/>
                <a:gd name="T3" fmla="*/ 65 h 65"/>
                <a:gd name="T4" fmla="*/ 41 w 60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5">
                  <a:moveTo>
                    <a:pt x="41" y="0"/>
                  </a:moveTo>
                  <a:cubicBezTo>
                    <a:pt x="41" y="0"/>
                    <a:pt x="60" y="52"/>
                    <a:pt x="0" y="65"/>
                  </a:cubicBezTo>
                  <a:cubicBezTo>
                    <a:pt x="0" y="65"/>
                    <a:pt x="32" y="40"/>
                    <a:pt x="41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61"/>
            <p:cNvSpPr/>
            <p:nvPr/>
          </p:nvSpPr>
          <p:spPr bwMode="auto">
            <a:xfrm>
              <a:off x="11223625" y="6118225"/>
              <a:ext cx="657225" cy="198438"/>
            </a:xfrm>
            <a:custGeom>
              <a:avLst/>
              <a:gdLst>
                <a:gd name="T0" fmla="*/ 175 w 175"/>
                <a:gd name="T1" fmla="*/ 41 h 53"/>
                <a:gd name="T2" fmla="*/ 95 w 175"/>
                <a:gd name="T3" fmla="*/ 18 h 53"/>
                <a:gd name="T4" fmla="*/ 22 w 175"/>
                <a:gd name="T5" fmla="*/ 51 h 53"/>
                <a:gd name="T6" fmla="*/ 120 w 175"/>
                <a:gd name="T7" fmla="*/ 39 h 53"/>
                <a:gd name="T8" fmla="*/ 175 w 175"/>
                <a:gd name="T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3">
                  <a:moveTo>
                    <a:pt x="175" y="41"/>
                  </a:moveTo>
                  <a:cubicBezTo>
                    <a:pt x="175" y="41"/>
                    <a:pt x="147" y="0"/>
                    <a:pt x="95" y="18"/>
                  </a:cubicBezTo>
                  <a:cubicBezTo>
                    <a:pt x="43" y="37"/>
                    <a:pt x="44" y="50"/>
                    <a:pt x="22" y="51"/>
                  </a:cubicBezTo>
                  <a:cubicBezTo>
                    <a:pt x="0" y="53"/>
                    <a:pt x="78" y="52"/>
                    <a:pt x="120" y="39"/>
                  </a:cubicBezTo>
                  <a:cubicBezTo>
                    <a:pt x="161" y="27"/>
                    <a:pt x="168" y="50"/>
                    <a:pt x="175" y="41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62"/>
            <p:cNvSpPr/>
            <p:nvPr/>
          </p:nvSpPr>
          <p:spPr bwMode="auto">
            <a:xfrm>
              <a:off x="11977688" y="6526213"/>
              <a:ext cx="247650" cy="365125"/>
            </a:xfrm>
            <a:custGeom>
              <a:avLst/>
              <a:gdLst>
                <a:gd name="T0" fmla="*/ 0 w 66"/>
                <a:gd name="T1" fmla="*/ 58 h 97"/>
                <a:gd name="T2" fmla="*/ 38 w 66"/>
                <a:gd name="T3" fmla="*/ 0 h 97"/>
                <a:gd name="T4" fmla="*/ 60 w 66"/>
                <a:gd name="T5" fmla="*/ 38 h 97"/>
                <a:gd name="T6" fmla="*/ 0 w 66"/>
                <a:gd name="T7" fmla="*/ 97 h 97"/>
                <a:gd name="T8" fmla="*/ 0 w 66"/>
                <a:gd name="T9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97">
                  <a:moveTo>
                    <a:pt x="0" y="58"/>
                  </a:moveTo>
                  <a:cubicBezTo>
                    <a:pt x="0" y="58"/>
                    <a:pt x="43" y="33"/>
                    <a:pt x="38" y="0"/>
                  </a:cubicBezTo>
                  <a:cubicBezTo>
                    <a:pt x="38" y="0"/>
                    <a:pt x="66" y="6"/>
                    <a:pt x="60" y="38"/>
                  </a:cubicBezTo>
                  <a:cubicBezTo>
                    <a:pt x="54" y="69"/>
                    <a:pt x="0" y="97"/>
                    <a:pt x="0" y="9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63"/>
            <p:cNvSpPr/>
            <p:nvPr/>
          </p:nvSpPr>
          <p:spPr bwMode="auto">
            <a:xfrm>
              <a:off x="10871200" y="7450138"/>
              <a:ext cx="47625" cy="19050"/>
            </a:xfrm>
            <a:custGeom>
              <a:avLst/>
              <a:gdLst>
                <a:gd name="T0" fmla="*/ 13 w 13"/>
                <a:gd name="T1" fmla="*/ 3 h 5"/>
                <a:gd name="T2" fmla="*/ 11 w 13"/>
                <a:gd name="T3" fmla="*/ 5 h 5"/>
                <a:gd name="T4" fmla="*/ 2 w 13"/>
                <a:gd name="T5" fmla="*/ 5 h 5"/>
                <a:gd name="T6" fmla="*/ 0 w 13"/>
                <a:gd name="T7" fmla="*/ 3 h 5"/>
                <a:gd name="T8" fmla="*/ 0 w 13"/>
                <a:gd name="T9" fmla="*/ 3 h 5"/>
                <a:gd name="T10" fmla="*/ 2 w 13"/>
                <a:gd name="T11" fmla="*/ 0 h 5"/>
                <a:gd name="T12" fmla="*/ 11 w 13"/>
                <a:gd name="T13" fmla="*/ 0 h 5"/>
                <a:gd name="T14" fmla="*/ 13 w 13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3" y="3"/>
                  </a:moveTo>
                  <a:cubicBezTo>
                    <a:pt x="13" y="4"/>
                    <a:pt x="12" y="5"/>
                    <a:pt x="1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64"/>
            <p:cNvSpPr/>
            <p:nvPr/>
          </p:nvSpPr>
          <p:spPr bwMode="auto">
            <a:xfrm>
              <a:off x="11774488" y="7423150"/>
              <a:ext cx="41275" cy="15875"/>
            </a:xfrm>
            <a:custGeom>
              <a:avLst/>
              <a:gdLst>
                <a:gd name="T0" fmla="*/ 11 w 11"/>
                <a:gd name="T1" fmla="*/ 2 h 4"/>
                <a:gd name="T2" fmla="*/ 9 w 11"/>
                <a:gd name="T3" fmla="*/ 4 h 4"/>
                <a:gd name="T4" fmla="*/ 1 w 11"/>
                <a:gd name="T5" fmla="*/ 4 h 4"/>
                <a:gd name="T6" fmla="*/ 0 w 11"/>
                <a:gd name="T7" fmla="*/ 2 h 4"/>
                <a:gd name="T8" fmla="*/ 0 w 11"/>
                <a:gd name="T9" fmla="*/ 2 h 4"/>
                <a:gd name="T10" fmla="*/ 1 w 11"/>
                <a:gd name="T11" fmla="*/ 0 h 4"/>
                <a:gd name="T12" fmla="*/ 9 w 11"/>
                <a:gd name="T13" fmla="*/ 0 h 4"/>
                <a:gd name="T14" fmla="*/ 11 w 1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11" y="2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Oval 65"/>
            <p:cNvSpPr>
              <a:spLocks noChangeArrowheads="1"/>
            </p:cNvSpPr>
            <p:nvPr/>
          </p:nvSpPr>
          <p:spPr bwMode="auto">
            <a:xfrm>
              <a:off x="11385550" y="7472363"/>
              <a:ext cx="69850" cy="30163"/>
            </a:xfrm>
            <a:prstGeom prst="ellipse">
              <a:avLst/>
            </a:pr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66"/>
            <p:cNvSpPr/>
            <p:nvPr/>
          </p:nvSpPr>
          <p:spPr bwMode="auto">
            <a:xfrm>
              <a:off x="10960100" y="7235825"/>
              <a:ext cx="173038" cy="169863"/>
            </a:xfrm>
            <a:custGeom>
              <a:avLst/>
              <a:gdLst>
                <a:gd name="T0" fmla="*/ 45 w 46"/>
                <a:gd name="T1" fmla="*/ 23 h 45"/>
                <a:gd name="T2" fmla="*/ 22 w 46"/>
                <a:gd name="T3" fmla="*/ 44 h 45"/>
                <a:gd name="T4" fmla="*/ 1 w 46"/>
                <a:gd name="T5" fmla="*/ 21 h 45"/>
                <a:gd name="T6" fmla="*/ 24 w 46"/>
                <a:gd name="T7" fmla="*/ 0 h 45"/>
                <a:gd name="T8" fmla="*/ 45 w 46"/>
                <a:gd name="T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5">
                  <a:moveTo>
                    <a:pt x="45" y="23"/>
                  </a:moveTo>
                  <a:cubicBezTo>
                    <a:pt x="45" y="35"/>
                    <a:pt x="34" y="45"/>
                    <a:pt x="22" y="44"/>
                  </a:cubicBezTo>
                  <a:cubicBezTo>
                    <a:pt x="9" y="43"/>
                    <a:pt x="0" y="33"/>
                    <a:pt x="1" y="21"/>
                  </a:cubicBezTo>
                  <a:cubicBezTo>
                    <a:pt x="1" y="9"/>
                    <a:pt x="12" y="0"/>
                    <a:pt x="24" y="0"/>
                  </a:cubicBezTo>
                  <a:cubicBezTo>
                    <a:pt x="36" y="1"/>
                    <a:pt x="46" y="11"/>
                    <a:pt x="45" y="23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67"/>
            <p:cNvSpPr/>
            <p:nvPr/>
          </p:nvSpPr>
          <p:spPr bwMode="auto">
            <a:xfrm>
              <a:off x="11591925" y="7221538"/>
              <a:ext cx="168275" cy="160338"/>
            </a:xfrm>
            <a:custGeom>
              <a:avLst/>
              <a:gdLst>
                <a:gd name="T0" fmla="*/ 45 w 45"/>
                <a:gd name="T1" fmla="*/ 25 h 43"/>
                <a:gd name="T2" fmla="*/ 21 w 45"/>
                <a:gd name="T3" fmla="*/ 43 h 43"/>
                <a:gd name="T4" fmla="*/ 0 w 45"/>
                <a:gd name="T5" fmla="*/ 19 h 43"/>
                <a:gd name="T6" fmla="*/ 24 w 45"/>
                <a:gd name="T7" fmla="*/ 1 h 43"/>
                <a:gd name="T8" fmla="*/ 45 w 45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25"/>
                  </a:moveTo>
                  <a:cubicBezTo>
                    <a:pt x="44" y="37"/>
                    <a:pt x="34" y="43"/>
                    <a:pt x="21" y="43"/>
                  </a:cubicBezTo>
                  <a:cubicBezTo>
                    <a:pt x="9" y="42"/>
                    <a:pt x="0" y="31"/>
                    <a:pt x="0" y="19"/>
                  </a:cubicBezTo>
                  <a:cubicBezTo>
                    <a:pt x="1" y="7"/>
                    <a:pt x="12" y="0"/>
                    <a:pt x="24" y="1"/>
                  </a:cubicBezTo>
                  <a:cubicBezTo>
                    <a:pt x="36" y="2"/>
                    <a:pt x="45" y="13"/>
                    <a:pt x="45" y="25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68"/>
            <p:cNvSpPr/>
            <p:nvPr/>
          </p:nvSpPr>
          <p:spPr bwMode="auto">
            <a:xfrm>
              <a:off x="11012488" y="7246938"/>
              <a:ext cx="90488" cy="71438"/>
            </a:xfrm>
            <a:custGeom>
              <a:avLst/>
              <a:gdLst>
                <a:gd name="T0" fmla="*/ 23 w 24"/>
                <a:gd name="T1" fmla="*/ 14 h 19"/>
                <a:gd name="T2" fmla="*/ 9 w 24"/>
                <a:gd name="T3" fmla="*/ 17 h 19"/>
                <a:gd name="T4" fmla="*/ 2 w 24"/>
                <a:gd name="T5" fmla="*/ 5 h 19"/>
                <a:gd name="T6" fmla="*/ 15 w 24"/>
                <a:gd name="T7" fmla="*/ 2 h 19"/>
                <a:gd name="T8" fmla="*/ 23 w 24"/>
                <a:gd name="T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9">
                  <a:moveTo>
                    <a:pt x="23" y="14"/>
                  </a:moveTo>
                  <a:cubicBezTo>
                    <a:pt x="21" y="18"/>
                    <a:pt x="15" y="19"/>
                    <a:pt x="9" y="17"/>
                  </a:cubicBezTo>
                  <a:cubicBezTo>
                    <a:pt x="3" y="14"/>
                    <a:pt x="0" y="9"/>
                    <a:pt x="2" y="5"/>
                  </a:cubicBezTo>
                  <a:cubicBezTo>
                    <a:pt x="3" y="1"/>
                    <a:pt x="9" y="0"/>
                    <a:pt x="15" y="2"/>
                  </a:cubicBezTo>
                  <a:cubicBezTo>
                    <a:pt x="21" y="4"/>
                    <a:pt x="24" y="10"/>
                    <a:pt x="23" y="14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69"/>
            <p:cNvSpPr/>
            <p:nvPr/>
          </p:nvSpPr>
          <p:spPr bwMode="auto">
            <a:xfrm>
              <a:off x="11663363" y="7235825"/>
              <a:ext cx="77788" cy="71438"/>
            </a:xfrm>
            <a:custGeom>
              <a:avLst/>
              <a:gdLst>
                <a:gd name="T0" fmla="*/ 19 w 21"/>
                <a:gd name="T1" fmla="*/ 13 h 19"/>
                <a:gd name="T2" fmla="*/ 7 w 21"/>
                <a:gd name="T3" fmla="*/ 17 h 19"/>
                <a:gd name="T4" fmla="*/ 1 w 21"/>
                <a:gd name="T5" fmla="*/ 6 h 19"/>
                <a:gd name="T6" fmla="*/ 13 w 21"/>
                <a:gd name="T7" fmla="*/ 2 h 19"/>
                <a:gd name="T8" fmla="*/ 19 w 21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19" y="13"/>
                  </a:moveTo>
                  <a:cubicBezTo>
                    <a:pt x="17" y="17"/>
                    <a:pt x="12" y="19"/>
                    <a:pt x="7" y="17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8" y="0"/>
                    <a:pt x="13" y="2"/>
                  </a:cubicBezTo>
                  <a:cubicBezTo>
                    <a:pt x="18" y="4"/>
                    <a:pt x="21" y="9"/>
                    <a:pt x="19" y="13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70"/>
            <p:cNvSpPr/>
            <p:nvPr/>
          </p:nvSpPr>
          <p:spPr bwMode="auto">
            <a:xfrm>
              <a:off x="11136313" y="7678738"/>
              <a:ext cx="533400" cy="269875"/>
            </a:xfrm>
            <a:custGeom>
              <a:avLst/>
              <a:gdLst>
                <a:gd name="T0" fmla="*/ 0 w 142"/>
                <a:gd name="T1" fmla="*/ 26 h 72"/>
                <a:gd name="T2" fmla="*/ 74 w 142"/>
                <a:gd name="T3" fmla="*/ 17 h 72"/>
                <a:gd name="T4" fmla="*/ 142 w 142"/>
                <a:gd name="T5" fmla="*/ 0 h 72"/>
                <a:gd name="T6" fmla="*/ 123 w 142"/>
                <a:gd name="T7" fmla="*/ 49 h 72"/>
                <a:gd name="T8" fmla="*/ 41 w 142"/>
                <a:gd name="T9" fmla="*/ 65 h 72"/>
                <a:gd name="T10" fmla="*/ 0 w 142"/>
                <a:gd name="T11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72">
                  <a:moveTo>
                    <a:pt x="0" y="26"/>
                  </a:moveTo>
                  <a:cubicBezTo>
                    <a:pt x="0" y="26"/>
                    <a:pt x="50" y="22"/>
                    <a:pt x="74" y="17"/>
                  </a:cubicBezTo>
                  <a:cubicBezTo>
                    <a:pt x="99" y="12"/>
                    <a:pt x="142" y="0"/>
                    <a:pt x="142" y="0"/>
                  </a:cubicBezTo>
                  <a:cubicBezTo>
                    <a:pt x="142" y="0"/>
                    <a:pt x="139" y="33"/>
                    <a:pt x="123" y="49"/>
                  </a:cubicBezTo>
                  <a:cubicBezTo>
                    <a:pt x="107" y="65"/>
                    <a:pt x="61" y="72"/>
                    <a:pt x="41" y="65"/>
                  </a:cubicBezTo>
                  <a:cubicBezTo>
                    <a:pt x="20" y="58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3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71"/>
            <p:cNvSpPr/>
            <p:nvPr/>
          </p:nvSpPr>
          <p:spPr bwMode="auto">
            <a:xfrm>
              <a:off x="11358563" y="7678738"/>
              <a:ext cx="311150" cy="255588"/>
            </a:xfrm>
            <a:custGeom>
              <a:avLst/>
              <a:gdLst>
                <a:gd name="T0" fmla="*/ 15 w 83"/>
                <a:gd name="T1" fmla="*/ 17 h 68"/>
                <a:gd name="T2" fmla="*/ 11 w 83"/>
                <a:gd name="T3" fmla="*/ 18 h 68"/>
                <a:gd name="T4" fmla="*/ 6 w 83"/>
                <a:gd name="T5" fmla="*/ 68 h 68"/>
                <a:gd name="T6" fmla="*/ 64 w 83"/>
                <a:gd name="T7" fmla="*/ 49 h 68"/>
                <a:gd name="T8" fmla="*/ 83 w 83"/>
                <a:gd name="T9" fmla="*/ 0 h 68"/>
                <a:gd name="T10" fmla="*/ 15 w 83"/>
                <a:gd name="T11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68">
                  <a:moveTo>
                    <a:pt x="15" y="17"/>
                  </a:moveTo>
                  <a:cubicBezTo>
                    <a:pt x="14" y="17"/>
                    <a:pt x="13" y="17"/>
                    <a:pt x="11" y="18"/>
                  </a:cubicBezTo>
                  <a:cubicBezTo>
                    <a:pt x="1" y="29"/>
                    <a:pt x="0" y="51"/>
                    <a:pt x="6" y="68"/>
                  </a:cubicBezTo>
                  <a:cubicBezTo>
                    <a:pt x="28" y="67"/>
                    <a:pt x="53" y="60"/>
                    <a:pt x="64" y="49"/>
                  </a:cubicBezTo>
                  <a:cubicBezTo>
                    <a:pt x="80" y="33"/>
                    <a:pt x="83" y="0"/>
                    <a:pt x="83" y="0"/>
                  </a:cubicBezTo>
                  <a:cubicBezTo>
                    <a:pt x="83" y="0"/>
                    <a:pt x="40" y="12"/>
                    <a:pt x="15" y="17"/>
                  </a:cubicBezTo>
                  <a:close/>
                </a:path>
              </a:pathLst>
            </a:custGeom>
            <a:solidFill>
              <a:srgbClr val="4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72"/>
            <p:cNvSpPr/>
            <p:nvPr/>
          </p:nvSpPr>
          <p:spPr bwMode="auto">
            <a:xfrm>
              <a:off x="11620500" y="7626350"/>
              <a:ext cx="98425" cy="57150"/>
            </a:xfrm>
            <a:custGeom>
              <a:avLst/>
              <a:gdLst>
                <a:gd name="T0" fmla="*/ 5 w 26"/>
                <a:gd name="T1" fmla="*/ 8 h 15"/>
                <a:gd name="T2" fmla="*/ 17 w 26"/>
                <a:gd name="T3" fmla="*/ 8 h 15"/>
                <a:gd name="T4" fmla="*/ 25 w 26"/>
                <a:gd name="T5" fmla="*/ 15 h 15"/>
                <a:gd name="T6" fmla="*/ 20 w 26"/>
                <a:gd name="T7" fmla="*/ 1 h 15"/>
                <a:gd name="T8" fmla="*/ 7 w 26"/>
                <a:gd name="T9" fmla="*/ 3 h 15"/>
                <a:gd name="T10" fmla="*/ 5 w 26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5">
                  <a:moveTo>
                    <a:pt x="5" y="8"/>
                  </a:moveTo>
                  <a:cubicBezTo>
                    <a:pt x="9" y="7"/>
                    <a:pt x="12" y="6"/>
                    <a:pt x="17" y="8"/>
                  </a:cubicBezTo>
                  <a:cubicBezTo>
                    <a:pt x="20" y="11"/>
                    <a:pt x="21" y="15"/>
                    <a:pt x="25" y="15"/>
                  </a:cubicBezTo>
                  <a:cubicBezTo>
                    <a:pt x="26" y="9"/>
                    <a:pt x="22" y="5"/>
                    <a:pt x="20" y="1"/>
                  </a:cubicBezTo>
                  <a:cubicBezTo>
                    <a:pt x="15" y="0"/>
                    <a:pt x="11" y="1"/>
                    <a:pt x="7" y="3"/>
                  </a:cubicBezTo>
                  <a:cubicBezTo>
                    <a:pt x="7" y="3"/>
                    <a:pt x="0" y="9"/>
                    <a:pt x="5" y="8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0" name="文本框 169"/>
          <p:cNvSpPr txBox="1"/>
          <p:nvPr/>
        </p:nvSpPr>
        <p:spPr>
          <a:xfrm>
            <a:off x="3715493" y="321049"/>
            <a:ext cx="330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rgbClr val="F04D14"/>
                </a:solidFill>
                <a:effectLst>
                  <a:outerShdw blurRad="50800" dist="38100" dir="2700000" algn="tl" rotWithShape="0">
                    <a:prstClr val="black">
                      <a:alpha val="5000"/>
                    </a:prstClr>
                  </a:outerShdw>
                </a:effectLst>
              </a:rPr>
              <a:t>发展历程</a:t>
            </a:r>
            <a:endParaRPr lang="zh-CN" altLang="en-US" sz="5400" spc="600" dirty="0">
              <a:solidFill>
                <a:srgbClr val="F04D14"/>
              </a:solidFill>
              <a:effectLst>
                <a:outerShdw blurRad="50800" dist="38100" dir="2700000" algn="tl" rotWithShape="0">
                  <a:prstClr val="black">
                    <a:alpha val="5000"/>
                  </a:prstClr>
                </a:outerShdw>
              </a:effectLst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923045" y="6169373"/>
            <a:ext cx="219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600" dirty="0">
                <a:solidFill>
                  <a:schemeClr val="bg1"/>
                </a:solidFill>
              </a:rPr>
              <a:t>成立之初</a:t>
            </a:r>
            <a:endParaRPr lang="zh-CN" altLang="en-US" sz="3200" spc="600" dirty="0">
              <a:solidFill>
                <a:schemeClr val="bg1"/>
              </a:solidFill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4364197" y="5619094"/>
            <a:ext cx="3335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chemeClr val="bg1"/>
                </a:solidFill>
              </a:rPr>
              <a:t>快速发展</a:t>
            </a:r>
            <a:endParaRPr lang="zh-CN" altLang="en-US" sz="5400" spc="600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85850" y="1419091"/>
            <a:ext cx="8682355" cy="1767205"/>
            <a:chOff x="4511128" y="1415796"/>
            <a:chExt cx="8682355" cy="1598481"/>
          </a:xfrm>
        </p:grpSpPr>
        <p:grpSp>
          <p:nvGrpSpPr>
            <p:cNvPr id="79" name="组合 78"/>
            <p:cNvGrpSpPr>
              <a:grpSpLocks noChangeAspect="1"/>
            </p:cNvGrpSpPr>
            <p:nvPr/>
          </p:nvGrpSpPr>
          <p:grpSpPr>
            <a:xfrm>
              <a:off x="4511128" y="1465672"/>
              <a:ext cx="432000" cy="299469"/>
              <a:chOff x="4587875" y="887412"/>
              <a:chExt cx="538163" cy="373063"/>
            </a:xfrm>
            <a:solidFill>
              <a:srgbClr val="39312D"/>
            </a:solidFill>
          </p:grpSpPr>
          <p:sp>
            <p:nvSpPr>
              <p:cNvPr id="80" name="Freeform 967"/>
              <p:cNvSpPr/>
              <p:nvPr/>
            </p:nvSpPr>
            <p:spPr bwMode="auto">
              <a:xfrm>
                <a:off x="4659313" y="1112838"/>
                <a:ext cx="79375" cy="71438"/>
              </a:xfrm>
              <a:custGeom>
                <a:avLst/>
                <a:gdLst>
                  <a:gd name="T0" fmla="*/ 21 w 21"/>
                  <a:gd name="T1" fmla="*/ 8 h 19"/>
                  <a:gd name="T2" fmla="*/ 14 w 21"/>
                  <a:gd name="T3" fmla="*/ 0 h 19"/>
                  <a:gd name="T4" fmla="*/ 3 w 21"/>
                  <a:gd name="T5" fmla="*/ 10 h 19"/>
                  <a:gd name="T6" fmla="*/ 2 w 21"/>
                  <a:gd name="T7" fmla="*/ 17 h 19"/>
                  <a:gd name="T8" fmla="*/ 9 w 21"/>
                  <a:gd name="T9" fmla="*/ 18 h 19"/>
                  <a:gd name="T10" fmla="*/ 21 w 21"/>
                  <a:gd name="T11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9">
                    <a:moveTo>
                      <a:pt x="21" y="8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2"/>
                      <a:pt x="0" y="15"/>
                      <a:pt x="2" y="17"/>
                    </a:cubicBezTo>
                    <a:cubicBezTo>
                      <a:pt x="4" y="19"/>
                      <a:pt x="7" y="19"/>
                      <a:pt x="9" y="18"/>
                    </a:cubicBezTo>
                    <a:lnTo>
                      <a:pt x="2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968"/>
              <p:cNvSpPr/>
              <p:nvPr/>
            </p:nvSpPr>
            <p:spPr bwMode="auto">
              <a:xfrm>
                <a:off x="4637088" y="1079500"/>
                <a:ext cx="71438" cy="68263"/>
              </a:xfrm>
              <a:custGeom>
                <a:avLst/>
                <a:gdLst>
                  <a:gd name="T0" fmla="*/ 19 w 19"/>
                  <a:gd name="T1" fmla="*/ 8 h 18"/>
                  <a:gd name="T2" fmla="*/ 12 w 19"/>
                  <a:gd name="T3" fmla="*/ 0 h 18"/>
                  <a:gd name="T4" fmla="*/ 2 w 19"/>
                  <a:gd name="T5" fmla="*/ 8 h 18"/>
                  <a:gd name="T6" fmla="*/ 2 w 19"/>
                  <a:gd name="T7" fmla="*/ 15 h 18"/>
                  <a:gd name="T8" fmla="*/ 9 w 19"/>
                  <a:gd name="T9" fmla="*/ 16 h 18"/>
                  <a:gd name="T10" fmla="*/ 19 w 19"/>
                  <a:gd name="T1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8">
                    <a:moveTo>
                      <a:pt x="19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0"/>
                      <a:pt x="0" y="13"/>
                      <a:pt x="2" y="15"/>
                    </a:cubicBezTo>
                    <a:cubicBezTo>
                      <a:pt x="4" y="17"/>
                      <a:pt x="7" y="18"/>
                      <a:pt x="9" y="16"/>
                    </a:cubicBezTo>
                    <a:lnTo>
                      <a:pt x="19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969"/>
              <p:cNvSpPr/>
              <p:nvPr/>
            </p:nvSpPr>
            <p:spPr bwMode="auto">
              <a:xfrm>
                <a:off x="4719638" y="1184275"/>
                <a:ext cx="74613" cy="71438"/>
              </a:xfrm>
              <a:custGeom>
                <a:avLst/>
                <a:gdLst>
                  <a:gd name="T0" fmla="*/ 3 w 20"/>
                  <a:gd name="T1" fmla="*/ 9 h 19"/>
                  <a:gd name="T2" fmla="*/ 2 w 20"/>
                  <a:gd name="T3" fmla="*/ 17 h 19"/>
                  <a:gd name="T4" fmla="*/ 9 w 20"/>
                  <a:gd name="T5" fmla="*/ 17 h 19"/>
                  <a:gd name="T6" fmla="*/ 20 w 20"/>
                  <a:gd name="T7" fmla="*/ 8 h 19"/>
                  <a:gd name="T8" fmla="*/ 13 w 20"/>
                  <a:gd name="T9" fmla="*/ 0 h 19"/>
                  <a:gd name="T10" fmla="*/ 3 w 20"/>
                  <a:gd name="T1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3" y="9"/>
                    </a:moveTo>
                    <a:cubicBezTo>
                      <a:pt x="1" y="11"/>
                      <a:pt x="0" y="14"/>
                      <a:pt x="2" y="17"/>
                    </a:cubicBezTo>
                    <a:cubicBezTo>
                      <a:pt x="4" y="19"/>
                      <a:pt x="7" y="19"/>
                      <a:pt x="9" y="1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0"/>
                      <a:pt x="13" y="0"/>
                      <a:pt x="13" y="0"/>
                    </a:cubicBezTo>
                    <a:lnTo>
                      <a:pt x="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970"/>
              <p:cNvSpPr/>
              <p:nvPr/>
            </p:nvSpPr>
            <p:spPr bwMode="auto">
              <a:xfrm>
                <a:off x="4689475" y="1147763"/>
                <a:ext cx="76200" cy="71438"/>
              </a:xfrm>
              <a:custGeom>
                <a:avLst/>
                <a:gdLst>
                  <a:gd name="T0" fmla="*/ 20 w 20"/>
                  <a:gd name="T1" fmla="*/ 8 h 19"/>
                  <a:gd name="T2" fmla="*/ 13 w 20"/>
                  <a:gd name="T3" fmla="*/ 0 h 19"/>
                  <a:gd name="T4" fmla="*/ 2 w 20"/>
                  <a:gd name="T5" fmla="*/ 10 h 19"/>
                  <a:gd name="T6" fmla="*/ 2 w 20"/>
                  <a:gd name="T7" fmla="*/ 17 h 19"/>
                  <a:gd name="T8" fmla="*/ 9 w 20"/>
                  <a:gd name="T9" fmla="*/ 17 h 19"/>
                  <a:gd name="T10" fmla="*/ 20 w 20"/>
                  <a:gd name="T11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20" y="8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5"/>
                      <a:pt x="2" y="17"/>
                    </a:cubicBezTo>
                    <a:cubicBezTo>
                      <a:pt x="4" y="19"/>
                      <a:pt x="7" y="19"/>
                      <a:pt x="9" y="17"/>
                    </a:cubicBezTo>
                    <a:lnTo>
                      <a:pt x="2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971"/>
              <p:cNvSpPr/>
              <p:nvPr/>
            </p:nvSpPr>
            <p:spPr bwMode="auto">
              <a:xfrm>
                <a:off x="4587875" y="887412"/>
                <a:ext cx="428624" cy="373063"/>
              </a:xfrm>
              <a:custGeom>
                <a:avLst/>
                <a:gdLst>
                  <a:gd name="T0" fmla="*/ 77 w 114"/>
                  <a:gd name="T1" fmla="*/ 18 h 99"/>
                  <a:gd name="T2" fmla="*/ 76 w 114"/>
                  <a:gd name="T3" fmla="*/ 18 h 99"/>
                  <a:gd name="T4" fmla="*/ 76 w 114"/>
                  <a:gd name="T5" fmla="*/ 17 h 99"/>
                  <a:gd name="T6" fmla="*/ 49 w 114"/>
                  <a:gd name="T7" fmla="*/ 14 h 99"/>
                  <a:gd name="T8" fmla="*/ 0 w 114"/>
                  <a:gd name="T9" fmla="*/ 0 h 99"/>
                  <a:gd name="T10" fmla="*/ 0 w 114"/>
                  <a:gd name="T11" fmla="*/ 43 h 99"/>
                  <a:gd name="T12" fmla="*/ 16 w 114"/>
                  <a:gd name="T13" fmla="*/ 54 h 99"/>
                  <a:gd name="T14" fmla="*/ 24 w 114"/>
                  <a:gd name="T15" fmla="*/ 48 h 99"/>
                  <a:gd name="T16" fmla="*/ 26 w 114"/>
                  <a:gd name="T17" fmla="*/ 47 h 99"/>
                  <a:gd name="T18" fmla="*/ 30 w 114"/>
                  <a:gd name="T19" fmla="*/ 51 h 99"/>
                  <a:gd name="T20" fmla="*/ 30 w 114"/>
                  <a:gd name="T21" fmla="*/ 51 h 99"/>
                  <a:gd name="T22" fmla="*/ 32 w 114"/>
                  <a:gd name="T23" fmla="*/ 54 h 99"/>
                  <a:gd name="T24" fmla="*/ 37 w 114"/>
                  <a:gd name="T25" fmla="*/ 60 h 99"/>
                  <a:gd name="T26" fmla="*/ 38 w 114"/>
                  <a:gd name="T27" fmla="*/ 62 h 99"/>
                  <a:gd name="T28" fmla="*/ 66 w 114"/>
                  <a:gd name="T29" fmla="*/ 95 h 99"/>
                  <a:gd name="T30" fmla="*/ 75 w 114"/>
                  <a:gd name="T31" fmla="*/ 96 h 99"/>
                  <a:gd name="T32" fmla="*/ 76 w 114"/>
                  <a:gd name="T33" fmla="*/ 88 h 99"/>
                  <a:gd name="T34" fmla="*/ 63 w 114"/>
                  <a:gd name="T35" fmla="*/ 73 h 99"/>
                  <a:gd name="T36" fmla="*/ 66 w 114"/>
                  <a:gd name="T37" fmla="*/ 72 h 99"/>
                  <a:gd name="T38" fmla="*/ 79 w 114"/>
                  <a:gd name="T39" fmla="*/ 88 h 99"/>
                  <a:gd name="T40" fmla="*/ 88 w 114"/>
                  <a:gd name="T41" fmla="*/ 89 h 99"/>
                  <a:gd name="T42" fmla="*/ 89 w 114"/>
                  <a:gd name="T43" fmla="*/ 80 h 99"/>
                  <a:gd name="T44" fmla="*/ 75 w 114"/>
                  <a:gd name="T45" fmla="*/ 64 h 99"/>
                  <a:gd name="T46" fmla="*/ 77 w 114"/>
                  <a:gd name="T47" fmla="*/ 63 h 99"/>
                  <a:gd name="T48" fmla="*/ 90 w 114"/>
                  <a:gd name="T49" fmla="*/ 79 h 99"/>
                  <a:gd name="T50" fmla="*/ 99 w 114"/>
                  <a:gd name="T51" fmla="*/ 80 h 99"/>
                  <a:gd name="T52" fmla="*/ 100 w 114"/>
                  <a:gd name="T53" fmla="*/ 71 h 99"/>
                  <a:gd name="T54" fmla="*/ 86 w 114"/>
                  <a:gd name="T55" fmla="*/ 55 h 99"/>
                  <a:gd name="T56" fmla="*/ 88 w 114"/>
                  <a:gd name="T57" fmla="*/ 52 h 99"/>
                  <a:gd name="T58" fmla="*/ 102 w 114"/>
                  <a:gd name="T59" fmla="*/ 69 h 99"/>
                  <a:gd name="T60" fmla="*/ 111 w 114"/>
                  <a:gd name="T61" fmla="*/ 70 h 99"/>
                  <a:gd name="T62" fmla="*/ 112 w 114"/>
                  <a:gd name="T63" fmla="*/ 61 h 99"/>
                  <a:gd name="T64" fmla="*/ 77 w 114"/>
                  <a:gd name="T6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4" h="99">
                    <a:moveTo>
                      <a:pt x="77" y="18"/>
                    </a:move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69" y="9"/>
                      <a:pt x="57" y="7"/>
                      <a:pt x="49" y="14"/>
                    </a:cubicBezTo>
                    <a:cubicBezTo>
                      <a:pt x="49" y="14"/>
                      <a:pt x="20" y="20"/>
                      <a:pt x="0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5" y="48"/>
                      <a:pt x="25" y="47"/>
                      <a:pt x="26" y="47"/>
                    </a:cubicBezTo>
                    <a:cubicBezTo>
                      <a:pt x="28" y="49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2"/>
                      <a:pt x="31" y="53"/>
                      <a:pt x="32" y="54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7" y="61"/>
                      <a:pt x="38" y="61"/>
                      <a:pt x="38" y="62"/>
                    </a:cubicBezTo>
                    <a:cubicBezTo>
                      <a:pt x="66" y="95"/>
                      <a:pt x="66" y="95"/>
                      <a:pt x="66" y="95"/>
                    </a:cubicBezTo>
                    <a:cubicBezTo>
                      <a:pt x="68" y="98"/>
                      <a:pt x="72" y="99"/>
                      <a:pt x="75" y="96"/>
                    </a:cubicBezTo>
                    <a:cubicBezTo>
                      <a:pt x="77" y="94"/>
                      <a:pt x="78" y="90"/>
                      <a:pt x="76" y="88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4" y="72"/>
                      <a:pt x="65" y="72"/>
                      <a:pt x="66" y="72"/>
                    </a:cubicBezTo>
                    <a:cubicBezTo>
                      <a:pt x="79" y="88"/>
                      <a:pt x="79" y="88"/>
                      <a:pt x="79" y="88"/>
                    </a:cubicBezTo>
                    <a:cubicBezTo>
                      <a:pt x="81" y="91"/>
                      <a:pt x="85" y="91"/>
                      <a:pt x="88" y="89"/>
                    </a:cubicBezTo>
                    <a:cubicBezTo>
                      <a:pt x="91" y="87"/>
                      <a:pt x="91" y="83"/>
                      <a:pt x="89" y="80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90" y="79"/>
                      <a:pt x="90" y="79"/>
                      <a:pt x="90" y="79"/>
                    </a:cubicBezTo>
                    <a:cubicBezTo>
                      <a:pt x="92" y="82"/>
                      <a:pt x="96" y="82"/>
                      <a:pt x="99" y="80"/>
                    </a:cubicBezTo>
                    <a:cubicBezTo>
                      <a:pt x="102" y="78"/>
                      <a:pt x="102" y="74"/>
                      <a:pt x="100" y="71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7" y="54"/>
                      <a:pt x="88" y="53"/>
                      <a:pt x="88" y="52"/>
                    </a:cubicBezTo>
                    <a:cubicBezTo>
                      <a:pt x="102" y="69"/>
                      <a:pt x="102" y="69"/>
                      <a:pt x="102" y="69"/>
                    </a:cubicBezTo>
                    <a:cubicBezTo>
                      <a:pt x="104" y="72"/>
                      <a:pt x="108" y="72"/>
                      <a:pt x="111" y="70"/>
                    </a:cubicBezTo>
                    <a:cubicBezTo>
                      <a:pt x="114" y="68"/>
                      <a:pt x="114" y="64"/>
                      <a:pt x="112" y="61"/>
                    </a:cubicBezTo>
                    <a:lnTo>
                      <a:pt x="7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972"/>
              <p:cNvSpPr/>
              <p:nvPr/>
            </p:nvSpPr>
            <p:spPr bwMode="auto">
              <a:xfrm>
                <a:off x="4892675" y="892175"/>
                <a:ext cx="233363" cy="209550"/>
              </a:xfrm>
              <a:custGeom>
                <a:avLst/>
                <a:gdLst>
                  <a:gd name="T0" fmla="*/ 32 w 62"/>
                  <a:gd name="T1" fmla="*/ 17 h 56"/>
                  <a:gd name="T2" fmla="*/ 16 w 62"/>
                  <a:gd name="T3" fmla="*/ 6 h 56"/>
                  <a:gd name="T4" fmla="*/ 10 w 62"/>
                  <a:gd name="T5" fmla="*/ 6 h 56"/>
                  <a:gd name="T6" fmla="*/ 8 w 62"/>
                  <a:gd name="T7" fmla="*/ 7 h 56"/>
                  <a:gd name="T8" fmla="*/ 0 w 62"/>
                  <a:gd name="T9" fmla="*/ 14 h 56"/>
                  <a:gd name="T10" fmla="*/ 34 w 62"/>
                  <a:gd name="T11" fmla="*/ 56 h 56"/>
                  <a:gd name="T12" fmla="*/ 62 w 62"/>
                  <a:gd name="T13" fmla="*/ 53 h 56"/>
                  <a:gd name="T14" fmla="*/ 62 w 62"/>
                  <a:gd name="T15" fmla="*/ 0 h 56"/>
                  <a:gd name="T16" fmla="*/ 32 w 62"/>
                  <a:gd name="T17" fmla="*/ 1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56">
                    <a:moveTo>
                      <a:pt x="32" y="17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4" y="4"/>
                      <a:pt x="12" y="5"/>
                      <a:pt x="10" y="6"/>
                    </a:cubicBezTo>
                    <a:cubicBezTo>
                      <a:pt x="9" y="6"/>
                      <a:pt x="8" y="7"/>
                      <a:pt x="8" y="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7" y="52"/>
                      <a:pt x="62" y="53"/>
                      <a:pt x="62" y="53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32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5177865" y="1415796"/>
              <a:ext cx="3037604" cy="41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pc="600" dirty="0"/>
                <a:t>2019-2022</a:t>
              </a:r>
              <a:endParaRPr lang="zh-CN" altLang="en-US" sz="2400" b="1" spc="600" dirty="0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4854663" y="2353173"/>
              <a:ext cx="8338820" cy="661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 sz="3200" b="1" dirty="0">
                  <a:solidFill>
                    <a:schemeClr val="tx1"/>
                  </a:solidFill>
                </a:rPr>
                <a:t>打造职业教育实训装备第一品牌上市</a:t>
              </a:r>
              <a:endParaRPr lang="zh-CN" altLang="en-US" sz="32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1" grpId="0"/>
      <p:bldP spid="172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1709</Words>
  <Application>WPS 演示</Application>
  <PresentationFormat>宽屏</PresentationFormat>
  <Paragraphs>205</Paragraphs>
  <Slides>31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宋体</vt:lpstr>
      <vt:lpstr>Wingdings</vt:lpstr>
      <vt:lpstr>仿宋</vt:lpstr>
      <vt:lpstr>等线</vt:lpstr>
      <vt:lpstr>微软雅黑</vt:lpstr>
      <vt:lpstr>等线 Light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扁平橙色校园招聘 - 动态</dc:title>
  <dc:creator>微软用户</dc:creator>
  <cp:lastModifiedBy>扬</cp:lastModifiedBy>
  <cp:revision>213</cp:revision>
  <dcterms:created xsi:type="dcterms:W3CDTF">2017-02-07T11:41:00Z</dcterms:created>
  <dcterms:modified xsi:type="dcterms:W3CDTF">2021-12-30T03:09:52Z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F8AF42AB60974573AB8A98D2413D4F3D</vt:lpwstr>
  </property>
</Properties>
</file>