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57" r:id="rId4"/>
    <p:sldId id="258" r:id="rId5"/>
    <p:sldId id="259" r:id="rId6"/>
    <p:sldId id="260" r:id="rId7"/>
    <p:sldId id="261" r:id="rId8"/>
    <p:sldId id="267" r:id="rId9"/>
    <p:sldId id="265" r:id="rId10"/>
    <p:sldId id="262" r:id="rId11"/>
    <p:sldId id="263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59" autoAdjust="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F953B-DA75-73D0-982B-0662BB19C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13126B2-87BD-B2D5-C4BF-07587756B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9C3FBE-D1E0-1C01-0C12-94060CC4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551E-8BFF-4195-9D9B-F96A0BF409B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DBA0C5-DF76-C8FE-6AE2-F55F66950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F1892C-DC54-21D0-3314-567F8812C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294BE-575D-4384-A185-28679C6FE9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072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579431-A51D-1DF1-0F93-7C81DE609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4F1BC6-89F5-22A5-CF0E-0578DA425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E81F01-C6B1-C0B0-C4E8-771D46655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551E-8BFF-4195-9D9B-F96A0BF409B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DF2E11-5673-ED98-35F5-DAB0CA01B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A0092E-3011-FDA9-DD59-A352ED950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294BE-575D-4384-A185-28679C6FE9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964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ECC6E7F-0144-9514-B768-8D0A9167F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FCEC7DA-4D64-1C2E-511A-7DA0B0D1E7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CDB507-5187-F07E-34D4-5226AA66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551E-8BFF-4195-9D9B-F96A0BF409B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ED9BBF-3444-6A26-ACD3-473B236DF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9F1B1-4FE2-5E0B-182C-422818D0A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294BE-575D-4384-A185-28679C6FE9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5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22C52B-46FA-6F52-6D24-46B94A4DE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DE970D-0A56-A36B-E518-4F6B28F31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9709C-B353-EF62-8506-396E28B3D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551E-8BFF-4195-9D9B-F96A0BF409B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6235F8-4DF5-F49A-6D31-FE3890262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775199-D32A-3C5E-A194-45A4469C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294BE-575D-4384-A185-28679C6FE9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65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3AD4F-ABC4-B1C9-3914-CFB2BA2E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04EBA6-5879-3FDD-A60C-35DBBB3D4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A87B28-1691-6380-EC65-DA27D9B04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551E-8BFF-4195-9D9B-F96A0BF409B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4AFFAE-115B-B79A-DDDD-ACCF75FF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CAB91F-4831-1728-F088-7BBA30C7E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294BE-575D-4384-A185-28679C6FE9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857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67956-BC8B-0A26-1938-75EA4F359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4DD84C-3B4A-BE71-E681-CDA642F58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D8C5D9-BB7A-2A85-4715-E3A18EA5A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7377E2-9B18-7E5E-5BB0-1D7B3D36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551E-8BFF-4195-9D9B-F96A0BF409B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4C00D4-201B-CE05-77C6-322D824F2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4D361F-021E-7469-2BA8-61D6C0B0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294BE-575D-4384-A185-28679C6FE9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97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98554F-D35D-D2E0-5C75-50536F36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016C78D-909E-E909-396F-9E505546C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A371B4C-3EE5-8E1E-37CF-636475ACF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D6690EB-C35F-C978-9FCE-77E36BDBF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08E9C16-5272-A5D0-A5DC-578373EC6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FF9231-E0C7-0E55-7114-2F0286E9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551E-8BFF-4195-9D9B-F96A0BF409B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8CF3B91-2426-5F3A-511E-1B2CBDC9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B1FC719-B4C9-A21B-7911-D70E3C09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294BE-575D-4384-A185-28679C6FE9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39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9CB757-DD72-70CF-0971-CD439D47B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4D4247-5711-3225-EAE2-E33C7210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551E-8BFF-4195-9D9B-F96A0BF409B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5734F81-269C-C1EF-DE2A-6446EA8DB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003FE0E-5E10-5A9F-0000-5A882E180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294BE-575D-4384-A185-28679C6FE9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804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ACA799-D7A0-5002-A415-C9F0E9A30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551E-8BFF-4195-9D9B-F96A0BF409B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FF73565-2E30-9529-7C57-FE11CB7A4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97BF62-8ABC-472E-A00E-E70FBDD46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294BE-575D-4384-A185-28679C6FE9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285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264DE-7585-EE48-68C2-42C01EB6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81FB2A-2B6E-F1B6-BBD0-9ADF361B8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20F21E-FEE8-14D8-C3BD-31103131E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691703-27B7-D985-CDE2-D93D41E6F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551E-8BFF-4195-9D9B-F96A0BF409B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B57D2E-BEDA-EEAE-06BC-419B1594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44158FD-C3E9-C20D-8B3E-8DDF3167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294BE-575D-4384-A185-28679C6FE9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731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59C9CB-F834-A190-323F-693C02E16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04FBBE-AA73-ED96-3148-BAAA660427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A69B2FC-9EBE-3358-BADB-7A0DDE049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44D7F5-FC5A-2923-48E0-DDF74241F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551E-8BFF-4195-9D9B-F96A0BF409B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206DCF-348F-0540-263B-E603947BC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5C4B3E-C47A-582B-9245-83746864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294BE-575D-4384-A185-28679C6FE9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106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CE5AF16-F92E-7935-D2E1-35511A4D0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440728-B746-769C-C894-4E386783F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306AAE-2566-E3E6-FA38-C4639A6D90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1551E-8BFF-4195-9D9B-F96A0BF409BB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3B9E47-15AF-4403-728F-1BD62B755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373867-44A5-B3D2-D423-85FA524B5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294BE-575D-4384-A185-28679C6FE9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27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966BF97-383F-29AF-B070-FC61651FDA84}"/>
              </a:ext>
            </a:extLst>
          </p:cNvPr>
          <p:cNvSpPr txBox="1"/>
          <p:nvPr/>
        </p:nvSpPr>
        <p:spPr>
          <a:xfrm>
            <a:off x="5011457" y="10643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湖南河豚机电有限公司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8AF5409-EE0C-8872-E257-E57CFAA6A079}"/>
              </a:ext>
            </a:extLst>
          </p:cNvPr>
          <p:cNvPicPr>
            <a:picLocks noChangeAspect="1"/>
          </p:cNvPicPr>
          <p:nvPr/>
        </p:nvPicPr>
        <p:blipFill>
          <a:blip r:embed="rId2" cstate="hqprint"/>
          <a:stretch>
            <a:fillRect/>
          </a:stretch>
        </p:blipFill>
        <p:spPr>
          <a:xfrm>
            <a:off x="1466224" y="897758"/>
            <a:ext cx="9259551" cy="547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92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CE2138C-9002-2232-95A0-9B5379C60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" y="0"/>
            <a:ext cx="12183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3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FD6900C-C9EA-65DE-7C35-DD649E900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" y="0"/>
            <a:ext cx="12183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20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B4CDFDE-C4D5-CB71-028C-387AC7DD892F}"/>
              </a:ext>
            </a:extLst>
          </p:cNvPr>
          <p:cNvSpPr txBox="1"/>
          <p:nvPr/>
        </p:nvSpPr>
        <p:spPr>
          <a:xfrm>
            <a:off x="4988004" y="195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广东河豚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D1F34C2-8524-BC5C-062F-C1EF66F95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00" y="38885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91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593CE2A-21AC-2727-1CBC-5BC35B849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9495"/>
            <a:ext cx="9144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FE1813A-4461-EC2C-4197-9E58B0832E0A}"/>
              </a:ext>
            </a:extLst>
          </p:cNvPr>
          <p:cNvSpPr txBox="1"/>
          <p:nvPr/>
        </p:nvSpPr>
        <p:spPr>
          <a:xfrm>
            <a:off x="5289845" y="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一楼车间</a:t>
            </a:r>
          </a:p>
        </p:txBody>
      </p:sp>
    </p:spTree>
    <p:extLst>
      <p:ext uri="{BB962C8B-B14F-4D97-AF65-F5344CB8AC3E}">
        <p14:creationId xmlns:p14="http://schemas.microsoft.com/office/powerpoint/2010/main" val="3920977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FCBAD08-06FA-2E76-9342-9EF9ED185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37" y="563732"/>
            <a:ext cx="8392357" cy="629426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7EA5C2A-7D62-CA51-9ED0-99AE1EC973D2}"/>
              </a:ext>
            </a:extLst>
          </p:cNvPr>
          <p:cNvSpPr txBox="1"/>
          <p:nvPr/>
        </p:nvSpPr>
        <p:spPr>
          <a:xfrm>
            <a:off x="5307600" y="1154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一楼车间</a:t>
            </a:r>
          </a:p>
        </p:txBody>
      </p:sp>
    </p:spTree>
    <p:extLst>
      <p:ext uri="{BB962C8B-B14F-4D97-AF65-F5344CB8AC3E}">
        <p14:creationId xmlns:p14="http://schemas.microsoft.com/office/powerpoint/2010/main" val="3460589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3211C01-D887-405A-85DA-B6ADB266F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10" y="541538"/>
            <a:ext cx="8099394" cy="607454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7B3631C-4EC4-EF96-EA32-05391FB57541}"/>
              </a:ext>
            </a:extLst>
          </p:cNvPr>
          <p:cNvSpPr txBox="1"/>
          <p:nvPr/>
        </p:nvSpPr>
        <p:spPr>
          <a:xfrm>
            <a:off x="5307600" y="1154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一楼车间</a:t>
            </a:r>
          </a:p>
        </p:txBody>
      </p:sp>
    </p:spTree>
    <p:extLst>
      <p:ext uri="{BB962C8B-B14F-4D97-AF65-F5344CB8AC3E}">
        <p14:creationId xmlns:p14="http://schemas.microsoft.com/office/powerpoint/2010/main" val="1890635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8AA778-307C-C6C9-2757-555A031AC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7251"/>
            <a:ext cx="8349673" cy="626225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838B433-CBB6-5B4F-6C37-5671AECEA4AF}"/>
              </a:ext>
            </a:extLst>
          </p:cNvPr>
          <p:cNvSpPr txBox="1"/>
          <p:nvPr/>
        </p:nvSpPr>
        <p:spPr>
          <a:xfrm>
            <a:off x="5298364" y="5842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零件应急返修机床</a:t>
            </a:r>
          </a:p>
        </p:txBody>
      </p:sp>
    </p:spTree>
    <p:extLst>
      <p:ext uri="{BB962C8B-B14F-4D97-AF65-F5344CB8AC3E}">
        <p14:creationId xmlns:p14="http://schemas.microsoft.com/office/powerpoint/2010/main" val="2604538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1A34F7A-5901-B21C-756F-0C7CF8D2F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81" y="427753"/>
            <a:ext cx="8423564" cy="631767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5CEE46F-A0C6-2B3F-52F0-214FD6D6146C}"/>
              </a:ext>
            </a:extLst>
          </p:cNvPr>
          <p:cNvSpPr txBox="1"/>
          <p:nvPr/>
        </p:nvSpPr>
        <p:spPr>
          <a:xfrm>
            <a:off x="5298364" y="584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二楼车间</a:t>
            </a:r>
          </a:p>
        </p:txBody>
      </p:sp>
    </p:spTree>
    <p:extLst>
      <p:ext uri="{BB962C8B-B14F-4D97-AF65-F5344CB8AC3E}">
        <p14:creationId xmlns:p14="http://schemas.microsoft.com/office/powerpoint/2010/main" val="2320888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0FA6435-A84F-73BC-40F0-553174A99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7" y="396580"/>
            <a:ext cx="8322680" cy="624201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3C4C96F-0339-4442-5CE4-493F327C6D9B}"/>
              </a:ext>
            </a:extLst>
          </p:cNvPr>
          <p:cNvSpPr txBox="1"/>
          <p:nvPr/>
        </p:nvSpPr>
        <p:spPr>
          <a:xfrm>
            <a:off x="5298364" y="584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二楼车间</a:t>
            </a:r>
          </a:p>
        </p:txBody>
      </p:sp>
    </p:spTree>
    <p:extLst>
      <p:ext uri="{BB962C8B-B14F-4D97-AF65-F5344CB8AC3E}">
        <p14:creationId xmlns:p14="http://schemas.microsoft.com/office/powerpoint/2010/main" val="2023488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0B601DD-DAA8-F0C2-18B2-0D94FF3E3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85" y="427753"/>
            <a:ext cx="8199924" cy="635665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6BCE735-1133-FC79-EE81-2A3A1DA6AE10}"/>
              </a:ext>
            </a:extLst>
          </p:cNvPr>
          <p:cNvSpPr txBox="1"/>
          <p:nvPr/>
        </p:nvSpPr>
        <p:spPr>
          <a:xfrm>
            <a:off x="5298364" y="5842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三楼办公区</a:t>
            </a:r>
          </a:p>
        </p:txBody>
      </p:sp>
    </p:spTree>
    <p:extLst>
      <p:ext uri="{BB962C8B-B14F-4D97-AF65-F5344CB8AC3E}">
        <p14:creationId xmlns:p14="http://schemas.microsoft.com/office/powerpoint/2010/main" val="3030716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966BF97-383F-29AF-B070-FC61651FDA84}"/>
              </a:ext>
            </a:extLst>
          </p:cNvPr>
          <p:cNvSpPr txBox="1"/>
          <p:nvPr/>
        </p:nvSpPr>
        <p:spPr>
          <a:xfrm>
            <a:off x="5011457" y="10643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湖南河豚机电有限公司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760084E-49D0-A8F4-DCBE-50FD5B80AA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5"/>
          <a:stretch/>
        </p:blipFill>
        <p:spPr>
          <a:xfrm>
            <a:off x="926106" y="379975"/>
            <a:ext cx="10663692" cy="66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34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FC6E378-5A4B-1DDB-5390-E10CCF054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75" y="523077"/>
            <a:ext cx="5327861" cy="633492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2D11716-DEDE-62FD-DA31-0C5C157A24BC}"/>
              </a:ext>
            </a:extLst>
          </p:cNvPr>
          <p:cNvSpPr txBox="1"/>
          <p:nvPr/>
        </p:nvSpPr>
        <p:spPr>
          <a:xfrm>
            <a:off x="5298364" y="5842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三楼办公区</a:t>
            </a:r>
          </a:p>
        </p:txBody>
      </p:sp>
    </p:spTree>
    <p:extLst>
      <p:ext uri="{BB962C8B-B14F-4D97-AF65-F5344CB8AC3E}">
        <p14:creationId xmlns:p14="http://schemas.microsoft.com/office/powerpoint/2010/main" val="208247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25F98B2-7E30-17BA-573B-3EE77BB1B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65" y="621834"/>
            <a:ext cx="5091035" cy="561433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377BAEB-6653-F18A-08FA-F4781840664E}"/>
              </a:ext>
            </a:extLst>
          </p:cNvPr>
          <p:cNvSpPr txBox="1"/>
          <p:nvPr/>
        </p:nvSpPr>
        <p:spPr>
          <a:xfrm>
            <a:off x="5298364" y="5842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会议室</a:t>
            </a:r>
          </a:p>
        </p:txBody>
      </p:sp>
    </p:spTree>
    <p:extLst>
      <p:ext uri="{BB962C8B-B14F-4D97-AF65-F5344CB8AC3E}">
        <p14:creationId xmlns:p14="http://schemas.microsoft.com/office/powerpoint/2010/main" val="1664891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3EBA56-28B0-73F2-7FF8-8DF468B43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331" y="497239"/>
            <a:ext cx="4726960" cy="615936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45141AB-6409-0C4B-E460-EAC0B6EE7EAB}"/>
              </a:ext>
            </a:extLst>
          </p:cNvPr>
          <p:cNvSpPr txBox="1"/>
          <p:nvPr/>
        </p:nvSpPr>
        <p:spPr>
          <a:xfrm>
            <a:off x="5298364" y="5842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办公室</a:t>
            </a:r>
          </a:p>
        </p:txBody>
      </p:sp>
    </p:spTree>
    <p:extLst>
      <p:ext uri="{BB962C8B-B14F-4D97-AF65-F5344CB8AC3E}">
        <p14:creationId xmlns:p14="http://schemas.microsoft.com/office/powerpoint/2010/main" val="288213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BBDABA-4A37-B089-6E20-402A1B7DA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" y="0"/>
            <a:ext cx="12183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66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5E3592-BC87-F65D-F906-ED7C1647F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" y="0"/>
            <a:ext cx="12183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8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BE91EF-FE0E-5CBF-70D8-9468A1BBB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08" y="0"/>
            <a:ext cx="9147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9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5E590B-256E-40CA-B3C1-BA36A2552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08" y="0"/>
            <a:ext cx="9147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97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324CA2B-0B16-F5AC-A86B-5B5CD50A5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6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09C34D2-6E0D-F876-8FB4-ABBDC18E3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08" y="0"/>
            <a:ext cx="9147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19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145373-EAEF-A9D5-3565-9E10523B0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21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31</Words>
  <Application>Microsoft Office PowerPoint</Application>
  <PresentationFormat>宽屏</PresentationFormat>
  <Paragraphs>13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6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P17</dc:creator>
  <cp:lastModifiedBy>P17</cp:lastModifiedBy>
  <cp:revision>9</cp:revision>
  <dcterms:created xsi:type="dcterms:W3CDTF">2023-08-23T02:52:20Z</dcterms:created>
  <dcterms:modified xsi:type="dcterms:W3CDTF">2023-08-23T08:53:01Z</dcterms:modified>
</cp:coreProperties>
</file>